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962" r:id="rId2"/>
    <p:sldId id="963" r:id="rId3"/>
    <p:sldId id="964" r:id="rId4"/>
    <p:sldId id="965" r:id="rId5"/>
    <p:sldId id="959" r:id="rId6"/>
    <p:sldId id="960" r:id="rId7"/>
    <p:sldId id="961" r:id="rId8"/>
  </p:sldIdLst>
  <p:sldSz cx="9144000" cy="6858000" type="screen4x3"/>
  <p:notesSz cx="6778625" cy="992663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標楷體" pitchFamily="65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標楷體" pitchFamily="65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標楷體" pitchFamily="65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標楷體" pitchFamily="65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標楷體" pitchFamily="65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標楷體" pitchFamily="65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標楷體" pitchFamily="65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標楷體" pitchFamily="65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標楷體" pitchFamily="65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3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0000"/>
    <a:srgbClr val="800000"/>
    <a:srgbClr val="5C0000"/>
    <a:srgbClr val="FF99CC"/>
    <a:srgbClr val="0000CC"/>
    <a:srgbClr val="FFFF00"/>
    <a:srgbClr val="FF33CC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65" autoAdjust="0"/>
    <p:restoredTop sz="90582" autoAdjust="0"/>
  </p:normalViewPr>
  <p:slideViewPr>
    <p:cSldViewPr>
      <p:cViewPr varScale="1">
        <p:scale>
          <a:sx n="90" d="100"/>
          <a:sy n="90" d="100"/>
        </p:scale>
        <p:origin x="201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616" y="-90"/>
      </p:cViewPr>
      <p:guideLst>
        <p:guide orient="horz" pos="3128"/>
        <p:guide pos="21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5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11" tIns="45657" rIns="91311" bIns="45657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007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1750" y="0"/>
            <a:ext cx="2935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11" tIns="45657" rIns="91311" bIns="4565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007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3528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11" tIns="45657" rIns="91311" bIns="45657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007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1750" y="9428163"/>
            <a:ext cx="293528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11" tIns="45657" rIns="91311" bIns="4565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fld id="{C4ED650A-79E5-4CF0-BF3F-E05465E0344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000899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5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11" tIns="45657" rIns="91311" bIns="45657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1750" y="0"/>
            <a:ext cx="2935288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11" tIns="45657" rIns="91311" bIns="4565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75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9638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7863" y="4716463"/>
            <a:ext cx="5422900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11" tIns="45657" rIns="91311" bIns="4565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3528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11" tIns="45657" rIns="91311" bIns="45657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1750" y="9428163"/>
            <a:ext cx="2935288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11" tIns="45657" rIns="91311" bIns="4565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a typeface="新細明體" pitchFamily="18" charset="-120"/>
              </a:defRPr>
            </a:lvl1pPr>
          </a:lstStyle>
          <a:p>
            <a:pPr>
              <a:defRPr/>
            </a:pPr>
            <a:fld id="{71F2FDEB-B887-4D89-BD17-5336B417FB6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83718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3DD3EB-4900-4A3E-9472-9DD415E8F2E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med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46A0F1-C500-42D2-858F-F2FF4E800F1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med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1190B8-223E-4768-BF07-685D9064679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med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25D3CC-B8C7-4D7B-95CB-697D037FC03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med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7359C6-5957-4590-A2B2-9E3619B48DA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med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6C14B1-16A4-4093-80CF-5D4CE08D407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med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8264EE-A751-4455-B997-8E92CACF026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med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76AD74-14EF-4D34-BE55-93B7CDC06CE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med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CBB381-B360-4C36-AD82-D9BCB78708B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med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13E481-C8FC-4CA1-ABB3-83555C6C55B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med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324667-EA36-41E1-BFBF-1BA94B48813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med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標題及圖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表版面配置區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zh-TW" alt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03F565-7D8F-4152-9F98-C0AF259DE49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med"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EEA96A-08F3-4C01-B3C1-CCCBD608329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Ovr>
    <a:masterClrMapping/>
  </p:clrMapOvr>
  <p:transition spd="med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a typeface="+mn-ea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+mn-ea"/>
              </a:defRPr>
            </a:lvl1pPr>
          </a:lstStyle>
          <a:p>
            <a:pPr>
              <a:defRPr/>
            </a:pPr>
            <a:fld id="{8CE32C3A-A727-46B2-895D-A2D4FC298C26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/>
          <a:srcRect l="11799" t="15983" r="17964" b="6102"/>
          <a:stretch/>
        </p:blipFill>
        <p:spPr>
          <a:xfrm>
            <a:off x="-1116632" y="0"/>
            <a:ext cx="11495859" cy="717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22535"/>
      </p:ext>
    </p:extLst>
  </p:cSld>
  <p:clrMapOvr>
    <a:masterClrMapping/>
  </p:clrMapOvr>
  <p:transition spd="med"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1518" t="11769" r="17782" b="10272"/>
          <a:stretch/>
        </p:blipFill>
        <p:spPr>
          <a:xfrm>
            <a:off x="-756592" y="188640"/>
            <a:ext cx="10491190" cy="650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980496"/>
      </p:ext>
    </p:extLst>
  </p:cSld>
  <p:clrMapOvr>
    <a:masterClrMapping/>
  </p:clrMapOvr>
  <p:transition spd="med"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l="11413" t="12200" r="18500" b="6601"/>
          <a:stretch/>
        </p:blipFill>
        <p:spPr>
          <a:xfrm>
            <a:off x="-303770" y="284510"/>
            <a:ext cx="9751540" cy="635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439676"/>
      </p:ext>
    </p:extLst>
  </p:cSld>
  <p:clrMapOvr>
    <a:masterClrMapping/>
  </p:clrMapOvr>
  <p:transition spd="med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21CDEB86-11EF-38D0-1E2B-8129756E2CC8}"/>
              </a:ext>
            </a:extLst>
          </p:cNvPr>
          <p:cNvGrpSpPr/>
          <p:nvPr/>
        </p:nvGrpSpPr>
        <p:grpSpPr>
          <a:xfrm>
            <a:off x="-347869" y="279401"/>
            <a:ext cx="9519501" cy="6292551"/>
            <a:chOff x="-347869" y="279401"/>
            <a:chExt cx="9519501" cy="6292551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 rotWithShape="1">
            <a:blip r:embed="rId2"/>
            <a:srcRect l="12595" t="11501" r="17713" b="6601"/>
            <a:stretch/>
          </p:blipFill>
          <p:spPr>
            <a:xfrm>
              <a:off x="-347869" y="279401"/>
              <a:ext cx="9519501" cy="6292551"/>
            </a:xfrm>
            <a:prstGeom prst="rect">
              <a:avLst/>
            </a:prstGeom>
          </p:spPr>
        </p:pic>
        <p:sp>
          <p:nvSpPr>
            <p:cNvPr id="5" name="文字方塊 4">
              <a:extLst>
                <a:ext uri="{FF2B5EF4-FFF2-40B4-BE49-F238E27FC236}">
                  <a16:creationId xmlns:a16="http://schemas.microsoft.com/office/drawing/2014/main" id="{8F15A098-4E08-1FDE-BE33-49621685B8A4}"/>
                </a:ext>
              </a:extLst>
            </p:cNvPr>
            <p:cNvSpPr txBox="1"/>
            <p:nvPr/>
          </p:nvSpPr>
          <p:spPr>
            <a:xfrm>
              <a:off x="1979712" y="871091"/>
              <a:ext cx="4464496" cy="76944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TW" altLang="zh-TW" sz="4400" b="1" dirty="0">
                  <a:solidFill>
                    <a:srgbClr val="002060"/>
                  </a:solidFill>
                  <a:latin typeface="王漢宗特黑體繁" panose="02000500000000000000" pitchFamily="2" charset="-120"/>
                  <a:ea typeface="王漢宗特黑體繁" panose="02000500000000000000" pitchFamily="2" charset="-120"/>
                </a:rPr>
                <a:t>道德智商達人</a:t>
              </a:r>
              <a:endParaRPr lang="zh-TW" altLang="en-US" sz="4400" b="1" dirty="0">
                <a:solidFill>
                  <a:srgbClr val="002060"/>
                </a:solidFill>
                <a:latin typeface="王漢宗特黑體繁" panose="02000500000000000000" pitchFamily="2" charset="-120"/>
                <a:ea typeface="王漢宗特黑體繁" panose="02000500000000000000" pitchFamily="2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942489"/>
      </p:ext>
    </p:extLst>
  </p:cSld>
  <p:clrMapOvr>
    <a:masterClrMapping/>
  </p:clrMapOvr>
  <p:transition spd="med"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圖片 1" descr="3303--校徽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8" y="71438"/>
            <a:ext cx="971550" cy="112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mment 2"/>
          <p:cNvSpPr>
            <a:spLocks noChangeArrowheads="1"/>
          </p:cNvSpPr>
          <p:nvPr/>
        </p:nvSpPr>
        <p:spPr bwMode="auto">
          <a:xfrm>
            <a:off x="1331640" y="262389"/>
            <a:ext cx="7416824" cy="800219"/>
          </a:xfrm>
          <a:prstGeom prst="rect">
            <a:avLst/>
          </a:prstGeom>
          <a:solidFill>
            <a:srgbClr val="FCFF9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TW" sz="4600" b="1" dirty="0">
                <a:solidFill>
                  <a:srgbClr val="800000"/>
                </a:solidFill>
              </a:rPr>
              <a:t>AQ</a:t>
            </a:r>
            <a:r>
              <a:rPr lang="zh-TW" altLang="en-US" sz="4600" b="1" dirty="0">
                <a:solidFill>
                  <a:srgbClr val="800000"/>
                </a:solidFill>
              </a:rPr>
              <a:t>：</a:t>
            </a:r>
            <a:r>
              <a:rPr lang="zh-TW" altLang="zh-TW" sz="4600" b="1" dirty="0">
                <a:solidFill>
                  <a:srgbClr val="800000"/>
                </a:solidFill>
              </a:rPr>
              <a:t>逆境智商達人</a:t>
            </a:r>
            <a:endParaRPr lang="zh-TW" altLang="en-US" sz="4600" b="1" dirty="0">
              <a:solidFill>
                <a:srgbClr val="800000"/>
              </a:solidFill>
            </a:endParaRPr>
          </a:p>
        </p:txBody>
      </p:sp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323850" y="1280889"/>
            <a:ext cx="8569325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42950" indent="-742950" defTabSz="0">
              <a:spcBef>
                <a:spcPts val="1800"/>
              </a:spcBef>
              <a:buClr>
                <a:srgbClr val="FF0000"/>
              </a:buClr>
              <a:buBlip>
                <a:blip r:embed="rId3"/>
              </a:buBlip>
            </a:pPr>
            <a:r>
              <a:rPr lang="zh-TW" altLang="zh-TW" sz="5200" b="1" dirty="0">
                <a:latin typeface="標楷體" pitchFamily="65" charset="-120"/>
              </a:rPr>
              <a:t>具有良好的挫折忍受力，能以彈性面對逆境，積極樂觀，接受困難的挑戰，發揮創意找出解決方案，不屈不撓，愈挫愈勇，表現卓越有具體事實者。</a:t>
            </a:r>
            <a:endParaRPr lang="en-US" altLang="zh-TW" sz="5200" b="1" dirty="0">
              <a:latin typeface="標楷體" pitchFamily="65" charset="-120"/>
            </a:endParaRPr>
          </a:p>
        </p:txBody>
      </p:sp>
    </p:spTree>
  </p:cSld>
  <p:clrMapOvr>
    <a:masterClrMapping/>
  </p:clrMapOvr>
  <p:transition spd="med"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圖片 1" descr="3303--校徽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8" y="71438"/>
            <a:ext cx="971550" cy="112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mment 2"/>
          <p:cNvSpPr>
            <a:spLocks noChangeArrowheads="1"/>
          </p:cNvSpPr>
          <p:nvPr/>
        </p:nvSpPr>
        <p:spPr bwMode="auto">
          <a:xfrm>
            <a:off x="1331640" y="262389"/>
            <a:ext cx="7416824" cy="800219"/>
          </a:xfrm>
          <a:prstGeom prst="rect">
            <a:avLst/>
          </a:prstGeom>
          <a:solidFill>
            <a:srgbClr val="FCFF9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TW" sz="4600" b="1" dirty="0">
                <a:solidFill>
                  <a:srgbClr val="800000"/>
                </a:solidFill>
              </a:rPr>
              <a:t>EQ</a:t>
            </a:r>
            <a:r>
              <a:rPr lang="zh-TW" altLang="en-US" sz="4600" b="1" dirty="0">
                <a:solidFill>
                  <a:srgbClr val="800000"/>
                </a:solidFill>
              </a:rPr>
              <a:t>：</a:t>
            </a:r>
            <a:r>
              <a:rPr lang="zh-TW" altLang="zh-TW" sz="4600" b="1" dirty="0">
                <a:solidFill>
                  <a:srgbClr val="800000"/>
                </a:solidFill>
              </a:rPr>
              <a:t>情緒智商達人</a:t>
            </a:r>
            <a:endParaRPr lang="zh-TW" altLang="en-US" sz="4600" b="1" dirty="0">
              <a:solidFill>
                <a:srgbClr val="800000"/>
              </a:solidFill>
            </a:endParaRPr>
          </a:p>
        </p:txBody>
      </p:sp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323850" y="1280889"/>
            <a:ext cx="8569325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42950" indent="-742950" defTabSz="0">
              <a:spcBef>
                <a:spcPts val="1800"/>
              </a:spcBef>
              <a:buClr>
                <a:srgbClr val="FF0000"/>
              </a:buClr>
              <a:buBlip>
                <a:blip r:embed="rId3"/>
              </a:buBlip>
            </a:pPr>
            <a:r>
              <a:rPr lang="zh-TW" altLang="zh-TW" sz="5200" b="1" dirty="0">
                <a:latin typeface="標楷體" pitchFamily="65" charset="-120"/>
              </a:rPr>
              <a:t>具有良好的情緒管理的能力，激勵自己愈挫愈勇，能設身處地為人著想，良好之溝通能力及人際關係，克服困難，積極樂觀影響別人，有具體事實者。</a:t>
            </a:r>
            <a:endParaRPr lang="en-US" altLang="zh-TW" sz="5200" b="1" dirty="0">
              <a:latin typeface="標楷體" pitchFamily="65" charset="-120"/>
            </a:endParaRPr>
          </a:p>
        </p:txBody>
      </p:sp>
    </p:spTree>
  </p:cSld>
  <p:clrMapOvr>
    <a:masterClrMapping/>
  </p:clrMapOvr>
  <p:transition spd="med"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圖片 1" descr="3303--校徽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8" y="71438"/>
            <a:ext cx="971550" cy="112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omment 2"/>
          <p:cNvSpPr>
            <a:spLocks noChangeArrowheads="1"/>
          </p:cNvSpPr>
          <p:nvPr/>
        </p:nvSpPr>
        <p:spPr bwMode="auto">
          <a:xfrm>
            <a:off x="1331640" y="262389"/>
            <a:ext cx="7416824" cy="800219"/>
          </a:xfrm>
          <a:prstGeom prst="rect">
            <a:avLst/>
          </a:prstGeom>
          <a:solidFill>
            <a:srgbClr val="FCFF9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TW" sz="4600" b="1" dirty="0">
                <a:solidFill>
                  <a:srgbClr val="800000"/>
                </a:solidFill>
              </a:rPr>
              <a:t>MQ </a:t>
            </a:r>
            <a:r>
              <a:rPr lang="zh-TW" altLang="en-US" sz="4600" b="1" dirty="0">
                <a:solidFill>
                  <a:srgbClr val="800000"/>
                </a:solidFill>
              </a:rPr>
              <a:t>：</a:t>
            </a:r>
            <a:r>
              <a:rPr lang="zh-TW" altLang="zh-TW" sz="4600" b="1" dirty="0">
                <a:solidFill>
                  <a:srgbClr val="800000"/>
                </a:solidFill>
              </a:rPr>
              <a:t>道德智商達人</a:t>
            </a:r>
            <a:endParaRPr lang="zh-TW" altLang="en-US" sz="4600" b="1" dirty="0">
              <a:solidFill>
                <a:srgbClr val="800000"/>
              </a:solidFill>
            </a:endParaRPr>
          </a:p>
        </p:txBody>
      </p:sp>
      <p:sp>
        <p:nvSpPr>
          <p:cNvPr id="5" name="文字方塊 4"/>
          <p:cNvSpPr txBox="1">
            <a:spLocks noChangeArrowheads="1"/>
          </p:cNvSpPr>
          <p:nvPr/>
        </p:nvSpPr>
        <p:spPr bwMode="auto">
          <a:xfrm>
            <a:off x="323850" y="1280889"/>
            <a:ext cx="8569325" cy="4555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42950" indent="-742950" defTabSz="0">
              <a:spcBef>
                <a:spcPts val="1800"/>
              </a:spcBef>
              <a:buClr>
                <a:srgbClr val="FF0000"/>
              </a:buClr>
              <a:buBlip>
                <a:blip r:embed="rId3"/>
              </a:buBlip>
            </a:pPr>
            <a:r>
              <a:rPr lang="zh-TW" altLang="zh-TW" sz="5800" b="1" dirty="0">
                <a:latin typeface="標楷體" pitchFamily="65" charset="-120"/>
              </a:rPr>
              <a:t>具有良好的品德，並有禮貌體貼、尊重寬恕、忠心誠實、負責合作等良好情操美德，且能實踐有具體事實者。</a:t>
            </a:r>
            <a:endParaRPr lang="en-US" altLang="zh-TW" sz="5800" b="1" dirty="0">
              <a:latin typeface="標楷體" pitchFamily="65" charset="-120"/>
            </a:endParaRPr>
          </a:p>
        </p:txBody>
      </p:sp>
    </p:spTree>
  </p:cSld>
  <p:clrMapOvr>
    <a:masterClrMapping/>
  </p:clrMapOvr>
  <p:transition spd="med">
    <p:random/>
  </p:transition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8928</TotalTime>
  <Words>133</Words>
  <Application>Microsoft Office PowerPoint</Application>
  <PresentationFormat>如螢幕大小 (4:3)</PresentationFormat>
  <Paragraphs>7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1" baseType="lpstr">
      <vt:lpstr>王漢宗特黑體繁</vt:lpstr>
      <vt:lpstr>標楷體</vt:lpstr>
      <vt:lpstr>Arial</vt:lpstr>
      <vt:lpstr>預設簡報設計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CMT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新竹市警察局婦幼警察隊 反毒宣導</dc:title>
  <dc:creator>User</dc:creator>
  <cp:lastModifiedBy>User</cp:lastModifiedBy>
  <cp:revision>768</cp:revision>
  <dcterms:created xsi:type="dcterms:W3CDTF">2009-09-11T05:00:57Z</dcterms:created>
  <dcterms:modified xsi:type="dcterms:W3CDTF">2026-09-14T02:48:54Z</dcterms:modified>
</cp:coreProperties>
</file>