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59" r:id="rId6"/>
    <p:sldId id="260" r:id="rId7"/>
    <p:sldId id="261" r:id="rId8"/>
    <p:sldId id="262" r:id="rId9"/>
    <p:sldId id="263" r:id="rId10"/>
    <p:sldId id="271" r:id="rId11"/>
    <p:sldId id="265" r:id="rId12"/>
    <p:sldId id="266" r:id="rId13"/>
    <p:sldId id="267" r:id="rId14"/>
    <p:sldId id="268" r:id="rId15"/>
    <p:sldId id="269" r:id="rId16"/>
    <p:sldId id="270" r:id="rId17"/>
  </p:sldIdLst>
  <p:sldSz cx="9753600" cy="7315200"/>
  <p:notesSz cx="6858000" cy="9144000"/>
  <p:embeddedFontLst>
    <p:embeddedFont>
      <p:font typeface="Noto Sans T Chinese" panose="02020500000000000000" charset="-120"/>
      <p:regular r:id="rId18"/>
    </p:embeddedFont>
    <p:embeddedFont>
      <p:font typeface="Noto Sans T Chinese Bold" panose="02020500000000000000" charset="-120"/>
      <p:regular r:id="rId19"/>
    </p:embeddedFont>
    <p:embeddedFont>
      <p:font typeface="王漢宗疊圓體" panose="02020500000000000000" charset="-120"/>
      <p:regular r:id="rId20"/>
    </p:embeddedFont>
    <p:embeddedFont>
      <p:font typeface="可画甜心体" panose="02020500000000000000" charset="-122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8" d="100"/>
          <a:sy n="98" d="100"/>
        </p:scale>
        <p:origin x="178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2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45.svg"/><Relationship Id="rId5" Type="http://schemas.openxmlformats.org/officeDocument/2006/relationships/image" Target="../media/image24.png"/><Relationship Id="rId10" Type="http://schemas.openxmlformats.org/officeDocument/2006/relationships/image" Target="../media/image44.png"/><Relationship Id="rId4" Type="http://schemas.openxmlformats.org/officeDocument/2006/relationships/image" Target="../media/image13.svg"/><Relationship Id="rId9" Type="http://schemas.openxmlformats.org/officeDocument/2006/relationships/image" Target="../media/image4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12.png"/><Relationship Id="rId7" Type="http://schemas.openxmlformats.org/officeDocument/2006/relationships/image" Target="../media/image44.png"/><Relationship Id="rId12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48.png"/><Relationship Id="rId5" Type="http://schemas.openxmlformats.org/officeDocument/2006/relationships/image" Target="../media/image24.png"/><Relationship Id="rId10" Type="http://schemas.openxmlformats.org/officeDocument/2006/relationships/image" Target="../media/image47.png"/><Relationship Id="rId4" Type="http://schemas.openxmlformats.org/officeDocument/2006/relationships/image" Target="../media/image13.svg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11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gif"/><Relationship Id="rId5" Type="http://schemas.openxmlformats.org/officeDocument/2006/relationships/image" Target="../media/image53.svg"/><Relationship Id="rId10" Type="http://schemas.openxmlformats.org/officeDocument/2006/relationships/image" Target="../media/image57.svg"/><Relationship Id="rId4" Type="http://schemas.openxmlformats.org/officeDocument/2006/relationships/image" Target="../media/image52.png"/><Relationship Id="rId9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62.svg"/><Relationship Id="rId3" Type="http://schemas.openxmlformats.org/officeDocument/2006/relationships/image" Target="../media/image12.png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60.png"/><Relationship Id="rId5" Type="http://schemas.openxmlformats.org/officeDocument/2006/relationships/image" Target="../media/image24.png"/><Relationship Id="rId15" Type="http://schemas.openxmlformats.org/officeDocument/2006/relationships/image" Target="../media/image53.svg"/><Relationship Id="rId10" Type="http://schemas.openxmlformats.org/officeDocument/2006/relationships/image" Target="../media/image33.svg"/><Relationship Id="rId4" Type="http://schemas.openxmlformats.org/officeDocument/2006/relationships/image" Target="../media/image13.svg"/><Relationship Id="rId9" Type="http://schemas.openxmlformats.org/officeDocument/2006/relationships/image" Target="../media/image32.png"/><Relationship Id="rId1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image" Target="../media/image12.png"/><Relationship Id="rId7" Type="http://schemas.openxmlformats.org/officeDocument/2006/relationships/image" Target="../media/image61.png"/><Relationship Id="rId12" Type="http://schemas.openxmlformats.org/officeDocument/2006/relationships/image" Target="../media/image5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svg"/><Relationship Id="rId11" Type="http://schemas.openxmlformats.org/officeDocument/2006/relationships/image" Target="../media/image52.png"/><Relationship Id="rId5" Type="http://schemas.openxmlformats.org/officeDocument/2006/relationships/image" Target="../media/image58.png"/><Relationship Id="rId10" Type="http://schemas.openxmlformats.org/officeDocument/2006/relationships/image" Target="../media/image55.png"/><Relationship Id="rId4" Type="http://schemas.openxmlformats.org/officeDocument/2006/relationships/image" Target="../media/image13.sv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1.png"/><Relationship Id="rId7" Type="http://schemas.openxmlformats.org/officeDocument/2006/relationships/image" Target="../media/image65.png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openxmlformats.org/officeDocument/2006/relationships/image" Target="../media/image57.svg"/><Relationship Id="rId4" Type="http://schemas.openxmlformats.org/officeDocument/2006/relationships/image" Target="../media/image56.png"/><Relationship Id="rId9" Type="http://schemas.openxmlformats.org/officeDocument/2006/relationships/image" Target="../media/image1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2.png"/><Relationship Id="rId7" Type="http://schemas.openxmlformats.org/officeDocument/2006/relationships/image" Target="../media/image2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3.svg"/><Relationship Id="rId9" Type="http://schemas.openxmlformats.org/officeDocument/2006/relationships/image" Target="../media/image2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svg"/><Relationship Id="rId9" Type="http://schemas.openxmlformats.org/officeDocument/2006/relationships/image" Target="../media/image2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2.pn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13.svg"/><Relationship Id="rId9" Type="http://schemas.openxmlformats.org/officeDocument/2006/relationships/image" Target="../media/image3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11" Type="http://schemas.openxmlformats.org/officeDocument/2006/relationships/image" Target="../media/image38.png"/><Relationship Id="rId5" Type="http://schemas.openxmlformats.org/officeDocument/2006/relationships/image" Target="../media/image24.png"/><Relationship Id="rId10" Type="http://schemas.openxmlformats.org/officeDocument/2006/relationships/image" Target="../media/image37.png"/><Relationship Id="rId4" Type="http://schemas.openxmlformats.org/officeDocument/2006/relationships/image" Target="../media/image13.sv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16848" y="731520"/>
            <a:ext cx="1804655" cy="1524000"/>
            <a:chOff x="0" y="0"/>
            <a:chExt cx="2350156" cy="1984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FF3131"/>
            </a:solidFill>
          </p:spPr>
        </p:sp>
      </p:grpSp>
      <p:sp>
        <p:nvSpPr>
          <p:cNvPr id="5" name="Freeform 5"/>
          <p:cNvSpPr/>
          <p:nvPr/>
        </p:nvSpPr>
        <p:spPr>
          <a:xfrm rot="3249811">
            <a:off x="-694879" y="3553046"/>
            <a:ext cx="5542073" cy="4907253"/>
          </a:xfrm>
          <a:custGeom>
            <a:avLst/>
            <a:gdLst/>
            <a:ahLst/>
            <a:cxnLst/>
            <a:rect l="l" t="t" r="r" b="b"/>
            <a:pathLst>
              <a:path w="5542073" h="4907253">
                <a:moveTo>
                  <a:pt x="0" y="0"/>
                </a:moveTo>
                <a:lnTo>
                  <a:pt x="5542072" y="0"/>
                </a:lnTo>
                <a:lnTo>
                  <a:pt x="5542072" y="4907253"/>
                </a:lnTo>
                <a:lnTo>
                  <a:pt x="0" y="49072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253052" y="4704122"/>
            <a:ext cx="2623748" cy="1879558"/>
          </a:xfrm>
          <a:custGeom>
            <a:avLst/>
            <a:gdLst/>
            <a:ahLst/>
            <a:cxnLst/>
            <a:rect l="l" t="t" r="r" b="b"/>
            <a:pathLst>
              <a:path w="2623748" h="1879558">
                <a:moveTo>
                  <a:pt x="0" y="0"/>
                </a:moveTo>
                <a:lnTo>
                  <a:pt x="2623748" y="0"/>
                </a:lnTo>
                <a:lnTo>
                  <a:pt x="2623748" y="1879558"/>
                </a:lnTo>
                <a:lnTo>
                  <a:pt x="0" y="18795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259567">
            <a:off x="5195769" y="4071132"/>
            <a:ext cx="4712039" cy="4172296"/>
          </a:xfrm>
          <a:custGeom>
            <a:avLst/>
            <a:gdLst/>
            <a:ahLst/>
            <a:cxnLst/>
            <a:rect l="l" t="t" r="r" b="b"/>
            <a:pathLst>
              <a:path w="4712039" h="4172296">
                <a:moveTo>
                  <a:pt x="0" y="0"/>
                </a:moveTo>
                <a:lnTo>
                  <a:pt x="4712038" y="0"/>
                </a:lnTo>
                <a:lnTo>
                  <a:pt x="4712038" y="4172296"/>
                </a:lnTo>
                <a:lnTo>
                  <a:pt x="0" y="417229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332808" y="4799146"/>
            <a:ext cx="2650389" cy="2443177"/>
          </a:xfrm>
          <a:custGeom>
            <a:avLst/>
            <a:gdLst/>
            <a:ahLst/>
            <a:cxnLst/>
            <a:rect l="l" t="t" r="r" b="b"/>
            <a:pathLst>
              <a:path w="2650389" h="2443177">
                <a:moveTo>
                  <a:pt x="0" y="0"/>
                </a:moveTo>
                <a:lnTo>
                  <a:pt x="2650389" y="0"/>
                </a:lnTo>
                <a:lnTo>
                  <a:pt x="2650389" y="2443177"/>
                </a:lnTo>
                <a:lnTo>
                  <a:pt x="0" y="244317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91295">
            <a:off x="8204694" y="290449"/>
            <a:ext cx="1442806" cy="910771"/>
          </a:xfrm>
          <a:custGeom>
            <a:avLst/>
            <a:gdLst/>
            <a:ahLst/>
            <a:cxnLst/>
            <a:rect l="l" t="t" r="r" b="b"/>
            <a:pathLst>
              <a:path w="1442806" h="910771">
                <a:moveTo>
                  <a:pt x="0" y="0"/>
                </a:moveTo>
                <a:lnTo>
                  <a:pt x="1442806" y="0"/>
                </a:lnTo>
                <a:lnTo>
                  <a:pt x="1442806" y="910771"/>
                </a:lnTo>
                <a:lnTo>
                  <a:pt x="0" y="9107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41876" y="708753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健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6566060"/>
            <a:ext cx="4230120" cy="676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  <a:spcBef>
                <a:spcPct val="0"/>
              </a:spcBef>
            </a:pPr>
            <a:r>
              <a:rPr lang="en-US" sz="3849">
                <a:solidFill>
                  <a:srgbClr val="00507F"/>
                </a:solidFill>
                <a:ea typeface="可画甜心体"/>
              </a:rPr>
              <a:t>東門國小學務處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2321502" y="731520"/>
            <a:ext cx="1804655" cy="1524000"/>
            <a:chOff x="0" y="0"/>
            <a:chExt cx="2350156" cy="198466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FF914D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4126157" y="762524"/>
            <a:ext cx="1804655" cy="1524000"/>
            <a:chOff x="0" y="0"/>
            <a:chExt cx="2350156" cy="19846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FFDE59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5930812" y="762524"/>
            <a:ext cx="1804655" cy="1524000"/>
            <a:chOff x="0" y="0"/>
            <a:chExt cx="2350156" cy="19846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00BF63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419175" y="2877141"/>
            <a:ext cx="1804655" cy="1524000"/>
            <a:chOff x="0" y="0"/>
            <a:chExt cx="2350156" cy="19846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3223830" y="2895600"/>
            <a:ext cx="1804655" cy="1524000"/>
            <a:chOff x="0" y="0"/>
            <a:chExt cx="2350156" cy="198466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004AAD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5014667" y="2895600"/>
            <a:ext cx="1804655" cy="1524000"/>
            <a:chOff x="0" y="0"/>
            <a:chExt cx="2350156" cy="198466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solidFill>
              <a:srgbClr val="8C52FF"/>
            </a:solidFill>
          </p:spPr>
        </p:sp>
      </p:grpSp>
      <p:sp>
        <p:nvSpPr>
          <p:cNvPr id="24" name="TextBox 24"/>
          <p:cNvSpPr txBox="1"/>
          <p:nvPr/>
        </p:nvSpPr>
        <p:spPr>
          <a:xfrm>
            <a:off x="2253052" y="685537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康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4107107" y="745195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生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935115" y="759386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活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6814646" y="2895600"/>
            <a:ext cx="1804655" cy="1524000"/>
            <a:chOff x="0" y="0"/>
            <a:chExt cx="2350156" cy="1984667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350156" cy="1984667"/>
            </a:xfrm>
            <a:custGeom>
              <a:avLst/>
              <a:gdLst/>
              <a:ahLst/>
              <a:cxnLst/>
              <a:rect l="l" t="t" r="r" b="b"/>
              <a:pathLst>
                <a:path w="2350156" h="1984667">
                  <a:moveTo>
                    <a:pt x="0" y="0"/>
                  </a:moveTo>
                  <a:lnTo>
                    <a:pt x="2350156" y="0"/>
                  </a:lnTo>
                  <a:lnTo>
                    <a:pt x="2350156" y="1984667"/>
                  </a:lnTo>
                  <a:lnTo>
                    <a:pt x="0" y="1984667"/>
                  </a:lnTo>
                  <a:close/>
                </a:path>
              </a:pathLst>
            </a:custGeom>
            <a:gradFill rotWithShape="1">
              <a:gsLst>
                <a:gs pos="0">
                  <a:srgbClr val="0097B2">
                    <a:alpha val="100000"/>
                  </a:srgbClr>
                </a:gs>
                <a:gs pos="100000">
                  <a:srgbClr val="7ED957">
                    <a:alpha val="100000"/>
                  </a:srgbClr>
                </a:gs>
              </a:gsLst>
              <a:lin ang="0"/>
            </a:gradFill>
          </p:spPr>
        </p:sp>
      </p:grpSp>
      <p:sp>
        <p:nvSpPr>
          <p:cNvPr id="29" name="TextBox 29"/>
          <p:cNvSpPr txBox="1"/>
          <p:nvPr/>
        </p:nvSpPr>
        <p:spPr>
          <a:xfrm>
            <a:off x="1431316" y="2853198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身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213034" y="2872862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心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006248" y="2881416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樂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6774947" y="2892712"/>
            <a:ext cx="1804655" cy="172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52"/>
              </a:lnSpc>
            </a:pPr>
            <a:r>
              <a:rPr lang="en-US" sz="10043" dirty="0">
                <a:solidFill>
                  <a:srgbClr val="FDFEFE"/>
                </a:solidFill>
                <a:ea typeface="王漢宗疊圓體"/>
              </a:rPr>
              <a:t>活</a:t>
            </a:r>
          </a:p>
        </p:txBody>
      </p:sp>
      <p:pic>
        <p:nvPicPr>
          <p:cNvPr id="33" name="Audio Library 音樂庫 免費背景音樂下載 歌名： Entire 作者： Quincas Moreira ｜ Happy Mus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66237" y="676478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5507" y="276587"/>
            <a:ext cx="9283319" cy="6900877"/>
            <a:chOff x="0" y="0"/>
            <a:chExt cx="5439579" cy="4043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578" cy="4043582"/>
            </a:xfrm>
            <a:custGeom>
              <a:avLst/>
              <a:gdLst/>
              <a:ahLst/>
              <a:cxnLst/>
              <a:rect l="l" t="t" r="r" b="b"/>
              <a:pathLst>
                <a:path w="5439578" h="4043582">
                  <a:moveTo>
                    <a:pt x="0" y="0"/>
                  </a:moveTo>
                  <a:lnTo>
                    <a:pt x="5439578" y="0"/>
                  </a:lnTo>
                  <a:lnTo>
                    <a:pt x="5439578" y="4043582"/>
                  </a:lnTo>
                  <a:lnTo>
                    <a:pt x="0" y="4043582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80603" y="507584"/>
            <a:ext cx="8647729" cy="6390263"/>
            <a:chOff x="0" y="0"/>
            <a:chExt cx="6168740" cy="45584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8740" cy="4558408"/>
            </a:xfrm>
            <a:custGeom>
              <a:avLst/>
              <a:gdLst/>
              <a:ahLst/>
              <a:cxnLst/>
              <a:rect l="l" t="t" r="r" b="b"/>
              <a:pathLst>
                <a:path w="6168740" h="4558408">
                  <a:moveTo>
                    <a:pt x="0" y="0"/>
                  </a:moveTo>
                  <a:lnTo>
                    <a:pt x="6168740" y="0"/>
                  </a:lnTo>
                  <a:lnTo>
                    <a:pt x="6168740" y="4558408"/>
                  </a:lnTo>
                  <a:lnTo>
                    <a:pt x="0" y="4558408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019644"/>
            <a:ext cx="8362596" cy="4605054"/>
            <a:chOff x="0" y="0"/>
            <a:chExt cx="23692186" cy="1304664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692186" cy="13046642"/>
            </a:xfrm>
            <a:custGeom>
              <a:avLst/>
              <a:gdLst/>
              <a:ahLst/>
              <a:cxnLst/>
              <a:rect l="l" t="t" r="r" b="b"/>
              <a:pathLst>
                <a:path w="23692186" h="13046642">
                  <a:moveTo>
                    <a:pt x="0" y="0"/>
                  </a:moveTo>
                  <a:lnTo>
                    <a:pt x="0" y="13046642"/>
                  </a:lnTo>
                  <a:lnTo>
                    <a:pt x="23692186" y="13046642"/>
                  </a:lnTo>
                  <a:lnTo>
                    <a:pt x="23692186" y="0"/>
                  </a:lnTo>
                  <a:lnTo>
                    <a:pt x="0" y="0"/>
                  </a:lnTo>
                  <a:close/>
                  <a:moveTo>
                    <a:pt x="23631226" y="12985682"/>
                  </a:moveTo>
                  <a:lnTo>
                    <a:pt x="59690" y="12985682"/>
                  </a:lnTo>
                  <a:lnTo>
                    <a:pt x="59690" y="59690"/>
                  </a:lnTo>
                  <a:lnTo>
                    <a:pt x="23631226" y="59690"/>
                  </a:lnTo>
                  <a:lnTo>
                    <a:pt x="23631226" y="12985682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725114" y="386040"/>
            <a:ext cx="1672243" cy="1159324"/>
            <a:chOff x="0" y="0"/>
            <a:chExt cx="2229657" cy="1545766"/>
          </a:xfrm>
        </p:grpSpPr>
        <p:grpSp>
          <p:nvGrpSpPr>
            <p:cNvPr id="10" name="Group 10"/>
            <p:cNvGrpSpPr/>
            <p:nvPr/>
          </p:nvGrpSpPr>
          <p:grpSpPr>
            <a:xfrm rot="683163">
              <a:off x="95031" y="189853"/>
              <a:ext cx="2039596" cy="1166060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E7648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 rot="683163">
              <a:off x="340339" y="295508"/>
              <a:ext cx="1620397" cy="1022875"/>
            </a:xfrm>
            <a:custGeom>
              <a:avLst/>
              <a:gdLst/>
              <a:ahLst/>
              <a:cxnLst/>
              <a:rect l="l" t="t" r="r" b="b"/>
              <a:pathLst>
                <a:path w="1620397" h="1022875">
                  <a:moveTo>
                    <a:pt x="0" y="0"/>
                  </a:moveTo>
                  <a:lnTo>
                    <a:pt x="1620397" y="0"/>
                  </a:lnTo>
                  <a:lnTo>
                    <a:pt x="1620397" y="1022875"/>
                  </a:lnTo>
                  <a:lnTo>
                    <a:pt x="0" y="10228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3700143" y="5542049"/>
            <a:ext cx="928152" cy="863181"/>
          </a:xfrm>
          <a:custGeom>
            <a:avLst/>
            <a:gdLst/>
            <a:ahLst/>
            <a:cxnLst/>
            <a:rect l="l" t="t" r="r" b="b"/>
            <a:pathLst>
              <a:path w="928152" h="863181">
                <a:moveTo>
                  <a:pt x="0" y="0"/>
                </a:moveTo>
                <a:lnTo>
                  <a:pt x="928152" y="0"/>
                </a:lnTo>
                <a:lnTo>
                  <a:pt x="928152" y="863181"/>
                </a:lnTo>
                <a:lnTo>
                  <a:pt x="0" y="863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02638" y="5465004"/>
            <a:ext cx="5998988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5199">
                <a:solidFill>
                  <a:srgbClr val="00507F"/>
                </a:solidFill>
                <a:ea typeface="Noto Sans T Chinese Bold"/>
              </a:rPr>
              <a:t>達成可將         塗滿。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02638" y="2085701"/>
            <a:ext cx="8241019" cy="477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00"/>
              </a:lnSpc>
            </a:pPr>
            <a:r>
              <a:rPr lang="en-US" sz="4600">
                <a:solidFill>
                  <a:srgbClr val="0373B1"/>
                </a:solidFill>
                <a:ea typeface="Noto Sans T Chinese Bold"/>
              </a:rPr>
              <a:t>先計算自己需要喝的白開水量，</a:t>
            </a:r>
          </a:p>
          <a:p>
            <a:pPr algn="just">
              <a:lnSpc>
                <a:spcPts val="6900"/>
              </a:lnSpc>
            </a:pPr>
            <a:r>
              <a:rPr lang="en-US" sz="4600">
                <a:solidFill>
                  <a:srgbClr val="0373B1"/>
                </a:solidFill>
                <a:latin typeface="Noto Sans T Chinese Bold"/>
                <a:ea typeface="Noto Sans T Chinese Bold"/>
              </a:rPr>
              <a:t>體重每公斤喝水量30CC</a:t>
            </a:r>
          </a:p>
          <a:p>
            <a:pPr algn="just">
              <a:lnSpc>
                <a:spcPts val="5200"/>
              </a:lnSpc>
            </a:pPr>
            <a:r>
              <a:rPr lang="en-US" sz="4000">
                <a:solidFill>
                  <a:srgbClr val="8C52FF"/>
                </a:solidFill>
                <a:latin typeface="Noto Sans T Chinese Bold"/>
                <a:ea typeface="Noto Sans T Chinese Bold"/>
              </a:rPr>
              <a:t>例:體重35公斤,每天喝水量1050cc</a:t>
            </a:r>
          </a:p>
          <a:p>
            <a:pPr algn="just">
              <a:lnSpc>
                <a:spcPts val="5200"/>
              </a:lnSpc>
            </a:pPr>
            <a:r>
              <a:rPr lang="en-US" sz="4000">
                <a:solidFill>
                  <a:srgbClr val="8C52FF"/>
                </a:solidFill>
                <a:latin typeface="Noto Sans T Chinese Bold"/>
              </a:rPr>
              <a:t>      35X30=1050</a:t>
            </a:r>
          </a:p>
          <a:p>
            <a:pPr algn="just">
              <a:lnSpc>
                <a:spcPts val="6900"/>
              </a:lnSpc>
            </a:pPr>
            <a:endParaRPr lang="en-US" sz="4000">
              <a:solidFill>
                <a:srgbClr val="8C52FF"/>
              </a:solidFill>
              <a:latin typeface="Noto Sans T Chinese Bold"/>
            </a:endParaRPr>
          </a:p>
          <a:p>
            <a:pPr algn="just">
              <a:lnSpc>
                <a:spcPts val="6900"/>
              </a:lnSpc>
            </a:pPr>
            <a:endParaRPr lang="en-US" sz="4000">
              <a:solidFill>
                <a:srgbClr val="8C52FF"/>
              </a:solidFill>
              <a:latin typeface="Noto Sans T Chinese Bold"/>
            </a:endParaRPr>
          </a:p>
        </p:txBody>
      </p:sp>
      <p:sp>
        <p:nvSpPr>
          <p:cNvPr id="16" name="Freeform 16"/>
          <p:cNvSpPr/>
          <p:nvPr/>
        </p:nvSpPr>
        <p:spPr>
          <a:xfrm>
            <a:off x="7432375" y="4841277"/>
            <a:ext cx="1711282" cy="2201006"/>
          </a:xfrm>
          <a:custGeom>
            <a:avLst/>
            <a:gdLst/>
            <a:ahLst/>
            <a:cxnLst/>
            <a:rect l="l" t="t" r="r" b="b"/>
            <a:pathLst>
              <a:path w="1711282" h="2201006">
                <a:moveTo>
                  <a:pt x="0" y="0"/>
                </a:moveTo>
                <a:lnTo>
                  <a:pt x="1711282" y="0"/>
                </a:lnTo>
                <a:lnTo>
                  <a:pt x="1711282" y="2201006"/>
                </a:lnTo>
                <a:lnTo>
                  <a:pt x="0" y="22010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731520" y="806369"/>
            <a:ext cx="4418671" cy="119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39"/>
              </a:lnSpc>
            </a:pPr>
            <a:r>
              <a:rPr lang="en-US" sz="7399" dirty="0" err="1">
                <a:solidFill>
                  <a:srgbClr val="AD3C31"/>
                </a:solidFill>
                <a:ea typeface="可画甜心体"/>
              </a:rPr>
              <a:t>喝足白開水</a:t>
            </a:r>
            <a:endParaRPr lang="en-US" sz="7399" dirty="0">
              <a:solidFill>
                <a:srgbClr val="AD3C31"/>
              </a:solidFill>
              <a:ea typeface="可画甜心体"/>
            </a:endParaRPr>
          </a:p>
        </p:txBody>
      </p:sp>
      <p:pic>
        <p:nvPicPr>
          <p:cNvPr id="18" name="圖片 17"/>
          <p:cNvPicPr>
            <a:picLocks noChangeAspect="1"/>
          </p:cNvPicPr>
          <p:nvPr/>
        </p:nvPicPr>
        <p:blipFill rotWithShape="1">
          <a:blip r:embed="rId8"/>
          <a:srcRect t="20" b="-1"/>
          <a:stretch/>
        </p:blipFill>
        <p:spPr>
          <a:xfrm rot="20847352">
            <a:off x="5481727" y="155970"/>
            <a:ext cx="1638835" cy="184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60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5507" y="276587"/>
            <a:ext cx="9283319" cy="6900877"/>
            <a:chOff x="0" y="0"/>
            <a:chExt cx="5439579" cy="4043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578" cy="4043582"/>
            </a:xfrm>
            <a:custGeom>
              <a:avLst/>
              <a:gdLst/>
              <a:ahLst/>
              <a:cxnLst/>
              <a:rect l="l" t="t" r="r" b="b"/>
              <a:pathLst>
                <a:path w="5439578" h="4043582">
                  <a:moveTo>
                    <a:pt x="0" y="0"/>
                  </a:moveTo>
                  <a:lnTo>
                    <a:pt x="5439578" y="0"/>
                  </a:lnTo>
                  <a:lnTo>
                    <a:pt x="5439578" y="4043582"/>
                  </a:lnTo>
                  <a:lnTo>
                    <a:pt x="0" y="4043582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80603" y="507584"/>
            <a:ext cx="8647729" cy="6390263"/>
            <a:chOff x="0" y="0"/>
            <a:chExt cx="6168740" cy="45584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8740" cy="4558408"/>
            </a:xfrm>
            <a:custGeom>
              <a:avLst/>
              <a:gdLst/>
              <a:ahLst/>
              <a:cxnLst/>
              <a:rect l="l" t="t" r="r" b="b"/>
              <a:pathLst>
                <a:path w="6168740" h="4558408">
                  <a:moveTo>
                    <a:pt x="0" y="0"/>
                  </a:moveTo>
                  <a:lnTo>
                    <a:pt x="6168740" y="0"/>
                  </a:lnTo>
                  <a:lnTo>
                    <a:pt x="6168740" y="4558408"/>
                  </a:lnTo>
                  <a:lnTo>
                    <a:pt x="0" y="4558408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1944999"/>
            <a:ext cx="8362596" cy="4679700"/>
            <a:chOff x="0" y="0"/>
            <a:chExt cx="23692186" cy="1325812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692186" cy="13258121"/>
            </a:xfrm>
            <a:custGeom>
              <a:avLst/>
              <a:gdLst/>
              <a:ahLst/>
              <a:cxnLst/>
              <a:rect l="l" t="t" r="r" b="b"/>
              <a:pathLst>
                <a:path w="23692186" h="13258121">
                  <a:moveTo>
                    <a:pt x="0" y="0"/>
                  </a:moveTo>
                  <a:lnTo>
                    <a:pt x="0" y="13258121"/>
                  </a:lnTo>
                  <a:lnTo>
                    <a:pt x="23692186" y="13258121"/>
                  </a:lnTo>
                  <a:lnTo>
                    <a:pt x="23692186" y="0"/>
                  </a:lnTo>
                  <a:lnTo>
                    <a:pt x="0" y="0"/>
                  </a:lnTo>
                  <a:close/>
                  <a:moveTo>
                    <a:pt x="23631226" y="13197160"/>
                  </a:moveTo>
                  <a:lnTo>
                    <a:pt x="59690" y="13197160"/>
                  </a:lnTo>
                  <a:lnTo>
                    <a:pt x="59690" y="59690"/>
                  </a:lnTo>
                  <a:lnTo>
                    <a:pt x="23631226" y="59690"/>
                  </a:lnTo>
                  <a:lnTo>
                    <a:pt x="23631226" y="13197160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440376" y="386040"/>
            <a:ext cx="1956981" cy="1356726"/>
            <a:chOff x="0" y="0"/>
            <a:chExt cx="2609308" cy="1808968"/>
          </a:xfrm>
        </p:grpSpPr>
        <p:grpSp>
          <p:nvGrpSpPr>
            <p:cNvPr id="10" name="Group 10"/>
            <p:cNvGrpSpPr/>
            <p:nvPr/>
          </p:nvGrpSpPr>
          <p:grpSpPr>
            <a:xfrm rot="683163">
              <a:off x="111212" y="222180"/>
              <a:ext cx="2386884" cy="1364609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E7648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 rot="683163">
              <a:off x="398290" y="345825"/>
              <a:ext cx="1896307" cy="1197044"/>
            </a:xfrm>
            <a:custGeom>
              <a:avLst/>
              <a:gdLst/>
              <a:ahLst/>
              <a:cxnLst/>
              <a:rect l="l" t="t" r="r" b="b"/>
              <a:pathLst>
                <a:path w="1896307" h="1197044">
                  <a:moveTo>
                    <a:pt x="0" y="0"/>
                  </a:moveTo>
                  <a:lnTo>
                    <a:pt x="1896307" y="0"/>
                  </a:lnTo>
                  <a:lnTo>
                    <a:pt x="1896307" y="1197044"/>
                  </a:lnTo>
                  <a:lnTo>
                    <a:pt x="0" y="1197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3700143" y="5542049"/>
            <a:ext cx="928152" cy="863181"/>
          </a:xfrm>
          <a:custGeom>
            <a:avLst/>
            <a:gdLst/>
            <a:ahLst/>
            <a:cxnLst/>
            <a:rect l="l" t="t" r="r" b="b"/>
            <a:pathLst>
              <a:path w="928152" h="863181">
                <a:moveTo>
                  <a:pt x="0" y="0"/>
                </a:moveTo>
                <a:lnTo>
                  <a:pt x="928152" y="0"/>
                </a:lnTo>
                <a:lnTo>
                  <a:pt x="928152" y="863181"/>
                </a:lnTo>
                <a:lnTo>
                  <a:pt x="0" y="863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276920" y="4946435"/>
            <a:ext cx="1951412" cy="1951412"/>
          </a:xfrm>
          <a:custGeom>
            <a:avLst/>
            <a:gdLst/>
            <a:ahLst/>
            <a:cxnLst/>
            <a:rect l="l" t="t" r="r" b="b"/>
            <a:pathLst>
              <a:path w="1951412" h="1951412">
                <a:moveTo>
                  <a:pt x="0" y="0"/>
                </a:moveTo>
                <a:lnTo>
                  <a:pt x="1951412" y="0"/>
                </a:lnTo>
                <a:lnTo>
                  <a:pt x="1951412" y="1951412"/>
                </a:lnTo>
                <a:lnTo>
                  <a:pt x="0" y="19514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580603" y="1858980"/>
            <a:ext cx="8441477" cy="2898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41" lvl="1" indent="-496571">
              <a:lnSpc>
                <a:spcPts val="7820"/>
              </a:lnSpc>
              <a:buFont typeface="Arial"/>
              <a:buChar char="•"/>
            </a:pPr>
            <a:r>
              <a:rPr lang="en-US" sz="4600">
                <a:solidFill>
                  <a:srgbClr val="00507F"/>
                </a:solidFill>
                <a:ea typeface="Noto Sans T Chinese Bold"/>
              </a:rPr>
              <a:t>學校午餐蔬菜有吃</a:t>
            </a:r>
            <a:r>
              <a:rPr lang="en-US" sz="4600">
                <a:solidFill>
                  <a:srgbClr val="F05B45"/>
                </a:solidFill>
                <a:ea typeface="Noto Sans T Chinese Bold"/>
              </a:rPr>
              <a:t>一拳半</a:t>
            </a:r>
          </a:p>
          <a:p>
            <a:pPr marL="993141" lvl="1" indent="-496571">
              <a:lnSpc>
                <a:spcPts val="7820"/>
              </a:lnSpc>
              <a:buFont typeface="Arial"/>
              <a:buChar char="•"/>
            </a:pPr>
            <a:r>
              <a:rPr lang="en-US" sz="4600">
                <a:solidFill>
                  <a:srgbClr val="00507F"/>
                </a:solidFill>
                <a:latin typeface="Noto Sans T Chinese Bold"/>
                <a:ea typeface="Noto Sans T Chinese Bold"/>
              </a:rPr>
              <a:t>假日午/晚餐蔬菜吃</a:t>
            </a:r>
            <a:r>
              <a:rPr lang="en-US" sz="4600">
                <a:solidFill>
                  <a:srgbClr val="F05B45"/>
                </a:solidFill>
                <a:ea typeface="Noto Sans T Chinese Bold"/>
              </a:rPr>
              <a:t>一拳半</a:t>
            </a:r>
          </a:p>
          <a:p>
            <a:pPr>
              <a:lnSpc>
                <a:spcPts val="7820"/>
              </a:lnSpc>
            </a:pPr>
            <a:r>
              <a:rPr lang="en-US" sz="4600">
                <a:solidFill>
                  <a:srgbClr val="00507F"/>
                </a:solidFill>
                <a:latin typeface="Noto Sans T Chinese Bold"/>
              </a:rPr>
              <a:t>          </a:t>
            </a:r>
            <a:r>
              <a:rPr lang="en-US" sz="4600">
                <a:solidFill>
                  <a:srgbClr val="00AE6A"/>
                </a:solidFill>
                <a:ea typeface="Noto Sans T Chinese Bold"/>
              </a:rPr>
              <a:t>以自己的拳頭大小為基準</a:t>
            </a:r>
          </a:p>
        </p:txBody>
      </p:sp>
      <p:sp>
        <p:nvSpPr>
          <p:cNvPr id="16" name="Freeform 16"/>
          <p:cNvSpPr/>
          <p:nvPr/>
        </p:nvSpPr>
        <p:spPr>
          <a:xfrm rot="2325790">
            <a:off x="6076760" y="555957"/>
            <a:ext cx="866258" cy="1256204"/>
          </a:xfrm>
          <a:custGeom>
            <a:avLst/>
            <a:gdLst/>
            <a:ahLst/>
            <a:cxnLst/>
            <a:rect l="l" t="t" r="r" b="b"/>
            <a:pathLst>
              <a:path w="866258" h="1256204">
                <a:moveTo>
                  <a:pt x="0" y="0"/>
                </a:moveTo>
                <a:lnTo>
                  <a:pt x="866258" y="0"/>
                </a:lnTo>
                <a:lnTo>
                  <a:pt x="866258" y="1256204"/>
                </a:lnTo>
                <a:lnTo>
                  <a:pt x="0" y="12562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014606" y="3996393"/>
            <a:ext cx="761361" cy="761361"/>
          </a:xfrm>
          <a:custGeom>
            <a:avLst/>
            <a:gdLst/>
            <a:ahLst/>
            <a:cxnLst/>
            <a:rect l="l" t="t" r="r" b="b"/>
            <a:pathLst>
              <a:path w="761361" h="761361">
                <a:moveTo>
                  <a:pt x="0" y="0"/>
                </a:moveTo>
                <a:lnTo>
                  <a:pt x="761361" y="0"/>
                </a:lnTo>
                <a:lnTo>
                  <a:pt x="761361" y="761361"/>
                </a:lnTo>
                <a:lnTo>
                  <a:pt x="0" y="76136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902638" y="5465004"/>
            <a:ext cx="5998988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5199">
                <a:solidFill>
                  <a:srgbClr val="00507F"/>
                </a:solidFill>
                <a:ea typeface="Noto Sans T Chinese Bold"/>
              </a:rPr>
              <a:t>達成可將         塗滿。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731520" y="614681"/>
            <a:ext cx="4847883" cy="1332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19"/>
              </a:lnSpc>
            </a:pPr>
            <a:r>
              <a:rPr lang="en-US" sz="8199">
                <a:solidFill>
                  <a:srgbClr val="AD3C31"/>
                </a:solidFill>
                <a:ea typeface="可画甜心体"/>
              </a:rPr>
              <a:t>蔬菜吃光光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92747" y="386040"/>
            <a:ext cx="9004610" cy="6693695"/>
            <a:chOff x="0" y="0"/>
            <a:chExt cx="5439579" cy="4043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578" cy="4043582"/>
            </a:xfrm>
            <a:custGeom>
              <a:avLst/>
              <a:gdLst/>
              <a:ahLst/>
              <a:cxnLst/>
              <a:rect l="l" t="t" r="r" b="b"/>
              <a:pathLst>
                <a:path w="5439578" h="4043582">
                  <a:moveTo>
                    <a:pt x="0" y="0"/>
                  </a:moveTo>
                  <a:lnTo>
                    <a:pt x="5439578" y="0"/>
                  </a:lnTo>
                  <a:lnTo>
                    <a:pt x="5439578" y="4043582"/>
                  </a:lnTo>
                  <a:lnTo>
                    <a:pt x="0" y="4043582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31520" y="619104"/>
            <a:ext cx="8290560" cy="5964576"/>
            <a:chOff x="0" y="0"/>
            <a:chExt cx="6168740" cy="44380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8740" cy="4438050"/>
            </a:xfrm>
            <a:custGeom>
              <a:avLst/>
              <a:gdLst/>
              <a:ahLst/>
              <a:cxnLst/>
              <a:rect l="l" t="t" r="r" b="b"/>
              <a:pathLst>
                <a:path w="6168740" h="4438050">
                  <a:moveTo>
                    <a:pt x="0" y="0"/>
                  </a:moveTo>
                  <a:lnTo>
                    <a:pt x="6168740" y="0"/>
                  </a:lnTo>
                  <a:lnTo>
                    <a:pt x="6168740" y="4438050"/>
                  </a:lnTo>
                  <a:lnTo>
                    <a:pt x="0" y="4438050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1944999"/>
            <a:ext cx="8362596" cy="4474424"/>
            <a:chOff x="0" y="0"/>
            <a:chExt cx="23692186" cy="1267655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692186" cy="12676553"/>
            </a:xfrm>
            <a:custGeom>
              <a:avLst/>
              <a:gdLst/>
              <a:ahLst/>
              <a:cxnLst/>
              <a:rect l="l" t="t" r="r" b="b"/>
              <a:pathLst>
                <a:path w="23692186" h="12676553">
                  <a:moveTo>
                    <a:pt x="0" y="0"/>
                  </a:moveTo>
                  <a:lnTo>
                    <a:pt x="0" y="12676553"/>
                  </a:lnTo>
                  <a:lnTo>
                    <a:pt x="23692186" y="12676553"/>
                  </a:lnTo>
                  <a:lnTo>
                    <a:pt x="23692186" y="0"/>
                  </a:lnTo>
                  <a:lnTo>
                    <a:pt x="0" y="0"/>
                  </a:lnTo>
                  <a:close/>
                  <a:moveTo>
                    <a:pt x="23631226" y="12615594"/>
                  </a:moveTo>
                  <a:lnTo>
                    <a:pt x="59690" y="12615594"/>
                  </a:lnTo>
                  <a:lnTo>
                    <a:pt x="59690" y="59690"/>
                  </a:lnTo>
                  <a:lnTo>
                    <a:pt x="23631226" y="59690"/>
                  </a:lnTo>
                  <a:lnTo>
                    <a:pt x="23631226" y="12615594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581028" y="386040"/>
            <a:ext cx="1816328" cy="1259215"/>
            <a:chOff x="0" y="0"/>
            <a:chExt cx="2421771" cy="1678954"/>
          </a:xfrm>
        </p:grpSpPr>
        <p:grpSp>
          <p:nvGrpSpPr>
            <p:cNvPr id="10" name="Group 10"/>
            <p:cNvGrpSpPr/>
            <p:nvPr/>
          </p:nvGrpSpPr>
          <p:grpSpPr>
            <a:xfrm rot="683163">
              <a:off x="103219" y="206211"/>
              <a:ext cx="2215333" cy="1266531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E7648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 rot="683163">
              <a:off x="369664" y="320970"/>
              <a:ext cx="1760015" cy="1111010"/>
            </a:xfrm>
            <a:custGeom>
              <a:avLst/>
              <a:gdLst/>
              <a:ahLst/>
              <a:cxnLst/>
              <a:rect l="l" t="t" r="r" b="b"/>
              <a:pathLst>
                <a:path w="1760015" h="1111010">
                  <a:moveTo>
                    <a:pt x="0" y="0"/>
                  </a:moveTo>
                  <a:lnTo>
                    <a:pt x="1760015" y="0"/>
                  </a:lnTo>
                  <a:lnTo>
                    <a:pt x="1760015" y="1111009"/>
                  </a:lnTo>
                  <a:lnTo>
                    <a:pt x="0" y="11110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4207247" y="3982294"/>
            <a:ext cx="928152" cy="863181"/>
          </a:xfrm>
          <a:custGeom>
            <a:avLst/>
            <a:gdLst/>
            <a:ahLst/>
            <a:cxnLst/>
            <a:rect l="l" t="t" r="r" b="b"/>
            <a:pathLst>
              <a:path w="928152" h="863181">
                <a:moveTo>
                  <a:pt x="0" y="0"/>
                </a:moveTo>
                <a:lnTo>
                  <a:pt x="928152" y="0"/>
                </a:lnTo>
                <a:lnTo>
                  <a:pt x="928152" y="863182"/>
                </a:lnTo>
                <a:lnTo>
                  <a:pt x="0" y="863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55253" y="5258304"/>
            <a:ext cx="761361" cy="761361"/>
          </a:xfrm>
          <a:custGeom>
            <a:avLst/>
            <a:gdLst/>
            <a:ahLst/>
            <a:cxnLst/>
            <a:rect l="l" t="t" r="r" b="b"/>
            <a:pathLst>
              <a:path w="761361" h="761361">
                <a:moveTo>
                  <a:pt x="0" y="0"/>
                </a:moveTo>
                <a:lnTo>
                  <a:pt x="761361" y="0"/>
                </a:lnTo>
                <a:lnTo>
                  <a:pt x="761361" y="761361"/>
                </a:lnTo>
                <a:lnTo>
                  <a:pt x="0" y="7613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870280" y="3732887"/>
            <a:ext cx="1312215" cy="1466162"/>
          </a:xfrm>
          <a:custGeom>
            <a:avLst/>
            <a:gdLst/>
            <a:ahLst/>
            <a:cxnLst/>
            <a:rect l="l" t="t" r="r" b="b"/>
            <a:pathLst>
              <a:path w="1312215" h="1466162">
                <a:moveTo>
                  <a:pt x="0" y="0"/>
                </a:moveTo>
                <a:lnTo>
                  <a:pt x="1312215" y="0"/>
                </a:lnTo>
                <a:lnTo>
                  <a:pt x="1312215" y="1466163"/>
                </a:lnTo>
                <a:lnTo>
                  <a:pt x="0" y="14661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8085118" y="2933909"/>
            <a:ext cx="1275674" cy="1325376"/>
          </a:xfrm>
          <a:custGeom>
            <a:avLst/>
            <a:gdLst/>
            <a:ahLst/>
            <a:cxnLst/>
            <a:rect l="l" t="t" r="r" b="b"/>
            <a:pathLst>
              <a:path w="1275674" h="1325376">
                <a:moveTo>
                  <a:pt x="1275675" y="0"/>
                </a:moveTo>
                <a:lnTo>
                  <a:pt x="0" y="0"/>
                </a:lnTo>
                <a:lnTo>
                  <a:pt x="0" y="1325376"/>
                </a:lnTo>
                <a:lnTo>
                  <a:pt x="1275675" y="1325376"/>
                </a:lnTo>
                <a:lnTo>
                  <a:pt x="1275675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409564" y="6019665"/>
            <a:ext cx="1951229" cy="990249"/>
          </a:xfrm>
          <a:custGeom>
            <a:avLst/>
            <a:gdLst/>
            <a:ahLst/>
            <a:cxnLst/>
            <a:rect l="l" t="t" r="r" b="b"/>
            <a:pathLst>
              <a:path w="1951229" h="990249">
                <a:moveTo>
                  <a:pt x="0" y="0"/>
                </a:moveTo>
                <a:lnTo>
                  <a:pt x="1951229" y="0"/>
                </a:lnTo>
                <a:lnTo>
                  <a:pt x="1951229" y="990249"/>
                </a:lnTo>
                <a:lnTo>
                  <a:pt x="0" y="9902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235934" y="1980774"/>
            <a:ext cx="7253259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 err="1">
                <a:solidFill>
                  <a:srgbClr val="00507F"/>
                </a:solidFill>
                <a:ea typeface="Noto Sans T Chinese Bold"/>
              </a:rPr>
              <a:t>當天</a:t>
            </a:r>
            <a:r>
              <a:rPr lang="en-US" sz="5199" dirty="0" err="1">
                <a:solidFill>
                  <a:srgbClr val="5271FF"/>
                </a:solidFill>
                <a:ea typeface="Noto Sans T Chinese Bold"/>
              </a:rPr>
              <a:t>午餐後</a:t>
            </a:r>
            <a:r>
              <a:rPr lang="en-US" sz="5199" dirty="0" err="1">
                <a:solidFill>
                  <a:srgbClr val="00507F"/>
                </a:solidFill>
                <a:ea typeface="Noto Sans T Chinese Bold"/>
              </a:rPr>
              <a:t>及</a:t>
            </a:r>
            <a:r>
              <a:rPr lang="en-US" sz="5199" dirty="0" err="1">
                <a:solidFill>
                  <a:srgbClr val="5271FF"/>
                </a:solidFill>
                <a:ea typeface="Noto Sans T Chinese Bold"/>
              </a:rPr>
              <a:t>睡前</a:t>
            </a:r>
            <a:r>
              <a:rPr lang="en-US" sz="5199" dirty="0" err="1">
                <a:solidFill>
                  <a:srgbClr val="00507F"/>
                </a:solidFill>
                <a:ea typeface="Noto Sans T Chinese Bold"/>
              </a:rPr>
              <a:t>有用</a:t>
            </a:r>
            <a:endParaRPr lang="en-US" sz="5199" dirty="0">
              <a:solidFill>
                <a:srgbClr val="00507F"/>
              </a:solidFill>
              <a:ea typeface="Noto Sans T Chinese Bold"/>
            </a:endParaRPr>
          </a:p>
          <a:p>
            <a:pPr>
              <a:lnSpc>
                <a:spcPts val="7279"/>
              </a:lnSpc>
            </a:pPr>
            <a:r>
              <a:rPr lang="en-US" sz="5199" dirty="0" err="1">
                <a:solidFill>
                  <a:srgbClr val="FF5757"/>
                </a:solidFill>
                <a:ea typeface="Noto Sans T Chinese Bold"/>
              </a:rPr>
              <a:t>含氟牙膏潔牙</a:t>
            </a:r>
            <a:r>
              <a:rPr lang="en-US" sz="5199" dirty="0">
                <a:solidFill>
                  <a:srgbClr val="00507F"/>
                </a:solidFill>
                <a:latin typeface="Noto Sans T Chinese Bold"/>
              </a:rPr>
              <a:t>  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35934" y="3839419"/>
            <a:ext cx="5998988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5199">
                <a:solidFill>
                  <a:srgbClr val="00507F"/>
                </a:solidFill>
                <a:ea typeface="Noto Sans T Chinese Bold"/>
              </a:rPr>
              <a:t>達成可將         塗滿。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31520" y="686435"/>
            <a:ext cx="6951454" cy="11988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39"/>
              </a:lnSpc>
            </a:pPr>
            <a:r>
              <a:rPr lang="en-US" sz="7399">
                <a:solidFill>
                  <a:srgbClr val="AD3C31"/>
                </a:solidFill>
                <a:ea typeface="可画甜心体"/>
              </a:rPr>
              <a:t>餐後睡前含氟潔牙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616614" y="5277669"/>
            <a:ext cx="7541496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19"/>
              </a:lnSpc>
            </a:pPr>
            <a:r>
              <a:rPr lang="en-US" sz="3799">
                <a:solidFill>
                  <a:srgbClr val="000000"/>
                </a:solidFill>
                <a:ea typeface="Noto Sans T Chinese Bold"/>
              </a:rPr>
              <a:t>高年級每天還要</a:t>
            </a:r>
            <a:r>
              <a:rPr lang="en-US" sz="3799">
                <a:solidFill>
                  <a:srgbClr val="FF3131"/>
                </a:solidFill>
                <a:ea typeface="Noto Sans T Chinese Bold"/>
              </a:rPr>
              <a:t>使用牙線</a:t>
            </a:r>
            <a:r>
              <a:rPr lang="en-US" sz="3799">
                <a:solidFill>
                  <a:srgbClr val="000000"/>
                </a:solidFill>
                <a:ea typeface="Noto Sans T Chinese Bold"/>
              </a:rPr>
              <a:t>清潔牙齒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BC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673" y="556610"/>
            <a:ext cx="8970038" cy="6201980"/>
            <a:chOff x="0" y="0"/>
            <a:chExt cx="5689330" cy="39336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89330" cy="3933663"/>
            </a:xfrm>
            <a:custGeom>
              <a:avLst/>
              <a:gdLst/>
              <a:ahLst/>
              <a:cxnLst/>
              <a:rect l="l" t="t" r="r" b="b"/>
              <a:pathLst>
                <a:path w="5689330" h="3933663">
                  <a:moveTo>
                    <a:pt x="0" y="0"/>
                  </a:moveTo>
                  <a:lnTo>
                    <a:pt x="5689330" y="0"/>
                  </a:lnTo>
                  <a:lnTo>
                    <a:pt x="5689330" y="3933663"/>
                  </a:lnTo>
                  <a:lnTo>
                    <a:pt x="0" y="393366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368685" y="1817513"/>
            <a:ext cx="4446889" cy="440242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39100" y="177624"/>
            <a:ext cx="7021388" cy="6959951"/>
          </a:xfrm>
          <a:custGeom>
            <a:avLst/>
            <a:gdLst/>
            <a:ahLst/>
            <a:cxnLst/>
            <a:rect l="l" t="t" r="r" b="b"/>
            <a:pathLst>
              <a:path w="7021388" h="6959951">
                <a:moveTo>
                  <a:pt x="0" y="0"/>
                </a:moveTo>
                <a:lnTo>
                  <a:pt x="7021389" y="0"/>
                </a:lnTo>
                <a:lnTo>
                  <a:pt x="7021389" y="6959952"/>
                </a:lnTo>
                <a:lnTo>
                  <a:pt x="0" y="6959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0"/>
            <a:ext cx="9753600" cy="2181260"/>
          </a:xfrm>
          <a:custGeom>
            <a:avLst/>
            <a:gdLst/>
            <a:ahLst/>
            <a:cxnLst/>
            <a:rect l="l" t="t" r="r" b="b"/>
            <a:pathLst>
              <a:path w="9753600" h="2181260">
                <a:moveTo>
                  <a:pt x="0" y="0"/>
                </a:moveTo>
                <a:lnTo>
                  <a:pt x="9753600" y="0"/>
                </a:lnTo>
                <a:lnTo>
                  <a:pt x="9753600" y="2181260"/>
                </a:lnTo>
                <a:lnTo>
                  <a:pt x="0" y="21812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400000" flipH="1" flipV="1">
            <a:off x="5574871" y="3129917"/>
            <a:ext cx="7071360" cy="1166774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4949795" y="5004806"/>
            <a:ext cx="4721991" cy="2089481"/>
          </a:xfrm>
          <a:custGeom>
            <a:avLst/>
            <a:gdLst/>
            <a:ahLst/>
            <a:cxnLst/>
            <a:rect l="l" t="t" r="r" b="b"/>
            <a:pathLst>
              <a:path w="4721991" h="2089481">
                <a:moveTo>
                  <a:pt x="0" y="0"/>
                </a:moveTo>
                <a:lnTo>
                  <a:pt x="4721991" y="0"/>
                </a:lnTo>
                <a:lnTo>
                  <a:pt x="4721991" y="2089481"/>
                </a:lnTo>
                <a:lnTo>
                  <a:pt x="0" y="20894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5400000">
            <a:off x="-2804160" y="3018508"/>
            <a:ext cx="7071360" cy="1166774"/>
          </a:xfrm>
          <a:prstGeom prst="rect">
            <a:avLst/>
          </a:prstGeom>
        </p:spPr>
      </p:pic>
      <p:sp>
        <p:nvSpPr>
          <p:cNvPr id="10" name="Freeform 10"/>
          <p:cNvSpPr/>
          <p:nvPr/>
        </p:nvSpPr>
        <p:spPr>
          <a:xfrm>
            <a:off x="78204" y="5004806"/>
            <a:ext cx="4620181" cy="2173410"/>
          </a:xfrm>
          <a:custGeom>
            <a:avLst/>
            <a:gdLst/>
            <a:ahLst/>
            <a:cxnLst/>
            <a:rect l="l" t="t" r="r" b="b"/>
            <a:pathLst>
              <a:path w="4620181" h="2173410">
                <a:moveTo>
                  <a:pt x="0" y="0"/>
                </a:moveTo>
                <a:lnTo>
                  <a:pt x="4620181" y="0"/>
                </a:lnTo>
                <a:lnTo>
                  <a:pt x="4620181" y="2173410"/>
                </a:lnTo>
                <a:lnTo>
                  <a:pt x="0" y="217341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926080" y="3228442"/>
            <a:ext cx="3901440" cy="858317"/>
          </a:xfrm>
          <a:custGeom>
            <a:avLst/>
            <a:gdLst/>
            <a:ahLst/>
            <a:cxnLst/>
            <a:rect l="l" t="t" r="r" b="b"/>
            <a:pathLst>
              <a:path w="3901440" h="858317">
                <a:moveTo>
                  <a:pt x="0" y="0"/>
                </a:moveTo>
                <a:lnTo>
                  <a:pt x="3901440" y="0"/>
                </a:lnTo>
                <a:lnTo>
                  <a:pt x="3901440" y="858316"/>
                </a:lnTo>
                <a:lnTo>
                  <a:pt x="0" y="85831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367580" y="2573380"/>
            <a:ext cx="3164428" cy="2035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748"/>
              </a:lnSpc>
            </a:pPr>
            <a:r>
              <a:rPr lang="en-US" sz="12498">
                <a:solidFill>
                  <a:srgbClr val="AD3C31"/>
                </a:solidFill>
                <a:ea typeface="可画甜心体"/>
              </a:rPr>
              <a:t>獎勵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5507" y="276587"/>
            <a:ext cx="9283319" cy="6900877"/>
            <a:chOff x="0" y="0"/>
            <a:chExt cx="5439579" cy="4043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578" cy="4043582"/>
            </a:xfrm>
            <a:custGeom>
              <a:avLst/>
              <a:gdLst/>
              <a:ahLst/>
              <a:cxnLst/>
              <a:rect l="l" t="t" r="r" b="b"/>
              <a:pathLst>
                <a:path w="5439578" h="4043582">
                  <a:moveTo>
                    <a:pt x="0" y="0"/>
                  </a:moveTo>
                  <a:lnTo>
                    <a:pt x="5439578" y="0"/>
                  </a:lnTo>
                  <a:lnTo>
                    <a:pt x="5439578" y="4043582"/>
                  </a:lnTo>
                  <a:lnTo>
                    <a:pt x="0" y="4043582"/>
                  </a:lnTo>
                  <a:close/>
                </a:path>
              </a:pathLst>
            </a:custGeom>
            <a:solidFill>
              <a:srgbClr val="4EBC9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80603" y="507584"/>
            <a:ext cx="8647729" cy="6390263"/>
            <a:chOff x="0" y="0"/>
            <a:chExt cx="6168740" cy="45584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8740" cy="4558408"/>
            </a:xfrm>
            <a:custGeom>
              <a:avLst/>
              <a:gdLst/>
              <a:ahLst/>
              <a:cxnLst/>
              <a:rect l="l" t="t" r="r" b="b"/>
              <a:pathLst>
                <a:path w="6168740" h="4558408">
                  <a:moveTo>
                    <a:pt x="0" y="0"/>
                  </a:moveTo>
                  <a:lnTo>
                    <a:pt x="6168740" y="0"/>
                  </a:lnTo>
                  <a:lnTo>
                    <a:pt x="6168740" y="4558408"/>
                  </a:lnTo>
                  <a:lnTo>
                    <a:pt x="0" y="4558408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45507" y="6008303"/>
            <a:ext cx="1659881" cy="1150754"/>
            <a:chOff x="0" y="0"/>
            <a:chExt cx="2213175" cy="1534339"/>
          </a:xfrm>
        </p:grpSpPr>
        <p:grpSp>
          <p:nvGrpSpPr>
            <p:cNvPr id="8" name="Group 8"/>
            <p:cNvGrpSpPr/>
            <p:nvPr/>
          </p:nvGrpSpPr>
          <p:grpSpPr>
            <a:xfrm rot="683163">
              <a:off x="94328" y="188449"/>
              <a:ext cx="2024518" cy="1157440"/>
              <a:chOff x="0" y="0"/>
              <a:chExt cx="2536724" cy="145027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F05B45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 rot="683163">
              <a:off x="337823" y="293323"/>
              <a:ext cx="1608418" cy="1015314"/>
            </a:xfrm>
            <a:custGeom>
              <a:avLst/>
              <a:gdLst/>
              <a:ahLst/>
              <a:cxnLst/>
              <a:rect l="l" t="t" r="r" b="b"/>
              <a:pathLst>
                <a:path w="1608418" h="1015314">
                  <a:moveTo>
                    <a:pt x="0" y="0"/>
                  </a:moveTo>
                  <a:lnTo>
                    <a:pt x="1608419" y="0"/>
                  </a:lnTo>
                  <a:lnTo>
                    <a:pt x="1608419" y="1015314"/>
                  </a:lnTo>
                  <a:lnTo>
                    <a:pt x="0" y="1015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6700712" y="981416"/>
            <a:ext cx="619628" cy="576254"/>
          </a:xfrm>
          <a:custGeom>
            <a:avLst/>
            <a:gdLst/>
            <a:ahLst/>
            <a:cxnLst/>
            <a:rect l="l" t="t" r="r" b="b"/>
            <a:pathLst>
              <a:path w="619628" h="576254">
                <a:moveTo>
                  <a:pt x="0" y="0"/>
                </a:moveTo>
                <a:lnTo>
                  <a:pt x="619627" y="0"/>
                </a:lnTo>
                <a:lnTo>
                  <a:pt x="619627" y="576253"/>
                </a:lnTo>
                <a:lnTo>
                  <a:pt x="0" y="5762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45507" y="857591"/>
            <a:ext cx="8862949" cy="4774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3" lvl="1" indent="-453392">
              <a:lnSpc>
                <a:spcPts val="6300"/>
              </a:lnSpc>
              <a:buFont typeface="Arial"/>
              <a:buChar char="•"/>
            </a:pPr>
            <a:r>
              <a:rPr lang="en-US" sz="4200" dirty="0" err="1">
                <a:solidFill>
                  <a:srgbClr val="00507F"/>
                </a:solidFill>
                <a:latin typeface="Noto Sans T Chinese"/>
                <a:ea typeface="Noto Sans T Chinese"/>
              </a:rPr>
              <a:t>本張「紀錄單」有做到</a:t>
            </a:r>
            <a:r>
              <a:rPr lang="en-US" sz="4200" dirty="0">
                <a:solidFill>
                  <a:srgbClr val="00507F"/>
                </a:solidFill>
                <a:latin typeface="Noto Sans T Chinese"/>
                <a:ea typeface="Noto Sans T Chinese"/>
              </a:rPr>
              <a:t>                  塗滿45格以上且有家長簽章，4/</a:t>
            </a:r>
            <a:r>
              <a:rPr lang="en-US" altLang="zh-TW" sz="4200" dirty="0">
                <a:solidFill>
                  <a:srgbClr val="00507F"/>
                </a:solidFill>
                <a:latin typeface="Noto Sans T Chinese"/>
                <a:ea typeface="Noto Sans T Chinese"/>
              </a:rPr>
              <a:t>8</a:t>
            </a:r>
            <a:r>
              <a:rPr lang="en-US" sz="4200" dirty="0">
                <a:solidFill>
                  <a:srgbClr val="00507F"/>
                </a:solidFill>
                <a:latin typeface="Noto Sans T Chinese"/>
                <a:ea typeface="Noto Sans T Chinese"/>
              </a:rPr>
              <a:t>(三)</a:t>
            </a:r>
            <a:r>
              <a:rPr lang="en-US" sz="4200" dirty="0" err="1">
                <a:solidFill>
                  <a:srgbClr val="00507F"/>
                </a:solidFill>
                <a:latin typeface="Noto Sans T Chinese"/>
                <a:ea typeface="Noto Sans T Chinese"/>
              </a:rPr>
              <a:t>中午前交給班上健康小天使</a:t>
            </a:r>
            <a:r>
              <a:rPr lang="en-US" sz="4200" dirty="0">
                <a:solidFill>
                  <a:srgbClr val="00507F"/>
                </a:solidFill>
                <a:latin typeface="Noto Sans T Chinese"/>
                <a:ea typeface="Noto Sans T Chinese"/>
              </a:rPr>
              <a:t>。</a:t>
            </a:r>
          </a:p>
          <a:p>
            <a:pPr marL="906783" lvl="1" indent="-453392">
              <a:lnSpc>
                <a:spcPts val="6300"/>
              </a:lnSpc>
              <a:buFont typeface="Arial"/>
              <a:buChar char="•"/>
            </a:pPr>
            <a:r>
              <a:rPr lang="en-US" sz="4200" dirty="0">
                <a:solidFill>
                  <a:srgbClr val="00507F"/>
                </a:solidFill>
                <a:latin typeface="Noto Sans T Chinese"/>
                <a:ea typeface="Noto Sans T Chinese"/>
              </a:rPr>
              <a:t> </a:t>
            </a:r>
            <a:r>
              <a:rPr lang="en-US" sz="4200" dirty="0" err="1">
                <a:solidFill>
                  <a:srgbClr val="00507F"/>
                </a:solidFill>
                <a:latin typeface="Noto Sans T Chinese"/>
                <a:ea typeface="Noto Sans T Chinese"/>
              </a:rPr>
              <a:t>健康小天使確認後發給榮譽點數5點貼條作為獎勵</a:t>
            </a:r>
            <a:r>
              <a:rPr lang="en-US" sz="4200" dirty="0">
                <a:solidFill>
                  <a:srgbClr val="00507F"/>
                </a:solidFill>
                <a:latin typeface="Noto Sans T Chinese"/>
                <a:ea typeface="Noto Sans T Chinese"/>
              </a:rPr>
              <a:t>。        </a:t>
            </a:r>
          </a:p>
        </p:txBody>
      </p:sp>
      <p:sp>
        <p:nvSpPr>
          <p:cNvPr id="13" name="Freeform 13"/>
          <p:cNvSpPr/>
          <p:nvPr/>
        </p:nvSpPr>
        <p:spPr>
          <a:xfrm>
            <a:off x="365383" y="908559"/>
            <a:ext cx="761361" cy="761361"/>
          </a:xfrm>
          <a:custGeom>
            <a:avLst/>
            <a:gdLst/>
            <a:ahLst/>
            <a:cxnLst/>
            <a:rect l="l" t="t" r="r" b="b"/>
            <a:pathLst>
              <a:path w="761361" h="761361">
                <a:moveTo>
                  <a:pt x="0" y="0"/>
                </a:moveTo>
                <a:lnTo>
                  <a:pt x="761361" y="0"/>
                </a:lnTo>
                <a:lnTo>
                  <a:pt x="761361" y="761361"/>
                </a:lnTo>
                <a:lnTo>
                  <a:pt x="0" y="7613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499423" y="908559"/>
            <a:ext cx="721966" cy="721966"/>
          </a:xfrm>
          <a:custGeom>
            <a:avLst/>
            <a:gdLst/>
            <a:ahLst/>
            <a:cxnLst/>
            <a:rect l="l" t="t" r="r" b="b"/>
            <a:pathLst>
              <a:path w="721966" h="721966">
                <a:moveTo>
                  <a:pt x="0" y="0"/>
                </a:moveTo>
                <a:lnTo>
                  <a:pt x="721966" y="0"/>
                </a:lnTo>
                <a:lnTo>
                  <a:pt x="721966" y="721967"/>
                </a:lnTo>
                <a:lnTo>
                  <a:pt x="0" y="7219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50840" y="4213362"/>
            <a:ext cx="761361" cy="761361"/>
          </a:xfrm>
          <a:custGeom>
            <a:avLst/>
            <a:gdLst/>
            <a:ahLst/>
            <a:cxnLst/>
            <a:rect l="l" t="t" r="r" b="b"/>
            <a:pathLst>
              <a:path w="761361" h="761361">
                <a:moveTo>
                  <a:pt x="0" y="0"/>
                </a:moveTo>
                <a:lnTo>
                  <a:pt x="761360" y="0"/>
                </a:lnTo>
                <a:lnTo>
                  <a:pt x="761360" y="761361"/>
                </a:lnTo>
                <a:lnTo>
                  <a:pt x="0" y="76136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792719" y="5273304"/>
            <a:ext cx="4435613" cy="1624543"/>
          </a:xfrm>
          <a:custGeom>
            <a:avLst/>
            <a:gdLst/>
            <a:ahLst/>
            <a:cxnLst/>
            <a:rect l="l" t="t" r="r" b="b"/>
            <a:pathLst>
              <a:path w="4435613" h="1624543">
                <a:moveTo>
                  <a:pt x="0" y="0"/>
                </a:moveTo>
                <a:lnTo>
                  <a:pt x="4435613" y="0"/>
                </a:lnTo>
                <a:lnTo>
                  <a:pt x="4435613" y="1624543"/>
                </a:lnTo>
                <a:lnTo>
                  <a:pt x="0" y="162454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8660834" y="1176989"/>
            <a:ext cx="1092766" cy="1116492"/>
          </a:xfrm>
          <a:custGeom>
            <a:avLst/>
            <a:gdLst/>
            <a:ahLst/>
            <a:cxnLst/>
            <a:rect l="l" t="t" r="r" b="b"/>
            <a:pathLst>
              <a:path w="1092766" h="1116492">
                <a:moveTo>
                  <a:pt x="1092766" y="0"/>
                </a:moveTo>
                <a:lnTo>
                  <a:pt x="0" y="0"/>
                </a:lnTo>
                <a:lnTo>
                  <a:pt x="0" y="1116492"/>
                </a:lnTo>
                <a:lnTo>
                  <a:pt x="1092766" y="1116492"/>
                </a:lnTo>
                <a:lnTo>
                  <a:pt x="1092766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2602225" y="-311373"/>
            <a:ext cx="5258181" cy="1175920"/>
          </a:xfrm>
          <a:custGeom>
            <a:avLst/>
            <a:gdLst/>
            <a:ahLst/>
            <a:cxnLst/>
            <a:rect l="l" t="t" r="r" b="b"/>
            <a:pathLst>
              <a:path w="5258181" h="1175920">
                <a:moveTo>
                  <a:pt x="0" y="0"/>
                </a:moveTo>
                <a:lnTo>
                  <a:pt x="5258181" y="0"/>
                </a:lnTo>
                <a:lnTo>
                  <a:pt x="5258181" y="1175920"/>
                </a:lnTo>
                <a:lnTo>
                  <a:pt x="0" y="117592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5507" y="276587"/>
            <a:ext cx="9283319" cy="6900877"/>
            <a:chOff x="0" y="0"/>
            <a:chExt cx="5439579" cy="4043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578" cy="4043582"/>
            </a:xfrm>
            <a:custGeom>
              <a:avLst/>
              <a:gdLst/>
              <a:ahLst/>
              <a:cxnLst/>
              <a:rect l="l" t="t" r="r" b="b"/>
              <a:pathLst>
                <a:path w="5439578" h="4043582">
                  <a:moveTo>
                    <a:pt x="0" y="0"/>
                  </a:moveTo>
                  <a:lnTo>
                    <a:pt x="5439578" y="0"/>
                  </a:lnTo>
                  <a:lnTo>
                    <a:pt x="5439578" y="4043582"/>
                  </a:lnTo>
                  <a:lnTo>
                    <a:pt x="0" y="4043582"/>
                  </a:lnTo>
                  <a:close/>
                </a:path>
              </a:pathLst>
            </a:custGeom>
            <a:solidFill>
              <a:srgbClr val="4EBC9D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80603" y="507584"/>
            <a:ext cx="8647729" cy="6390263"/>
            <a:chOff x="0" y="0"/>
            <a:chExt cx="6168740" cy="45584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8740" cy="4558408"/>
            </a:xfrm>
            <a:custGeom>
              <a:avLst/>
              <a:gdLst/>
              <a:ahLst/>
              <a:cxnLst/>
              <a:rect l="l" t="t" r="r" b="b"/>
              <a:pathLst>
                <a:path w="6168740" h="4558408">
                  <a:moveTo>
                    <a:pt x="0" y="0"/>
                  </a:moveTo>
                  <a:lnTo>
                    <a:pt x="6168740" y="0"/>
                  </a:lnTo>
                  <a:lnTo>
                    <a:pt x="6168740" y="4558408"/>
                  </a:lnTo>
                  <a:lnTo>
                    <a:pt x="0" y="4558408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245507" y="6008303"/>
            <a:ext cx="1659881" cy="1150754"/>
            <a:chOff x="0" y="0"/>
            <a:chExt cx="2213175" cy="1534339"/>
          </a:xfrm>
        </p:grpSpPr>
        <p:grpSp>
          <p:nvGrpSpPr>
            <p:cNvPr id="8" name="Group 8"/>
            <p:cNvGrpSpPr/>
            <p:nvPr/>
          </p:nvGrpSpPr>
          <p:grpSpPr>
            <a:xfrm rot="683163">
              <a:off x="94328" y="188449"/>
              <a:ext cx="2024518" cy="1157440"/>
              <a:chOff x="0" y="0"/>
              <a:chExt cx="2536724" cy="145027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F05B45"/>
              </a:solidFill>
            </p:spPr>
          </p:sp>
        </p:grpSp>
        <p:sp>
          <p:nvSpPr>
            <p:cNvPr id="10" name="Freeform 10"/>
            <p:cNvSpPr/>
            <p:nvPr/>
          </p:nvSpPr>
          <p:spPr>
            <a:xfrm rot="683163">
              <a:off x="337823" y="293323"/>
              <a:ext cx="1608418" cy="1015314"/>
            </a:xfrm>
            <a:custGeom>
              <a:avLst/>
              <a:gdLst/>
              <a:ahLst/>
              <a:cxnLst/>
              <a:rect l="l" t="t" r="r" b="b"/>
              <a:pathLst>
                <a:path w="1608418" h="1015314">
                  <a:moveTo>
                    <a:pt x="0" y="0"/>
                  </a:moveTo>
                  <a:lnTo>
                    <a:pt x="1608419" y="0"/>
                  </a:lnTo>
                  <a:lnTo>
                    <a:pt x="1608419" y="1015314"/>
                  </a:lnTo>
                  <a:lnTo>
                    <a:pt x="0" y="10153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344268" y="781391"/>
            <a:ext cx="8862949" cy="4457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83" lvl="1" indent="-453392">
              <a:lnSpc>
                <a:spcPts val="7140"/>
              </a:lnSpc>
              <a:buFont typeface="Arial"/>
              <a:buChar char="•"/>
            </a:pPr>
            <a:r>
              <a:rPr lang="en-US" sz="4200">
                <a:solidFill>
                  <a:srgbClr val="00507F"/>
                </a:solidFill>
                <a:ea typeface="Noto Sans T Chinese"/>
              </a:rPr>
              <a:t>健康小天使協助投入摸彩箱，由校長主任公開抽獎與頒獎。</a:t>
            </a:r>
          </a:p>
          <a:p>
            <a:pPr marL="906783" lvl="1" indent="-453392">
              <a:lnSpc>
                <a:spcPts val="7140"/>
              </a:lnSpc>
              <a:buFont typeface="Arial"/>
              <a:buChar char="•"/>
            </a:pPr>
            <a:r>
              <a:rPr lang="en-US" sz="4200">
                <a:solidFill>
                  <a:srgbClr val="00507F"/>
                </a:solidFill>
                <a:latin typeface="Noto Sans T Chinese"/>
                <a:ea typeface="Noto Sans T Chinese"/>
              </a:rPr>
              <a:t>班級參加獎：每班完成人數比率達到80%、90%、100%，蓋班級榮譽樹3、4、5格。         </a:t>
            </a:r>
          </a:p>
        </p:txBody>
      </p:sp>
      <p:sp>
        <p:nvSpPr>
          <p:cNvPr id="12" name="Freeform 12"/>
          <p:cNvSpPr/>
          <p:nvPr/>
        </p:nvSpPr>
        <p:spPr>
          <a:xfrm>
            <a:off x="365383" y="973874"/>
            <a:ext cx="761361" cy="761361"/>
          </a:xfrm>
          <a:custGeom>
            <a:avLst/>
            <a:gdLst/>
            <a:ahLst/>
            <a:cxnLst/>
            <a:rect l="l" t="t" r="r" b="b"/>
            <a:pathLst>
              <a:path w="761361" h="761361">
                <a:moveTo>
                  <a:pt x="0" y="0"/>
                </a:moveTo>
                <a:lnTo>
                  <a:pt x="761361" y="0"/>
                </a:lnTo>
                <a:lnTo>
                  <a:pt x="761361" y="761361"/>
                </a:lnTo>
                <a:lnTo>
                  <a:pt x="0" y="7613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65383" y="2729286"/>
            <a:ext cx="761361" cy="761361"/>
          </a:xfrm>
          <a:custGeom>
            <a:avLst/>
            <a:gdLst/>
            <a:ahLst/>
            <a:cxnLst/>
            <a:rect l="l" t="t" r="r" b="b"/>
            <a:pathLst>
              <a:path w="761361" h="761361">
                <a:moveTo>
                  <a:pt x="0" y="0"/>
                </a:moveTo>
                <a:lnTo>
                  <a:pt x="761361" y="0"/>
                </a:lnTo>
                <a:lnTo>
                  <a:pt x="761361" y="761361"/>
                </a:lnTo>
                <a:lnTo>
                  <a:pt x="0" y="7613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8475697" y="1735235"/>
            <a:ext cx="1092766" cy="1116492"/>
          </a:xfrm>
          <a:custGeom>
            <a:avLst/>
            <a:gdLst/>
            <a:ahLst/>
            <a:cxnLst/>
            <a:rect l="l" t="t" r="r" b="b"/>
            <a:pathLst>
              <a:path w="1092766" h="1116492">
                <a:moveTo>
                  <a:pt x="1092766" y="0"/>
                </a:moveTo>
                <a:lnTo>
                  <a:pt x="0" y="0"/>
                </a:lnTo>
                <a:lnTo>
                  <a:pt x="0" y="1116492"/>
                </a:lnTo>
                <a:lnTo>
                  <a:pt x="1092766" y="1116492"/>
                </a:lnTo>
                <a:lnTo>
                  <a:pt x="109276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961058" y="4614585"/>
            <a:ext cx="2246159" cy="2283262"/>
          </a:xfrm>
          <a:custGeom>
            <a:avLst/>
            <a:gdLst/>
            <a:ahLst/>
            <a:cxnLst/>
            <a:rect l="l" t="t" r="r" b="b"/>
            <a:pathLst>
              <a:path w="2246159" h="2283262">
                <a:moveTo>
                  <a:pt x="0" y="0"/>
                </a:moveTo>
                <a:lnTo>
                  <a:pt x="2246159" y="0"/>
                </a:lnTo>
                <a:lnTo>
                  <a:pt x="2246159" y="2283262"/>
                </a:lnTo>
                <a:lnTo>
                  <a:pt x="0" y="22832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462155" y="5462396"/>
            <a:ext cx="3942136" cy="1852804"/>
          </a:xfrm>
          <a:custGeom>
            <a:avLst/>
            <a:gdLst/>
            <a:ahLst/>
            <a:cxnLst/>
            <a:rect l="l" t="t" r="r" b="b"/>
            <a:pathLst>
              <a:path w="3942136" h="1852804">
                <a:moveTo>
                  <a:pt x="0" y="0"/>
                </a:moveTo>
                <a:lnTo>
                  <a:pt x="3942136" y="0"/>
                </a:lnTo>
                <a:lnTo>
                  <a:pt x="3942136" y="1852804"/>
                </a:lnTo>
                <a:lnTo>
                  <a:pt x="0" y="185280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275377" y="-311373"/>
            <a:ext cx="5258181" cy="1175920"/>
          </a:xfrm>
          <a:custGeom>
            <a:avLst/>
            <a:gdLst/>
            <a:ahLst/>
            <a:cxnLst/>
            <a:rect l="l" t="t" r="r" b="b"/>
            <a:pathLst>
              <a:path w="5258181" h="1175920">
                <a:moveTo>
                  <a:pt x="0" y="0"/>
                </a:moveTo>
                <a:lnTo>
                  <a:pt x="5258181" y="0"/>
                </a:lnTo>
                <a:lnTo>
                  <a:pt x="5258181" y="1175920"/>
                </a:lnTo>
                <a:lnTo>
                  <a:pt x="0" y="11759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97B2">
                <a:alpha val="100000"/>
              </a:srgbClr>
            </a:gs>
            <a:gs pos="100000">
              <a:srgbClr val="7ED957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5755" y="2132916"/>
            <a:ext cx="8290560" cy="2940017"/>
            <a:chOff x="0" y="0"/>
            <a:chExt cx="6751271" cy="239415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751271" cy="2394151"/>
            </a:xfrm>
            <a:custGeom>
              <a:avLst/>
              <a:gdLst/>
              <a:ahLst/>
              <a:cxnLst/>
              <a:rect l="l" t="t" r="r" b="b"/>
              <a:pathLst>
                <a:path w="6751271" h="2394151">
                  <a:moveTo>
                    <a:pt x="0" y="0"/>
                  </a:moveTo>
                  <a:lnTo>
                    <a:pt x="6751271" y="0"/>
                  </a:lnTo>
                  <a:lnTo>
                    <a:pt x="6751271" y="2394151"/>
                  </a:lnTo>
                  <a:lnTo>
                    <a:pt x="0" y="2394151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368685" y="1817513"/>
            <a:ext cx="4446889" cy="440242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>
            <a:off x="1439100" y="177624"/>
            <a:ext cx="7021388" cy="6959951"/>
          </a:xfrm>
          <a:custGeom>
            <a:avLst/>
            <a:gdLst/>
            <a:ahLst/>
            <a:cxnLst/>
            <a:rect l="l" t="t" r="r" b="b"/>
            <a:pathLst>
              <a:path w="7021388" h="6959951">
                <a:moveTo>
                  <a:pt x="0" y="0"/>
                </a:moveTo>
                <a:lnTo>
                  <a:pt x="7021389" y="0"/>
                </a:lnTo>
                <a:lnTo>
                  <a:pt x="7021389" y="6959952"/>
                </a:lnTo>
                <a:lnTo>
                  <a:pt x="0" y="69599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926080" y="3228442"/>
            <a:ext cx="3901440" cy="858317"/>
          </a:xfrm>
          <a:custGeom>
            <a:avLst/>
            <a:gdLst/>
            <a:ahLst/>
            <a:cxnLst/>
            <a:rect l="l" t="t" r="r" b="b"/>
            <a:pathLst>
              <a:path w="3901440" h="858317">
                <a:moveTo>
                  <a:pt x="0" y="0"/>
                </a:moveTo>
                <a:lnTo>
                  <a:pt x="3901440" y="0"/>
                </a:lnTo>
                <a:lnTo>
                  <a:pt x="3901440" y="858316"/>
                </a:lnTo>
                <a:lnTo>
                  <a:pt x="0" y="8583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32401" y="1088394"/>
            <a:ext cx="9488798" cy="502906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7284" y="1861453"/>
            <a:ext cx="8379031" cy="3482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599"/>
              </a:lnSpc>
            </a:pPr>
            <a:r>
              <a:rPr lang="en-US" sz="7999" dirty="0" err="1">
                <a:solidFill>
                  <a:srgbClr val="0C5DC8"/>
                </a:solidFill>
                <a:ea typeface="可画甜心体"/>
              </a:rPr>
              <a:t>請家長陪孩子一起</a:t>
            </a:r>
            <a:endParaRPr lang="en-US" sz="7999" dirty="0">
              <a:solidFill>
                <a:srgbClr val="0C5DC8"/>
              </a:solidFill>
              <a:ea typeface="可画甜心体"/>
            </a:endParaRPr>
          </a:p>
          <a:p>
            <a:pPr algn="ctr">
              <a:lnSpc>
                <a:spcPts val="13599"/>
              </a:lnSpc>
            </a:pPr>
            <a:r>
              <a:rPr lang="en-US" sz="7999" dirty="0" err="1">
                <a:solidFill>
                  <a:srgbClr val="0C5DC8"/>
                </a:solidFill>
                <a:ea typeface="可画甜心体"/>
              </a:rPr>
              <a:t>養成健康生活好習慣</a:t>
            </a:r>
            <a:endParaRPr lang="en-US" sz="7999" dirty="0">
              <a:solidFill>
                <a:srgbClr val="0C5DC8"/>
              </a:solidFill>
              <a:ea typeface="可画甜心体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6458113" y="4728243"/>
            <a:ext cx="3295487" cy="2586957"/>
          </a:xfrm>
          <a:custGeom>
            <a:avLst/>
            <a:gdLst/>
            <a:ahLst/>
            <a:cxnLst/>
            <a:rect l="l" t="t" r="r" b="b"/>
            <a:pathLst>
              <a:path w="3295487" h="2586957">
                <a:moveTo>
                  <a:pt x="0" y="0"/>
                </a:moveTo>
                <a:lnTo>
                  <a:pt x="3295487" y="0"/>
                </a:lnTo>
                <a:lnTo>
                  <a:pt x="3295487" y="2586957"/>
                </a:lnTo>
                <a:lnTo>
                  <a:pt x="0" y="25869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 rot="-711541">
            <a:off x="3437281" y="204643"/>
            <a:ext cx="3025027" cy="2097176"/>
            <a:chOff x="0" y="0"/>
            <a:chExt cx="4033370" cy="2796235"/>
          </a:xfrm>
        </p:grpSpPr>
        <p:grpSp>
          <p:nvGrpSpPr>
            <p:cNvPr id="11" name="Group 11"/>
            <p:cNvGrpSpPr/>
            <p:nvPr/>
          </p:nvGrpSpPr>
          <p:grpSpPr>
            <a:xfrm rot="683163">
              <a:off x="171907" y="343437"/>
              <a:ext cx="3689556" cy="2109361"/>
              <a:chOff x="0" y="0"/>
              <a:chExt cx="2536724" cy="145027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C5DC8"/>
              </a:solidFill>
            </p:spPr>
          </p:sp>
        </p:grpSp>
        <p:sp>
          <p:nvSpPr>
            <p:cNvPr id="13" name="Freeform 13"/>
            <p:cNvSpPr/>
            <p:nvPr/>
          </p:nvSpPr>
          <p:spPr>
            <a:xfrm rot="683163">
              <a:off x="615662" y="534563"/>
              <a:ext cx="2931240" cy="1850345"/>
            </a:xfrm>
            <a:custGeom>
              <a:avLst/>
              <a:gdLst/>
              <a:ahLst/>
              <a:cxnLst/>
              <a:rect l="l" t="t" r="r" b="b"/>
              <a:pathLst>
                <a:path w="2931240" h="1850345">
                  <a:moveTo>
                    <a:pt x="0" y="0"/>
                  </a:moveTo>
                  <a:lnTo>
                    <a:pt x="2931239" y="0"/>
                  </a:lnTo>
                  <a:lnTo>
                    <a:pt x="2931239" y="1850345"/>
                  </a:lnTo>
                  <a:lnTo>
                    <a:pt x="0" y="18503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87875" y="886785"/>
            <a:ext cx="8977849" cy="6025568"/>
            <a:chOff x="0" y="0"/>
            <a:chExt cx="24550158" cy="164770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550157" cy="16477069"/>
            </a:xfrm>
            <a:custGeom>
              <a:avLst/>
              <a:gdLst/>
              <a:ahLst/>
              <a:cxnLst/>
              <a:rect l="l" t="t" r="r" b="b"/>
              <a:pathLst>
                <a:path w="24550157" h="16477069">
                  <a:moveTo>
                    <a:pt x="0" y="0"/>
                  </a:moveTo>
                  <a:lnTo>
                    <a:pt x="0" y="16477069"/>
                  </a:lnTo>
                  <a:lnTo>
                    <a:pt x="24550157" y="16477069"/>
                  </a:lnTo>
                  <a:lnTo>
                    <a:pt x="24550157" y="0"/>
                  </a:lnTo>
                  <a:lnTo>
                    <a:pt x="0" y="0"/>
                  </a:lnTo>
                  <a:close/>
                  <a:moveTo>
                    <a:pt x="24489198" y="16416110"/>
                  </a:moveTo>
                  <a:lnTo>
                    <a:pt x="59690" y="16416110"/>
                  </a:lnTo>
                  <a:lnTo>
                    <a:pt x="59690" y="59690"/>
                  </a:lnTo>
                  <a:lnTo>
                    <a:pt x="24489198" y="59690"/>
                  </a:lnTo>
                  <a:lnTo>
                    <a:pt x="24489198" y="16416110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53430" y="5929051"/>
            <a:ext cx="7459902" cy="1966603"/>
            <a:chOff x="0" y="0"/>
            <a:chExt cx="4731512" cy="124733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31512" cy="1247336"/>
            </a:xfrm>
            <a:custGeom>
              <a:avLst/>
              <a:gdLst/>
              <a:ahLst/>
              <a:cxnLst/>
              <a:rect l="l" t="t" r="r" b="b"/>
              <a:pathLst>
                <a:path w="4731512" h="1247336">
                  <a:moveTo>
                    <a:pt x="0" y="0"/>
                  </a:moveTo>
                  <a:lnTo>
                    <a:pt x="4731512" y="0"/>
                  </a:lnTo>
                  <a:lnTo>
                    <a:pt x="4731512" y="1247336"/>
                  </a:lnTo>
                  <a:lnTo>
                    <a:pt x="0" y="1247336"/>
                  </a:lnTo>
                  <a:close/>
                </a:path>
              </a:pathLst>
            </a:custGeom>
            <a:solidFill>
              <a:srgbClr val="75441B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2274394" y="4663397"/>
            <a:ext cx="5725860" cy="2531307"/>
          </a:xfrm>
          <a:custGeom>
            <a:avLst/>
            <a:gdLst/>
            <a:ahLst/>
            <a:cxnLst/>
            <a:rect l="l" t="t" r="r" b="b"/>
            <a:pathLst>
              <a:path w="5725860" h="2531307">
                <a:moveTo>
                  <a:pt x="0" y="0"/>
                </a:moveTo>
                <a:lnTo>
                  <a:pt x="5725860" y="0"/>
                </a:lnTo>
                <a:lnTo>
                  <a:pt x="5725860" y="2531308"/>
                </a:lnTo>
                <a:lnTo>
                  <a:pt x="0" y="253130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606531" y="1939316"/>
            <a:ext cx="8540539" cy="2724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39"/>
              </a:lnSpc>
            </a:pPr>
            <a:r>
              <a:rPr lang="en-US" sz="5699">
                <a:solidFill>
                  <a:srgbClr val="0C5DC8"/>
                </a:solidFill>
                <a:ea typeface="可画甜心体"/>
              </a:rPr>
              <a:t>學校推動「健康促進活動」希望同學們能落實在平日的生活，養成良好的生活習慣。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3580438" y="258786"/>
            <a:ext cx="3207078" cy="1656393"/>
            <a:chOff x="0" y="0"/>
            <a:chExt cx="4276104" cy="2208525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276104" cy="2208525"/>
              <a:chOff x="0" y="0"/>
              <a:chExt cx="2212354" cy="1142638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212354" cy="1142638"/>
              </a:xfrm>
              <a:custGeom>
                <a:avLst/>
                <a:gdLst/>
                <a:ahLst/>
                <a:cxnLst/>
                <a:rect l="l" t="t" r="r" b="b"/>
                <a:pathLst>
                  <a:path w="2212354" h="1142638">
                    <a:moveTo>
                      <a:pt x="0" y="0"/>
                    </a:moveTo>
                    <a:lnTo>
                      <a:pt x="2212354" y="0"/>
                    </a:lnTo>
                    <a:lnTo>
                      <a:pt x="2212354" y="1142638"/>
                    </a:lnTo>
                    <a:lnTo>
                      <a:pt x="0" y="1142638"/>
                    </a:lnTo>
                    <a:close/>
                  </a:path>
                </a:pathLst>
              </a:custGeom>
              <a:solidFill>
                <a:srgbClr val="FFC969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>
              <a:off x="491343" y="129555"/>
              <a:ext cx="3293418" cy="2078970"/>
            </a:xfrm>
            <a:custGeom>
              <a:avLst/>
              <a:gdLst/>
              <a:ahLst/>
              <a:cxnLst/>
              <a:rect l="l" t="t" r="r" b="b"/>
              <a:pathLst>
                <a:path w="3293418" h="2078970">
                  <a:moveTo>
                    <a:pt x="0" y="0"/>
                  </a:moveTo>
                  <a:lnTo>
                    <a:pt x="3293418" y="0"/>
                  </a:lnTo>
                  <a:lnTo>
                    <a:pt x="3293418" y="2078970"/>
                  </a:lnTo>
                  <a:lnTo>
                    <a:pt x="0" y="2078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2955" y="636270"/>
            <a:ext cx="8352149" cy="6220122"/>
            <a:chOff x="0" y="0"/>
            <a:chExt cx="5297428" cy="3945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97428" cy="3945170"/>
            </a:xfrm>
            <a:custGeom>
              <a:avLst/>
              <a:gdLst/>
              <a:ahLst/>
              <a:cxnLst/>
              <a:rect l="l" t="t" r="r" b="b"/>
              <a:pathLst>
                <a:path w="5297428" h="3945170">
                  <a:moveTo>
                    <a:pt x="0" y="0"/>
                  </a:moveTo>
                  <a:lnTo>
                    <a:pt x="5297428" y="0"/>
                  </a:lnTo>
                  <a:lnTo>
                    <a:pt x="5297428" y="3945170"/>
                  </a:lnTo>
                  <a:lnTo>
                    <a:pt x="0" y="3945170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6852" y="1374727"/>
            <a:ext cx="7516677" cy="5208953"/>
            <a:chOff x="0" y="0"/>
            <a:chExt cx="5902503" cy="40903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2503" cy="4090353"/>
            </a:xfrm>
            <a:custGeom>
              <a:avLst/>
              <a:gdLst/>
              <a:ahLst/>
              <a:cxnLst/>
              <a:rect l="l" t="t" r="r" b="b"/>
              <a:pathLst>
                <a:path w="5902503" h="4090353">
                  <a:moveTo>
                    <a:pt x="0" y="0"/>
                  </a:moveTo>
                  <a:lnTo>
                    <a:pt x="5902503" y="0"/>
                  </a:lnTo>
                  <a:lnTo>
                    <a:pt x="5902503" y="4090353"/>
                  </a:lnTo>
                  <a:lnTo>
                    <a:pt x="0" y="409035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603050"/>
            <a:ext cx="7895633" cy="4021649"/>
            <a:chOff x="0" y="0"/>
            <a:chExt cx="22369226" cy="11393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69225" cy="11393788"/>
            </a:xfrm>
            <a:custGeom>
              <a:avLst/>
              <a:gdLst/>
              <a:ahLst/>
              <a:cxnLst/>
              <a:rect l="l" t="t" r="r" b="b"/>
              <a:pathLst>
                <a:path w="22369225" h="11393788">
                  <a:moveTo>
                    <a:pt x="0" y="0"/>
                  </a:moveTo>
                  <a:lnTo>
                    <a:pt x="0" y="11393788"/>
                  </a:lnTo>
                  <a:lnTo>
                    <a:pt x="22369225" y="11393788"/>
                  </a:lnTo>
                  <a:lnTo>
                    <a:pt x="22369225" y="0"/>
                  </a:lnTo>
                  <a:lnTo>
                    <a:pt x="0" y="0"/>
                  </a:lnTo>
                  <a:close/>
                  <a:moveTo>
                    <a:pt x="22308266" y="11332828"/>
                  </a:moveTo>
                  <a:lnTo>
                    <a:pt x="59690" y="11332828"/>
                  </a:lnTo>
                  <a:lnTo>
                    <a:pt x="59690" y="59690"/>
                  </a:lnTo>
                  <a:lnTo>
                    <a:pt x="22308266" y="59690"/>
                  </a:lnTo>
                  <a:lnTo>
                    <a:pt x="22308266" y="11332828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 rot="683163">
            <a:off x="5577763" y="969832"/>
            <a:ext cx="3131438" cy="1790279"/>
            <a:chOff x="0" y="0"/>
            <a:chExt cx="4175251" cy="238703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175251" cy="2387038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373B1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>
              <a:off x="514498" y="200482"/>
              <a:ext cx="3317110" cy="2093926"/>
            </a:xfrm>
            <a:custGeom>
              <a:avLst/>
              <a:gdLst/>
              <a:ahLst/>
              <a:cxnLst/>
              <a:rect l="l" t="t" r="r" b="b"/>
              <a:pathLst>
                <a:path w="3317110" h="2093926">
                  <a:moveTo>
                    <a:pt x="0" y="0"/>
                  </a:moveTo>
                  <a:lnTo>
                    <a:pt x="3317110" y="0"/>
                  </a:lnTo>
                  <a:lnTo>
                    <a:pt x="3317110" y="2093926"/>
                  </a:lnTo>
                  <a:lnTo>
                    <a:pt x="0" y="2093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4679030" y="4827644"/>
            <a:ext cx="3901440" cy="2028749"/>
          </a:xfrm>
          <a:custGeom>
            <a:avLst/>
            <a:gdLst/>
            <a:ahLst/>
            <a:cxnLst/>
            <a:rect l="l" t="t" r="r" b="b"/>
            <a:pathLst>
              <a:path w="3901440" h="2028749">
                <a:moveTo>
                  <a:pt x="0" y="0"/>
                </a:moveTo>
                <a:lnTo>
                  <a:pt x="3901440" y="0"/>
                </a:lnTo>
                <a:lnTo>
                  <a:pt x="3901440" y="2028748"/>
                </a:lnTo>
                <a:lnTo>
                  <a:pt x="0" y="20287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3750" y="4445605"/>
            <a:ext cx="3650933" cy="2131232"/>
          </a:xfrm>
          <a:custGeom>
            <a:avLst/>
            <a:gdLst/>
            <a:ahLst/>
            <a:cxnLst/>
            <a:rect l="l" t="t" r="r" b="b"/>
            <a:pathLst>
              <a:path w="3650933" h="2131232">
                <a:moveTo>
                  <a:pt x="0" y="0"/>
                </a:moveTo>
                <a:lnTo>
                  <a:pt x="3650933" y="0"/>
                </a:lnTo>
                <a:lnTo>
                  <a:pt x="3650933" y="2131232"/>
                </a:lnTo>
                <a:lnTo>
                  <a:pt x="0" y="213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38636" y="1426377"/>
            <a:ext cx="4830849" cy="143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 dirty="0" err="1">
                <a:solidFill>
                  <a:srgbClr val="AD3C31"/>
                </a:solidFill>
                <a:ea typeface="可画甜心体"/>
              </a:rPr>
              <a:t>活動日期</a:t>
            </a:r>
            <a:endParaRPr lang="en-US" sz="8799" dirty="0">
              <a:solidFill>
                <a:srgbClr val="AD3C31"/>
              </a:solidFill>
              <a:ea typeface="可画甜心体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94604" y="2937297"/>
            <a:ext cx="6753996" cy="991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altLang="zh-TW" sz="6000" dirty="0">
                <a:solidFill>
                  <a:srgbClr val="AD3C31"/>
                </a:solidFill>
                <a:latin typeface="Noto Sans T Chinese Bold"/>
                <a:ea typeface="Noto Sans T Chinese Bold"/>
              </a:rPr>
              <a:t>3</a:t>
            </a:r>
            <a:r>
              <a:rPr lang="en-US" sz="6000" dirty="0">
                <a:solidFill>
                  <a:srgbClr val="AD3C31"/>
                </a:solidFill>
                <a:latin typeface="Noto Sans T Chinese Bold"/>
                <a:ea typeface="Noto Sans T Chinese Bold"/>
              </a:rPr>
              <a:t>/</a:t>
            </a:r>
            <a:r>
              <a:rPr lang="en-US" altLang="zh-TW" sz="6000" dirty="0">
                <a:solidFill>
                  <a:srgbClr val="AD3C31"/>
                </a:solidFill>
                <a:latin typeface="Noto Sans T Chinese Bold"/>
                <a:ea typeface="Noto Sans T Chinese Bold"/>
              </a:rPr>
              <a:t>31</a:t>
            </a:r>
            <a:r>
              <a:rPr lang="en-US" sz="6000" dirty="0">
                <a:solidFill>
                  <a:srgbClr val="AD3C31"/>
                </a:solidFill>
                <a:latin typeface="Noto Sans T Chinese Bold"/>
                <a:ea typeface="Noto Sans T Chinese Bold"/>
              </a:rPr>
              <a:t>(</a:t>
            </a:r>
            <a:r>
              <a:rPr lang="zh-TW" altLang="en-US" sz="6000" dirty="0">
                <a:solidFill>
                  <a:srgbClr val="AD3C31"/>
                </a:solidFill>
                <a:latin typeface="Noto Sans T Chinese Bold"/>
                <a:ea typeface="Noto Sans T Chinese Bold"/>
              </a:rPr>
              <a:t>二</a:t>
            </a:r>
            <a:r>
              <a:rPr lang="en-US" sz="6000" dirty="0">
                <a:solidFill>
                  <a:srgbClr val="AD3C31"/>
                </a:solidFill>
                <a:latin typeface="Noto Sans T Chinese Bold"/>
                <a:ea typeface="Noto Sans T Chinese Bold"/>
              </a:rPr>
              <a:t>)~4/6(</a:t>
            </a:r>
            <a:r>
              <a:rPr lang="zh-TW" altLang="en-US" sz="6000" dirty="0">
                <a:solidFill>
                  <a:srgbClr val="AD3C31"/>
                </a:solidFill>
                <a:latin typeface="Noto Sans T Chinese Bold"/>
                <a:ea typeface="Noto Sans T Chinese Bold"/>
              </a:rPr>
              <a:t>一</a:t>
            </a:r>
            <a:r>
              <a:rPr lang="en-US" sz="6000" dirty="0">
                <a:solidFill>
                  <a:srgbClr val="AD3C31"/>
                </a:solidFill>
                <a:latin typeface="Noto Sans T Chinese Bold"/>
                <a:ea typeface="Noto Sans T Chinese Bold"/>
              </a:rPr>
              <a:t>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2955" y="636270"/>
            <a:ext cx="8352149" cy="6220122"/>
            <a:chOff x="0" y="0"/>
            <a:chExt cx="5297428" cy="3945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97428" cy="3945170"/>
            </a:xfrm>
            <a:custGeom>
              <a:avLst/>
              <a:gdLst/>
              <a:ahLst/>
              <a:cxnLst/>
              <a:rect l="l" t="t" r="r" b="b"/>
              <a:pathLst>
                <a:path w="5297428" h="3945170">
                  <a:moveTo>
                    <a:pt x="0" y="0"/>
                  </a:moveTo>
                  <a:lnTo>
                    <a:pt x="5297428" y="0"/>
                  </a:lnTo>
                  <a:lnTo>
                    <a:pt x="5297428" y="3945170"/>
                  </a:lnTo>
                  <a:lnTo>
                    <a:pt x="0" y="3945170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6852" y="1374727"/>
            <a:ext cx="7516677" cy="5208953"/>
            <a:chOff x="0" y="0"/>
            <a:chExt cx="5902503" cy="40903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2503" cy="4090353"/>
            </a:xfrm>
            <a:custGeom>
              <a:avLst/>
              <a:gdLst/>
              <a:ahLst/>
              <a:cxnLst/>
              <a:rect l="l" t="t" r="r" b="b"/>
              <a:pathLst>
                <a:path w="5902503" h="4090353">
                  <a:moveTo>
                    <a:pt x="0" y="0"/>
                  </a:moveTo>
                  <a:lnTo>
                    <a:pt x="5902503" y="0"/>
                  </a:lnTo>
                  <a:lnTo>
                    <a:pt x="5902503" y="4090353"/>
                  </a:lnTo>
                  <a:lnTo>
                    <a:pt x="0" y="409035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603050"/>
            <a:ext cx="7895633" cy="4021649"/>
            <a:chOff x="0" y="0"/>
            <a:chExt cx="22369226" cy="11393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69225" cy="11393788"/>
            </a:xfrm>
            <a:custGeom>
              <a:avLst/>
              <a:gdLst/>
              <a:ahLst/>
              <a:cxnLst/>
              <a:rect l="l" t="t" r="r" b="b"/>
              <a:pathLst>
                <a:path w="22369225" h="11393788">
                  <a:moveTo>
                    <a:pt x="0" y="0"/>
                  </a:moveTo>
                  <a:lnTo>
                    <a:pt x="0" y="11393788"/>
                  </a:lnTo>
                  <a:lnTo>
                    <a:pt x="22369225" y="11393788"/>
                  </a:lnTo>
                  <a:lnTo>
                    <a:pt x="22369225" y="0"/>
                  </a:lnTo>
                  <a:lnTo>
                    <a:pt x="0" y="0"/>
                  </a:lnTo>
                  <a:close/>
                  <a:moveTo>
                    <a:pt x="22308266" y="11332828"/>
                  </a:moveTo>
                  <a:lnTo>
                    <a:pt x="59690" y="11332828"/>
                  </a:lnTo>
                  <a:lnTo>
                    <a:pt x="59690" y="59690"/>
                  </a:lnTo>
                  <a:lnTo>
                    <a:pt x="22308266" y="59690"/>
                  </a:lnTo>
                  <a:lnTo>
                    <a:pt x="22308266" y="11332828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 rot="683163">
            <a:off x="5577763" y="969832"/>
            <a:ext cx="3131438" cy="1790279"/>
            <a:chOff x="0" y="0"/>
            <a:chExt cx="4175251" cy="2387038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4175251" cy="2387038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373B1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>
              <a:off x="514498" y="200482"/>
              <a:ext cx="3317110" cy="2093926"/>
            </a:xfrm>
            <a:custGeom>
              <a:avLst/>
              <a:gdLst/>
              <a:ahLst/>
              <a:cxnLst/>
              <a:rect l="l" t="t" r="r" b="b"/>
              <a:pathLst>
                <a:path w="3317110" h="2093926">
                  <a:moveTo>
                    <a:pt x="0" y="0"/>
                  </a:moveTo>
                  <a:lnTo>
                    <a:pt x="3317110" y="0"/>
                  </a:lnTo>
                  <a:lnTo>
                    <a:pt x="3317110" y="2093926"/>
                  </a:lnTo>
                  <a:lnTo>
                    <a:pt x="0" y="20939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4679030" y="4827644"/>
            <a:ext cx="3901440" cy="2028749"/>
          </a:xfrm>
          <a:custGeom>
            <a:avLst/>
            <a:gdLst/>
            <a:ahLst/>
            <a:cxnLst/>
            <a:rect l="l" t="t" r="r" b="b"/>
            <a:pathLst>
              <a:path w="3901440" h="2028749">
                <a:moveTo>
                  <a:pt x="0" y="0"/>
                </a:moveTo>
                <a:lnTo>
                  <a:pt x="3901440" y="0"/>
                </a:lnTo>
                <a:lnTo>
                  <a:pt x="3901440" y="2028748"/>
                </a:lnTo>
                <a:lnTo>
                  <a:pt x="0" y="20287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73750" y="4445605"/>
            <a:ext cx="3650933" cy="2131232"/>
          </a:xfrm>
          <a:custGeom>
            <a:avLst/>
            <a:gdLst/>
            <a:ahLst/>
            <a:cxnLst/>
            <a:rect l="l" t="t" r="r" b="b"/>
            <a:pathLst>
              <a:path w="3650933" h="2131232">
                <a:moveTo>
                  <a:pt x="0" y="0"/>
                </a:moveTo>
                <a:lnTo>
                  <a:pt x="3650933" y="0"/>
                </a:lnTo>
                <a:lnTo>
                  <a:pt x="3650933" y="2131232"/>
                </a:lnTo>
                <a:lnTo>
                  <a:pt x="0" y="213123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38636" y="1426377"/>
            <a:ext cx="4830849" cy="124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 dirty="0" err="1">
                <a:solidFill>
                  <a:srgbClr val="AD3C31"/>
                </a:solidFill>
                <a:ea typeface="可画甜心体"/>
              </a:rPr>
              <a:t>活動</a:t>
            </a:r>
            <a:r>
              <a:rPr lang="zh-TW" altLang="en-US" sz="8799" dirty="0">
                <a:solidFill>
                  <a:srgbClr val="AD3C31"/>
                </a:solidFill>
                <a:ea typeface="可画甜心体"/>
              </a:rPr>
              <a:t>對象</a:t>
            </a:r>
            <a:endParaRPr lang="en-US" sz="8799" dirty="0">
              <a:solidFill>
                <a:srgbClr val="AD3C31"/>
              </a:solidFill>
              <a:ea typeface="可画甜心体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094603" y="2937297"/>
            <a:ext cx="7277589" cy="10772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zh-TW" altLang="en-US" sz="6000" dirty="0">
                <a:solidFill>
                  <a:srgbClr val="AD3C31"/>
                </a:solidFill>
                <a:latin typeface="Noto Sans T Chinese Bold"/>
                <a:ea typeface="Noto Sans T Chinese Bold"/>
              </a:rPr>
              <a:t>東門國小</a:t>
            </a:r>
            <a:r>
              <a:rPr lang="en-US" altLang="zh-TW" sz="6000" dirty="0">
                <a:solidFill>
                  <a:srgbClr val="AD3C31"/>
                </a:solidFill>
                <a:latin typeface="Noto Sans T Chinese Bold"/>
                <a:ea typeface="Noto Sans T Chinese Bold"/>
              </a:rPr>
              <a:t>3-6</a:t>
            </a:r>
            <a:r>
              <a:rPr lang="zh-TW" altLang="en-US" sz="6000" dirty="0">
                <a:solidFill>
                  <a:srgbClr val="AD3C31"/>
                </a:solidFill>
                <a:latin typeface="Noto Sans T Chinese Bold"/>
                <a:ea typeface="Noto Sans T Chinese Bold"/>
              </a:rPr>
              <a:t>年級學生</a:t>
            </a:r>
            <a:endParaRPr lang="en-US" sz="6000" dirty="0">
              <a:solidFill>
                <a:srgbClr val="AD3C31"/>
              </a:solidFill>
              <a:latin typeface="Noto Sans T Chinese Bold"/>
              <a:ea typeface="Noto Sans T Chinese Bold"/>
            </a:endParaRPr>
          </a:p>
        </p:txBody>
      </p:sp>
    </p:spTree>
    <p:extLst>
      <p:ext uri="{BB962C8B-B14F-4D97-AF65-F5344CB8AC3E}">
        <p14:creationId xmlns:p14="http://schemas.microsoft.com/office/powerpoint/2010/main" val="4023854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BC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7673" y="556610"/>
            <a:ext cx="8970038" cy="6201980"/>
            <a:chOff x="0" y="0"/>
            <a:chExt cx="5689330" cy="39336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89330" cy="3933663"/>
            </a:xfrm>
            <a:custGeom>
              <a:avLst/>
              <a:gdLst/>
              <a:ahLst/>
              <a:cxnLst/>
              <a:rect l="l" t="t" r="r" b="b"/>
              <a:pathLst>
                <a:path w="5689330" h="3933663">
                  <a:moveTo>
                    <a:pt x="0" y="0"/>
                  </a:moveTo>
                  <a:lnTo>
                    <a:pt x="5689330" y="0"/>
                  </a:lnTo>
                  <a:lnTo>
                    <a:pt x="5689330" y="3933663"/>
                  </a:lnTo>
                  <a:lnTo>
                    <a:pt x="0" y="393366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387673" y="919182"/>
            <a:ext cx="2449887" cy="2334074"/>
          </a:xfrm>
          <a:custGeom>
            <a:avLst/>
            <a:gdLst/>
            <a:ahLst/>
            <a:cxnLst/>
            <a:rect l="l" t="t" r="r" b="b"/>
            <a:pathLst>
              <a:path w="2449887" h="2334074">
                <a:moveTo>
                  <a:pt x="0" y="0"/>
                </a:moveTo>
                <a:lnTo>
                  <a:pt x="2449887" y="0"/>
                </a:lnTo>
                <a:lnTo>
                  <a:pt x="2449887" y="2334074"/>
                </a:lnTo>
                <a:lnTo>
                  <a:pt x="0" y="23340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87673" y="666719"/>
            <a:ext cx="8970038" cy="5976288"/>
          </a:xfrm>
          <a:custGeom>
            <a:avLst/>
            <a:gdLst/>
            <a:ahLst/>
            <a:cxnLst/>
            <a:rect l="l" t="t" r="r" b="b"/>
            <a:pathLst>
              <a:path w="8970038" h="5976288">
                <a:moveTo>
                  <a:pt x="0" y="0"/>
                </a:moveTo>
                <a:lnTo>
                  <a:pt x="8970038" y="0"/>
                </a:lnTo>
                <a:lnTo>
                  <a:pt x="8970038" y="5976288"/>
                </a:lnTo>
                <a:lnTo>
                  <a:pt x="0" y="59762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16671" y="2706694"/>
            <a:ext cx="5205454" cy="1787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098"/>
              </a:lnSpc>
            </a:pPr>
            <a:r>
              <a:rPr lang="en-US" sz="10999">
                <a:solidFill>
                  <a:srgbClr val="AD3C31"/>
                </a:solidFill>
                <a:ea typeface="可画甜心体"/>
              </a:rPr>
              <a:t>記錄方式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2955" y="636270"/>
            <a:ext cx="8352149" cy="6220122"/>
            <a:chOff x="0" y="0"/>
            <a:chExt cx="5297428" cy="3945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97428" cy="3945170"/>
            </a:xfrm>
            <a:custGeom>
              <a:avLst/>
              <a:gdLst/>
              <a:ahLst/>
              <a:cxnLst/>
              <a:rect l="l" t="t" r="r" b="b"/>
              <a:pathLst>
                <a:path w="5297428" h="3945170">
                  <a:moveTo>
                    <a:pt x="0" y="0"/>
                  </a:moveTo>
                  <a:lnTo>
                    <a:pt x="5297428" y="0"/>
                  </a:lnTo>
                  <a:lnTo>
                    <a:pt x="5297428" y="3945170"/>
                  </a:lnTo>
                  <a:lnTo>
                    <a:pt x="0" y="3945170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6852" y="1374727"/>
            <a:ext cx="7516677" cy="5208953"/>
            <a:chOff x="0" y="0"/>
            <a:chExt cx="5902503" cy="40903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2503" cy="4090353"/>
            </a:xfrm>
            <a:custGeom>
              <a:avLst/>
              <a:gdLst/>
              <a:ahLst/>
              <a:cxnLst/>
              <a:rect l="l" t="t" r="r" b="b"/>
              <a:pathLst>
                <a:path w="5902503" h="4090353">
                  <a:moveTo>
                    <a:pt x="0" y="0"/>
                  </a:moveTo>
                  <a:lnTo>
                    <a:pt x="5902503" y="0"/>
                  </a:lnTo>
                  <a:lnTo>
                    <a:pt x="5902503" y="4090353"/>
                  </a:lnTo>
                  <a:lnTo>
                    <a:pt x="0" y="409035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603050"/>
            <a:ext cx="7895633" cy="4021649"/>
            <a:chOff x="0" y="0"/>
            <a:chExt cx="22369226" cy="11393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69225" cy="11393788"/>
            </a:xfrm>
            <a:custGeom>
              <a:avLst/>
              <a:gdLst/>
              <a:ahLst/>
              <a:cxnLst/>
              <a:rect l="l" t="t" r="r" b="b"/>
              <a:pathLst>
                <a:path w="22369225" h="11393788">
                  <a:moveTo>
                    <a:pt x="0" y="0"/>
                  </a:moveTo>
                  <a:lnTo>
                    <a:pt x="0" y="11393788"/>
                  </a:lnTo>
                  <a:lnTo>
                    <a:pt x="22369225" y="11393788"/>
                  </a:lnTo>
                  <a:lnTo>
                    <a:pt x="22369225" y="0"/>
                  </a:lnTo>
                  <a:lnTo>
                    <a:pt x="0" y="0"/>
                  </a:lnTo>
                  <a:close/>
                  <a:moveTo>
                    <a:pt x="22308266" y="11332828"/>
                  </a:moveTo>
                  <a:lnTo>
                    <a:pt x="59690" y="11332828"/>
                  </a:lnTo>
                  <a:lnTo>
                    <a:pt x="59690" y="59690"/>
                  </a:lnTo>
                  <a:lnTo>
                    <a:pt x="22308266" y="59690"/>
                  </a:lnTo>
                  <a:lnTo>
                    <a:pt x="22308266" y="11332828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 rot="683163">
            <a:off x="6243582" y="1036208"/>
            <a:ext cx="2495260" cy="1426569"/>
            <a:chOff x="0" y="0"/>
            <a:chExt cx="2536724" cy="14502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36724" cy="1450274"/>
            </a:xfrm>
            <a:custGeom>
              <a:avLst/>
              <a:gdLst/>
              <a:ahLst/>
              <a:cxnLst/>
              <a:rect l="l" t="t" r="r" b="b"/>
              <a:pathLst>
                <a:path w="2536724" h="1450274">
                  <a:moveTo>
                    <a:pt x="0" y="0"/>
                  </a:moveTo>
                  <a:lnTo>
                    <a:pt x="2536724" y="0"/>
                  </a:lnTo>
                  <a:lnTo>
                    <a:pt x="2536724" y="1450274"/>
                  </a:lnTo>
                  <a:lnTo>
                    <a:pt x="0" y="1450274"/>
                  </a:lnTo>
                  <a:close/>
                </a:path>
              </a:pathLst>
            </a:custGeom>
            <a:solidFill>
              <a:srgbClr val="0E7648"/>
            </a:solidFill>
          </p:spPr>
        </p:sp>
      </p:grpSp>
      <p:sp>
        <p:nvSpPr>
          <p:cNvPr id="11" name="Freeform 11"/>
          <p:cNvSpPr/>
          <p:nvPr/>
        </p:nvSpPr>
        <p:spPr>
          <a:xfrm rot="683163">
            <a:off x="6543695" y="1165467"/>
            <a:ext cx="1982409" cy="1251396"/>
          </a:xfrm>
          <a:custGeom>
            <a:avLst/>
            <a:gdLst/>
            <a:ahLst/>
            <a:cxnLst/>
            <a:rect l="l" t="t" r="r" b="b"/>
            <a:pathLst>
              <a:path w="1982409" h="1251396">
                <a:moveTo>
                  <a:pt x="0" y="0"/>
                </a:moveTo>
                <a:lnTo>
                  <a:pt x="1982409" y="0"/>
                </a:lnTo>
                <a:lnTo>
                  <a:pt x="1982409" y="1251396"/>
                </a:lnTo>
                <a:lnTo>
                  <a:pt x="0" y="1251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741958" y="4484268"/>
            <a:ext cx="2037062" cy="2372124"/>
          </a:xfrm>
          <a:custGeom>
            <a:avLst/>
            <a:gdLst/>
            <a:ahLst/>
            <a:cxnLst/>
            <a:rect l="l" t="t" r="r" b="b"/>
            <a:pathLst>
              <a:path w="2037062" h="2372124">
                <a:moveTo>
                  <a:pt x="0" y="0"/>
                </a:moveTo>
                <a:lnTo>
                  <a:pt x="2037061" y="0"/>
                </a:lnTo>
                <a:lnTo>
                  <a:pt x="2037061" y="2372124"/>
                </a:lnTo>
                <a:lnTo>
                  <a:pt x="0" y="237212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02955" y="2437158"/>
            <a:ext cx="986071" cy="1019194"/>
          </a:xfrm>
          <a:custGeom>
            <a:avLst/>
            <a:gdLst/>
            <a:ahLst/>
            <a:cxnLst/>
            <a:rect l="l" t="t" r="r" b="b"/>
            <a:pathLst>
              <a:path w="986071" h="1019194">
                <a:moveTo>
                  <a:pt x="0" y="0"/>
                </a:moveTo>
                <a:lnTo>
                  <a:pt x="986071" y="0"/>
                </a:lnTo>
                <a:lnTo>
                  <a:pt x="986071" y="1019194"/>
                </a:lnTo>
                <a:lnTo>
                  <a:pt x="0" y="1019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501200" y="4937779"/>
            <a:ext cx="928152" cy="863181"/>
          </a:xfrm>
          <a:custGeom>
            <a:avLst/>
            <a:gdLst/>
            <a:ahLst/>
            <a:cxnLst/>
            <a:rect l="l" t="t" r="r" b="b"/>
            <a:pathLst>
              <a:path w="928152" h="863181">
                <a:moveTo>
                  <a:pt x="0" y="0"/>
                </a:moveTo>
                <a:lnTo>
                  <a:pt x="928152" y="0"/>
                </a:lnTo>
                <a:lnTo>
                  <a:pt x="928152" y="863181"/>
                </a:lnTo>
                <a:lnTo>
                  <a:pt x="0" y="8631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128520" y="1279477"/>
            <a:ext cx="4177701" cy="1435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79"/>
              </a:lnSpc>
            </a:pPr>
            <a:r>
              <a:rPr lang="en-US" sz="8799">
                <a:solidFill>
                  <a:srgbClr val="AD3C31"/>
                </a:solidFill>
                <a:latin typeface="可画甜心体"/>
                <a:ea typeface="可画甜心体"/>
              </a:rPr>
              <a:t>護眼3010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70081" y="2885877"/>
            <a:ext cx="7013437" cy="2703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800" dirty="0" err="1">
                <a:solidFill>
                  <a:srgbClr val="00507F"/>
                </a:solidFill>
                <a:ea typeface="Noto Sans T Chinese Bold"/>
              </a:rPr>
              <a:t>當天都有做到</a:t>
            </a:r>
            <a:r>
              <a:rPr lang="en-US" sz="4800" dirty="0" err="1">
                <a:solidFill>
                  <a:srgbClr val="DD3D26"/>
                </a:solidFill>
                <a:ea typeface="Noto Sans T Chinese Bold"/>
              </a:rPr>
              <a:t>近距離用眼</a:t>
            </a:r>
            <a:r>
              <a:rPr lang="en-US" sz="4800" dirty="0" err="1">
                <a:solidFill>
                  <a:srgbClr val="00507F"/>
                </a:solidFill>
                <a:latin typeface="Noto Sans T Chinese Bold"/>
                <a:ea typeface="Noto Sans T Chinese Bold"/>
              </a:rPr>
              <a:t>30分鐘休息10分鐘</a:t>
            </a:r>
            <a:r>
              <a:rPr lang="en-US" sz="4800" dirty="0">
                <a:solidFill>
                  <a:srgbClr val="00507F"/>
                </a:solidFill>
                <a:latin typeface="Noto Sans T Chinese Bold"/>
                <a:ea typeface="Noto Sans T Chinese Bold"/>
              </a:rPr>
              <a:t>，</a:t>
            </a:r>
          </a:p>
          <a:p>
            <a:pPr>
              <a:lnSpc>
                <a:spcPts val="7200"/>
              </a:lnSpc>
            </a:pPr>
            <a:r>
              <a:rPr lang="en-US" sz="4800" dirty="0" err="1">
                <a:solidFill>
                  <a:srgbClr val="00507F"/>
                </a:solidFill>
                <a:ea typeface="Noto Sans T Chinese Bold"/>
              </a:rPr>
              <a:t>可將</a:t>
            </a:r>
            <a:r>
              <a:rPr lang="en-US" sz="4800" dirty="0">
                <a:solidFill>
                  <a:srgbClr val="00507F"/>
                </a:solidFill>
                <a:ea typeface="Noto Sans T Chinese Bold"/>
              </a:rPr>
              <a:t>         </a:t>
            </a:r>
            <a:r>
              <a:rPr lang="en-US" sz="4800" dirty="0" err="1">
                <a:solidFill>
                  <a:srgbClr val="00507F"/>
                </a:solidFill>
                <a:ea typeface="Noto Sans T Chinese Bold"/>
              </a:rPr>
              <a:t>塗滿</a:t>
            </a:r>
            <a:endParaRPr lang="en-US" sz="4800" dirty="0">
              <a:solidFill>
                <a:srgbClr val="00507F"/>
              </a:solidFill>
              <a:ea typeface="Noto Sans T Chinese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2955" y="636270"/>
            <a:ext cx="8352149" cy="6220122"/>
            <a:chOff x="0" y="0"/>
            <a:chExt cx="5297428" cy="3945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97428" cy="3945170"/>
            </a:xfrm>
            <a:custGeom>
              <a:avLst/>
              <a:gdLst/>
              <a:ahLst/>
              <a:cxnLst/>
              <a:rect l="l" t="t" r="r" b="b"/>
              <a:pathLst>
                <a:path w="5297428" h="3945170">
                  <a:moveTo>
                    <a:pt x="0" y="0"/>
                  </a:moveTo>
                  <a:lnTo>
                    <a:pt x="5297428" y="0"/>
                  </a:lnTo>
                  <a:lnTo>
                    <a:pt x="5297428" y="3945170"/>
                  </a:lnTo>
                  <a:lnTo>
                    <a:pt x="0" y="3945170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6852" y="1374727"/>
            <a:ext cx="7516677" cy="5208953"/>
            <a:chOff x="0" y="0"/>
            <a:chExt cx="5902503" cy="40903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2503" cy="4090353"/>
            </a:xfrm>
            <a:custGeom>
              <a:avLst/>
              <a:gdLst/>
              <a:ahLst/>
              <a:cxnLst/>
              <a:rect l="l" t="t" r="r" b="b"/>
              <a:pathLst>
                <a:path w="5902503" h="4090353">
                  <a:moveTo>
                    <a:pt x="0" y="0"/>
                  </a:moveTo>
                  <a:lnTo>
                    <a:pt x="5902503" y="0"/>
                  </a:lnTo>
                  <a:lnTo>
                    <a:pt x="5902503" y="4090353"/>
                  </a:lnTo>
                  <a:lnTo>
                    <a:pt x="0" y="409035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603050"/>
            <a:ext cx="7895633" cy="4021649"/>
            <a:chOff x="0" y="0"/>
            <a:chExt cx="22369226" cy="11393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69225" cy="11393788"/>
            </a:xfrm>
            <a:custGeom>
              <a:avLst/>
              <a:gdLst/>
              <a:ahLst/>
              <a:cxnLst/>
              <a:rect l="l" t="t" r="r" b="b"/>
              <a:pathLst>
                <a:path w="22369225" h="11393788">
                  <a:moveTo>
                    <a:pt x="0" y="0"/>
                  </a:moveTo>
                  <a:lnTo>
                    <a:pt x="0" y="11393788"/>
                  </a:lnTo>
                  <a:lnTo>
                    <a:pt x="22369225" y="11393788"/>
                  </a:lnTo>
                  <a:lnTo>
                    <a:pt x="22369225" y="0"/>
                  </a:lnTo>
                  <a:lnTo>
                    <a:pt x="0" y="0"/>
                  </a:lnTo>
                  <a:close/>
                  <a:moveTo>
                    <a:pt x="22308266" y="11332828"/>
                  </a:moveTo>
                  <a:lnTo>
                    <a:pt x="59690" y="11332828"/>
                  </a:lnTo>
                  <a:lnTo>
                    <a:pt x="59690" y="59690"/>
                  </a:lnTo>
                  <a:lnTo>
                    <a:pt x="22308266" y="59690"/>
                  </a:lnTo>
                  <a:lnTo>
                    <a:pt x="22308266" y="11332828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 rot="683163">
            <a:off x="6243582" y="1036208"/>
            <a:ext cx="2495260" cy="1426569"/>
            <a:chOff x="0" y="0"/>
            <a:chExt cx="2536724" cy="145027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536724" cy="1450274"/>
            </a:xfrm>
            <a:custGeom>
              <a:avLst/>
              <a:gdLst/>
              <a:ahLst/>
              <a:cxnLst/>
              <a:rect l="l" t="t" r="r" b="b"/>
              <a:pathLst>
                <a:path w="2536724" h="1450274">
                  <a:moveTo>
                    <a:pt x="0" y="0"/>
                  </a:moveTo>
                  <a:lnTo>
                    <a:pt x="2536724" y="0"/>
                  </a:lnTo>
                  <a:lnTo>
                    <a:pt x="2536724" y="1450274"/>
                  </a:lnTo>
                  <a:lnTo>
                    <a:pt x="0" y="1450274"/>
                  </a:lnTo>
                  <a:close/>
                </a:path>
              </a:pathLst>
            </a:custGeom>
            <a:solidFill>
              <a:srgbClr val="0E7648"/>
            </a:solidFill>
          </p:spPr>
        </p:sp>
      </p:grpSp>
      <p:sp>
        <p:nvSpPr>
          <p:cNvPr id="11" name="Freeform 11"/>
          <p:cNvSpPr/>
          <p:nvPr/>
        </p:nvSpPr>
        <p:spPr>
          <a:xfrm rot="683163">
            <a:off x="6543695" y="1165467"/>
            <a:ext cx="1982409" cy="1251396"/>
          </a:xfrm>
          <a:custGeom>
            <a:avLst/>
            <a:gdLst/>
            <a:ahLst/>
            <a:cxnLst/>
            <a:rect l="l" t="t" r="r" b="b"/>
            <a:pathLst>
              <a:path w="1982409" h="1251396">
                <a:moveTo>
                  <a:pt x="0" y="0"/>
                </a:moveTo>
                <a:lnTo>
                  <a:pt x="1982409" y="0"/>
                </a:lnTo>
                <a:lnTo>
                  <a:pt x="1982409" y="1251396"/>
                </a:lnTo>
                <a:lnTo>
                  <a:pt x="0" y="12513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419622" y="5539960"/>
            <a:ext cx="928152" cy="863181"/>
          </a:xfrm>
          <a:custGeom>
            <a:avLst/>
            <a:gdLst/>
            <a:ahLst/>
            <a:cxnLst/>
            <a:rect l="l" t="t" r="r" b="b"/>
            <a:pathLst>
              <a:path w="928152" h="863181">
                <a:moveTo>
                  <a:pt x="0" y="0"/>
                </a:moveTo>
                <a:lnTo>
                  <a:pt x="928152" y="0"/>
                </a:lnTo>
                <a:lnTo>
                  <a:pt x="928152" y="863181"/>
                </a:lnTo>
                <a:lnTo>
                  <a:pt x="0" y="8631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5850230" y="4986647"/>
            <a:ext cx="2422883" cy="1789905"/>
          </a:xfrm>
          <a:custGeom>
            <a:avLst/>
            <a:gdLst/>
            <a:ahLst/>
            <a:cxnLst/>
            <a:rect l="l" t="t" r="r" b="b"/>
            <a:pathLst>
              <a:path w="2422883" h="1789905">
                <a:moveTo>
                  <a:pt x="0" y="0"/>
                </a:moveTo>
                <a:lnTo>
                  <a:pt x="2422883" y="0"/>
                </a:lnTo>
                <a:lnTo>
                  <a:pt x="2422883" y="1789905"/>
                </a:lnTo>
                <a:lnTo>
                  <a:pt x="0" y="17899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53875" y="2666174"/>
            <a:ext cx="7379654" cy="3617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00"/>
              </a:lnSpc>
            </a:pPr>
            <a:r>
              <a:rPr lang="en-US" sz="4800">
                <a:solidFill>
                  <a:srgbClr val="00507F"/>
                </a:solidFill>
                <a:ea typeface="Noto Sans T Chinese Bold"/>
              </a:rPr>
              <a:t>當天課後使用電腦、手機、平板、電視遊樂器</a:t>
            </a:r>
          </a:p>
          <a:p>
            <a:pPr>
              <a:lnSpc>
                <a:spcPts val="7200"/>
              </a:lnSpc>
            </a:pPr>
            <a:r>
              <a:rPr lang="en-US" sz="4800">
                <a:solidFill>
                  <a:srgbClr val="DD3D26"/>
                </a:solidFill>
                <a:latin typeface="Noto Sans T Chinese Bold"/>
                <a:ea typeface="Noto Sans T Chinese Bold"/>
              </a:rPr>
              <a:t>少於1小時</a:t>
            </a:r>
            <a:r>
              <a:rPr lang="en-US" sz="4800">
                <a:solidFill>
                  <a:srgbClr val="00507F"/>
                </a:solidFill>
                <a:ea typeface="Noto Sans T Chinese Bold"/>
              </a:rPr>
              <a:t>，</a:t>
            </a:r>
          </a:p>
          <a:p>
            <a:pPr>
              <a:lnSpc>
                <a:spcPts val="7200"/>
              </a:lnSpc>
            </a:pPr>
            <a:r>
              <a:rPr lang="en-US" sz="4800">
                <a:solidFill>
                  <a:srgbClr val="00507F"/>
                </a:solidFill>
                <a:ea typeface="Noto Sans T Chinese Bold"/>
              </a:rPr>
              <a:t>可將         塗滿。</a:t>
            </a:r>
          </a:p>
        </p:txBody>
      </p:sp>
      <p:sp>
        <p:nvSpPr>
          <p:cNvPr id="15" name="Freeform 15"/>
          <p:cNvSpPr/>
          <p:nvPr/>
        </p:nvSpPr>
        <p:spPr>
          <a:xfrm>
            <a:off x="7110532" y="3657600"/>
            <a:ext cx="1162580" cy="1162580"/>
          </a:xfrm>
          <a:custGeom>
            <a:avLst/>
            <a:gdLst/>
            <a:ahLst/>
            <a:cxnLst/>
            <a:rect l="l" t="t" r="r" b="b"/>
            <a:pathLst>
              <a:path w="1162580" h="1162580">
                <a:moveTo>
                  <a:pt x="0" y="0"/>
                </a:moveTo>
                <a:lnTo>
                  <a:pt x="1162581" y="0"/>
                </a:lnTo>
                <a:lnTo>
                  <a:pt x="1162581" y="1162580"/>
                </a:lnTo>
                <a:lnTo>
                  <a:pt x="0" y="11625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16852" y="1335673"/>
            <a:ext cx="5613438" cy="1332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19"/>
              </a:lnSpc>
            </a:pPr>
            <a:r>
              <a:rPr lang="en-US" sz="8199">
                <a:solidFill>
                  <a:srgbClr val="AD3C31"/>
                </a:solidFill>
                <a:latin typeface="可画甜心体"/>
                <a:ea typeface="可画甜心体"/>
              </a:rPr>
              <a:t>課後3C少於1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5507" y="276587"/>
            <a:ext cx="9283319" cy="6900877"/>
            <a:chOff x="0" y="0"/>
            <a:chExt cx="5439579" cy="404358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39578" cy="4043582"/>
            </a:xfrm>
            <a:custGeom>
              <a:avLst/>
              <a:gdLst/>
              <a:ahLst/>
              <a:cxnLst/>
              <a:rect l="l" t="t" r="r" b="b"/>
              <a:pathLst>
                <a:path w="5439578" h="4043582">
                  <a:moveTo>
                    <a:pt x="0" y="0"/>
                  </a:moveTo>
                  <a:lnTo>
                    <a:pt x="5439578" y="0"/>
                  </a:lnTo>
                  <a:lnTo>
                    <a:pt x="5439578" y="4043582"/>
                  </a:lnTo>
                  <a:lnTo>
                    <a:pt x="0" y="4043582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580603" y="507584"/>
            <a:ext cx="8647729" cy="6390263"/>
            <a:chOff x="0" y="0"/>
            <a:chExt cx="6168740" cy="455840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168740" cy="4558408"/>
            </a:xfrm>
            <a:custGeom>
              <a:avLst/>
              <a:gdLst/>
              <a:ahLst/>
              <a:cxnLst/>
              <a:rect l="l" t="t" r="r" b="b"/>
              <a:pathLst>
                <a:path w="6168740" h="4558408">
                  <a:moveTo>
                    <a:pt x="0" y="0"/>
                  </a:moveTo>
                  <a:lnTo>
                    <a:pt x="6168740" y="0"/>
                  </a:lnTo>
                  <a:lnTo>
                    <a:pt x="6168740" y="4558408"/>
                  </a:lnTo>
                  <a:lnTo>
                    <a:pt x="0" y="4558408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1739724"/>
            <a:ext cx="8362596" cy="4884975"/>
            <a:chOff x="0" y="0"/>
            <a:chExt cx="23692186" cy="138396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3692186" cy="13839689"/>
            </a:xfrm>
            <a:custGeom>
              <a:avLst/>
              <a:gdLst/>
              <a:ahLst/>
              <a:cxnLst/>
              <a:rect l="l" t="t" r="r" b="b"/>
              <a:pathLst>
                <a:path w="23692186" h="13839689">
                  <a:moveTo>
                    <a:pt x="0" y="0"/>
                  </a:moveTo>
                  <a:lnTo>
                    <a:pt x="0" y="13839689"/>
                  </a:lnTo>
                  <a:lnTo>
                    <a:pt x="23692186" y="13839689"/>
                  </a:lnTo>
                  <a:lnTo>
                    <a:pt x="23692186" y="0"/>
                  </a:lnTo>
                  <a:lnTo>
                    <a:pt x="0" y="0"/>
                  </a:lnTo>
                  <a:close/>
                  <a:moveTo>
                    <a:pt x="23631226" y="13778728"/>
                  </a:moveTo>
                  <a:lnTo>
                    <a:pt x="59690" y="13778728"/>
                  </a:lnTo>
                  <a:lnTo>
                    <a:pt x="59690" y="59690"/>
                  </a:lnTo>
                  <a:lnTo>
                    <a:pt x="23631226" y="59690"/>
                  </a:lnTo>
                  <a:lnTo>
                    <a:pt x="23631226" y="13778728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652784" y="386040"/>
            <a:ext cx="1744572" cy="1209468"/>
            <a:chOff x="0" y="0"/>
            <a:chExt cx="2326096" cy="1612625"/>
          </a:xfrm>
        </p:grpSpPr>
        <p:grpSp>
          <p:nvGrpSpPr>
            <p:cNvPr id="10" name="Group 10"/>
            <p:cNvGrpSpPr/>
            <p:nvPr/>
          </p:nvGrpSpPr>
          <p:grpSpPr>
            <a:xfrm rot="683163">
              <a:off x="99141" y="198065"/>
              <a:ext cx="2127814" cy="1216495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E7648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 rot="683163">
              <a:off x="355060" y="308289"/>
              <a:ext cx="1690484" cy="1067118"/>
            </a:xfrm>
            <a:custGeom>
              <a:avLst/>
              <a:gdLst/>
              <a:ahLst/>
              <a:cxnLst/>
              <a:rect l="l" t="t" r="r" b="b"/>
              <a:pathLst>
                <a:path w="1690484" h="1067118">
                  <a:moveTo>
                    <a:pt x="0" y="0"/>
                  </a:moveTo>
                  <a:lnTo>
                    <a:pt x="1690484" y="0"/>
                  </a:lnTo>
                  <a:lnTo>
                    <a:pt x="1690484" y="1067118"/>
                  </a:lnTo>
                  <a:lnTo>
                    <a:pt x="0" y="10671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071418" y="5474030"/>
            <a:ext cx="5998988" cy="925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99"/>
              </a:lnSpc>
            </a:pPr>
            <a:r>
              <a:rPr lang="en-US" sz="5199">
                <a:solidFill>
                  <a:srgbClr val="00507F"/>
                </a:solidFill>
                <a:ea typeface="Noto Sans T Chinese Bold"/>
              </a:rPr>
              <a:t>達成可將         塗滿。</a:t>
            </a:r>
          </a:p>
        </p:txBody>
      </p:sp>
      <p:sp>
        <p:nvSpPr>
          <p:cNvPr id="14" name="Freeform 14"/>
          <p:cNvSpPr/>
          <p:nvPr/>
        </p:nvSpPr>
        <p:spPr>
          <a:xfrm>
            <a:off x="6740792" y="5331458"/>
            <a:ext cx="2820287" cy="1846006"/>
          </a:xfrm>
          <a:custGeom>
            <a:avLst/>
            <a:gdLst/>
            <a:ahLst/>
            <a:cxnLst/>
            <a:rect l="l" t="t" r="r" b="b"/>
            <a:pathLst>
              <a:path w="2820287" h="1846006">
                <a:moveTo>
                  <a:pt x="0" y="0"/>
                </a:moveTo>
                <a:lnTo>
                  <a:pt x="2820288" y="0"/>
                </a:lnTo>
                <a:lnTo>
                  <a:pt x="2820288" y="1846007"/>
                </a:lnTo>
                <a:lnTo>
                  <a:pt x="0" y="18460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7191920" y="5033856"/>
            <a:ext cx="2205437" cy="1949055"/>
          </a:xfrm>
          <a:custGeom>
            <a:avLst/>
            <a:gdLst/>
            <a:ahLst/>
            <a:cxnLst/>
            <a:rect l="l" t="t" r="r" b="b"/>
            <a:pathLst>
              <a:path w="2205437" h="1949055">
                <a:moveTo>
                  <a:pt x="0" y="0"/>
                </a:moveTo>
                <a:lnTo>
                  <a:pt x="2205437" y="0"/>
                </a:lnTo>
                <a:lnTo>
                  <a:pt x="2205437" y="1949054"/>
                </a:lnTo>
                <a:lnTo>
                  <a:pt x="0" y="19490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80603" y="1737271"/>
            <a:ext cx="8441477" cy="3463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93141" lvl="1" indent="-496571">
              <a:lnSpc>
                <a:spcPts val="6900"/>
              </a:lnSpc>
              <a:buFont typeface="Arial"/>
              <a:buChar char="•"/>
            </a:pPr>
            <a:r>
              <a:rPr lang="en-US" sz="4600">
                <a:solidFill>
                  <a:srgbClr val="00507F"/>
                </a:solidFill>
                <a:ea typeface="Noto Sans T Chinese Bold"/>
              </a:rPr>
              <a:t>在學校時間，每節下課至少</a:t>
            </a:r>
            <a:r>
              <a:rPr lang="en-US" sz="4600">
                <a:solidFill>
                  <a:srgbClr val="DD3D26"/>
                </a:solidFill>
                <a:latin typeface="Noto Sans T Chinese Bold"/>
                <a:ea typeface="Noto Sans T Chinese Bold"/>
              </a:rPr>
              <a:t>離開教室5分鐘</a:t>
            </a:r>
          </a:p>
          <a:p>
            <a:pPr marL="993141" lvl="1" indent="-496571">
              <a:lnSpc>
                <a:spcPts val="6900"/>
              </a:lnSpc>
              <a:buFont typeface="Arial"/>
              <a:buChar char="•"/>
            </a:pPr>
            <a:r>
              <a:rPr lang="en-US" sz="4600">
                <a:solidFill>
                  <a:srgbClr val="00507F"/>
                </a:solidFill>
                <a:ea typeface="Noto Sans T Chinese Bold"/>
              </a:rPr>
              <a:t>假日時，每天有達</a:t>
            </a:r>
            <a:r>
              <a:rPr lang="en-US" sz="4600">
                <a:solidFill>
                  <a:srgbClr val="DD3D26"/>
                </a:solidFill>
                <a:ea typeface="Noto Sans T Chinese Bold"/>
              </a:rPr>
              <a:t>到戶外</a:t>
            </a:r>
            <a:r>
              <a:rPr lang="en-US" sz="4600">
                <a:solidFill>
                  <a:srgbClr val="00507F"/>
                </a:solidFill>
                <a:latin typeface="Noto Sans T Chinese Bold"/>
                <a:ea typeface="Noto Sans T Chinese Bold"/>
              </a:rPr>
              <a:t>時間(離開室內)</a:t>
            </a:r>
            <a:r>
              <a:rPr lang="en-US" sz="4600">
                <a:solidFill>
                  <a:srgbClr val="DD3D26"/>
                </a:solidFill>
                <a:latin typeface="Noto Sans T Chinese Bold"/>
                <a:ea typeface="Noto Sans T Chinese Bold"/>
              </a:rPr>
              <a:t>120分鐘</a:t>
            </a:r>
          </a:p>
        </p:txBody>
      </p:sp>
      <p:sp>
        <p:nvSpPr>
          <p:cNvPr id="17" name="Freeform 17"/>
          <p:cNvSpPr/>
          <p:nvPr/>
        </p:nvSpPr>
        <p:spPr>
          <a:xfrm>
            <a:off x="3842480" y="5476786"/>
            <a:ext cx="1191777" cy="1191777"/>
          </a:xfrm>
          <a:custGeom>
            <a:avLst/>
            <a:gdLst/>
            <a:ahLst/>
            <a:cxnLst/>
            <a:rect l="l" t="t" r="r" b="b"/>
            <a:pathLst>
              <a:path w="1191777" h="1191777">
                <a:moveTo>
                  <a:pt x="0" y="0"/>
                </a:moveTo>
                <a:lnTo>
                  <a:pt x="1191777" y="0"/>
                </a:lnTo>
                <a:lnTo>
                  <a:pt x="1191777" y="1191777"/>
                </a:lnTo>
                <a:lnTo>
                  <a:pt x="0" y="11917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719388" y="747962"/>
            <a:ext cx="4157412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699"/>
              </a:lnSpc>
            </a:pPr>
            <a:r>
              <a:rPr lang="en-US" sz="7200" dirty="0" err="1">
                <a:solidFill>
                  <a:srgbClr val="AD3C31"/>
                </a:solidFill>
                <a:ea typeface="可画甜心体"/>
              </a:rPr>
              <a:t>下課到室外</a:t>
            </a:r>
            <a:endParaRPr lang="en-US" sz="7200" dirty="0">
              <a:solidFill>
                <a:srgbClr val="AD3C31"/>
              </a:solidFill>
              <a:ea typeface="可画甜心体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876800" y="810649"/>
            <a:ext cx="3050591" cy="784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79"/>
              </a:lnSpc>
            </a:pPr>
            <a:r>
              <a:rPr lang="en-US" sz="4799">
                <a:solidFill>
                  <a:srgbClr val="AD3C31"/>
                </a:solidFill>
                <a:latin typeface="可画甜心体"/>
                <a:ea typeface="可画甜心体"/>
              </a:rPr>
              <a:t>(離開教室)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284" b="-4428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502955" y="636270"/>
            <a:ext cx="8352149" cy="6220122"/>
            <a:chOff x="0" y="0"/>
            <a:chExt cx="5297428" cy="394517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97428" cy="3945170"/>
            </a:xfrm>
            <a:custGeom>
              <a:avLst/>
              <a:gdLst/>
              <a:ahLst/>
              <a:cxnLst/>
              <a:rect l="l" t="t" r="r" b="b"/>
              <a:pathLst>
                <a:path w="5297428" h="3945170">
                  <a:moveTo>
                    <a:pt x="0" y="0"/>
                  </a:moveTo>
                  <a:lnTo>
                    <a:pt x="5297428" y="0"/>
                  </a:lnTo>
                  <a:lnTo>
                    <a:pt x="5297428" y="3945170"/>
                  </a:lnTo>
                  <a:lnTo>
                    <a:pt x="0" y="3945170"/>
                  </a:lnTo>
                  <a:close/>
                </a:path>
              </a:pathLst>
            </a:custGeom>
            <a:solidFill>
              <a:srgbClr val="FFC969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916852" y="1374727"/>
            <a:ext cx="7516677" cy="5208953"/>
            <a:chOff x="0" y="0"/>
            <a:chExt cx="5902503" cy="409035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02503" cy="4090353"/>
            </a:xfrm>
            <a:custGeom>
              <a:avLst/>
              <a:gdLst/>
              <a:ahLst/>
              <a:cxnLst/>
              <a:rect l="l" t="t" r="r" b="b"/>
              <a:pathLst>
                <a:path w="5902503" h="4090353">
                  <a:moveTo>
                    <a:pt x="0" y="0"/>
                  </a:moveTo>
                  <a:lnTo>
                    <a:pt x="5902503" y="0"/>
                  </a:lnTo>
                  <a:lnTo>
                    <a:pt x="5902503" y="4090353"/>
                  </a:lnTo>
                  <a:lnTo>
                    <a:pt x="0" y="4090353"/>
                  </a:lnTo>
                  <a:close/>
                </a:path>
              </a:pathLst>
            </a:custGeom>
            <a:solidFill>
              <a:srgbClr val="ECE7D9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731520" y="2603050"/>
            <a:ext cx="7895633" cy="4021649"/>
            <a:chOff x="0" y="0"/>
            <a:chExt cx="22369226" cy="11393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69225" cy="11393788"/>
            </a:xfrm>
            <a:custGeom>
              <a:avLst/>
              <a:gdLst/>
              <a:ahLst/>
              <a:cxnLst/>
              <a:rect l="l" t="t" r="r" b="b"/>
              <a:pathLst>
                <a:path w="22369225" h="11393788">
                  <a:moveTo>
                    <a:pt x="0" y="0"/>
                  </a:moveTo>
                  <a:lnTo>
                    <a:pt x="0" y="11393788"/>
                  </a:lnTo>
                  <a:lnTo>
                    <a:pt x="22369225" y="11393788"/>
                  </a:lnTo>
                  <a:lnTo>
                    <a:pt x="22369225" y="0"/>
                  </a:lnTo>
                  <a:lnTo>
                    <a:pt x="0" y="0"/>
                  </a:lnTo>
                  <a:close/>
                  <a:moveTo>
                    <a:pt x="22308266" y="11332828"/>
                  </a:moveTo>
                  <a:lnTo>
                    <a:pt x="59690" y="11332828"/>
                  </a:lnTo>
                  <a:lnTo>
                    <a:pt x="59690" y="59690"/>
                  </a:lnTo>
                  <a:lnTo>
                    <a:pt x="22308266" y="59690"/>
                  </a:lnTo>
                  <a:lnTo>
                    <a:pt x="22308266" y="11332828"/>
                  </a:lnTo>
                  <a:close/>
                </a:path>
              </a:pathLst>
            </a:custGeom>
            <a:solidFill>
              <a:srgbClr val="00507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018085" y="300365"/>
            <a:ext cx="2735515" cy="1896465"/>
            <a:chOff x="0" y="0"/>
            <a:chExt cx="3647354" cy="2528619"/>
          </a:xfrm>
        </p:grpSpPr>
        <p:grpSp>
          <p:nvGrpSpPr>
            <p:cNvPr id="10" name="Group 10"/>
            <p:cNvGrpSpPr/>
            <p:nvPr/>
          </p:nvGrpSpPr>
          <p:grpSpPr>
            <a:xfrm rot="683163">
              <a:off x="155455" y="310568"/>
              <a:ext cx="3336444" cy="1907483"/>
              <a:chOff x="0" y="0"/>
              <a:chExt cx="2536724" cy="145027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536724" cy="1450274"/>
              </a:xfrm>
              <a:custGeom>
                <a:avLst/>
                <a:gdLst/>
                <a:ahLst/>
                <a:cxnLst/>
                <a:rect l="l" t="t" r="r" b="b"/>
                <a:pathLst>
                  <a:path w="2536724" h="1450274">
                    <a:moveTo>
                      <a:pt x="0" y="0"/>
                    </a:moveTo>
                    <a:lnTo>
                      <a:pt x="2536724" y="0"/>
                    </a:lnTo>
                    <a:lnTo>
                      <a:pt x="2536724" y="1450274"/>
                    </a:lnTo>
                    <a:lnTo>
                      <a:pt x="0" y="1450274"/>
                    </a:lnTo>
                    <a:close/>
                  </a:path>
                </a:pathLst>
              </a:custGeom>
              <a:solidFill>
                <a:srgbClr val="0E7648"/>
              </a:solidFill>
            </p:spPr>
          </p:sp>
        </p:grpSp>
        <p:sp>
          <p:nvSpPr>
            <p:cNvPr id="12" name="Freeform 12"/>
            <p:cNvSpPr/>
            <p:nvPr/>
          </p:nvSpPr>
          <p:spPr>
            <a:xfrm rot="683163">
              <a:off x="556739" y="483402"/>
              <a:ext cx="2650704" cy="1673257"/>
            </a:xfrm>
            <a:custGeom>
              <a:avLst/>
              <a:gdLst/>
              <a:ahLst/>
              <a:cxnLst/>
              <a:rect l="l" t="t" r="r" b="b"/>
              <a:pathLst>
                <a:path w="2650704" h="1673257">
                  <a:moveTo>
                    <a:pt x="0" y="0"/>
                  </a:moveTo>
                  <a:lnTo>
                    <a:pt x="2650704" y="0"/>
                  </a:lnTo>
                  <a:lnTo>
                    <a:pt x="2650704" y="1673257"/>
                  </a:lnTo>
                  <a:lnTo>
                    <a:pt x="0" y="16732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3" name="Freeform 13"/>
          <p:cNvSpPr/>
          <p:nvPr/>
        </p:nvSpPr>
        <p:spPr>
          <a:xfrm>
            <a:off x="2743798" y="3979203"/>
            <a:ext cx="928152" cy="863181"/>
          </a:xfrm>
          <a:custGeom>
            <a:avLst/>
            <a:gdLst/>
            <a:ahLst/>
            <a:cxnLst/>
            <a:rect l="l" t="t" r="r" b="b"/>
            <a:pathLst>
              <a:path w="928152" h="863181">
                <a:moveTo>
                  <a:pt x="0" y="0"/>
                </a:moveTo>
                <a:lnTo>
                  <a:pt x="928152" y="0"/>
                </a:lnTo>
                <a:lnTo>
                  <a:pt x="928152" y="863182"/>
                </a:lnTo>
                <a:lnTo>
                  <a:pt x="0" y="86318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2130187" y="5146991"/>
            <a:ext cx="1566194" cy="1560320"/>
          </a:xfrm>
          <a:custGeom>
            <a:avLst/>
            <a:gdLst/>
            <a:ahLst/>
            <a:cxnLst/>
            <a:rect l="l" t="t" r="r" b="b"/>
            <a:pathLst>
              <a:path w="1566194" h="1560320">
                <a:moveTo>
                  <a:pt x="0" y="0"/>
                </a:moveTo>
                <a:lnTo>
                  <a:pt x="1566193" y="0"/>
                </a:lnTo>
                <a:lnTo>
                  <a:pt x="1566193" y="1560320"/>
                </a:lnTo>
                <a:lnTo>
                  <a:pt x="0" y="15603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734664" y="2603050"/>
            <a:ext cx="2434748" cy="1853452"/>
          </a:xfrm>
          <a:custGeom>
            <a:avLst/>
            <a:gdLst/>
            <a:ahLst/>
            <a:cxnLst/>
            <a:rect l="l" t="t" r="r" b="b"/>
            <a:pathLst>
              <a:path w="2434748" h="1853452">
                <a:moveTo>
                  <a:pt x="0" y="0"/>
                </a:moveTo>
                <a:lnTo>
                  <a:pt x="2434749" y="0"/>
                </a:lnTo>
                <a:lnTo>
                  <a:pt x="2434749" y="1853452"/>
                </a:lnTo>
                <a:lnTo>
                  <a:pt x="0" y="18534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4273623" y="5350493"/>
            <a:ext cx="3209822" cy="1665095"/>
          </a:xfrm>
          <a:custGeom>
            <a:avLst/>
            <a:gdLst/>
            <a:ahLst/>
            <a:cxnLst/>
            <a:rect l="l" t="t" r="r" b="b"/>
            <a:pathLst>
              <a:path w="3209822" h="1665095">
                <a:moveTo>
                  <a:pt x="0" y="0"/>
                </a:moveTo>
                <a:lnTo>
                  <a:pt x="3209822" y="0"/>
                </a:lnTo>
                <a:lnTo>
                  <a:pt x="3209822" y="1665095"/>
                </a:lnTo>
                <a:lnTo>
                  <a:pt x="0" y="166509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280758" y="5529745"/>
            <a:ext cx="1272187" cy="1632438"/>
          </a:xfrm>
          <a:custGeom>
            <a:avLst/>
            <a:gdLst/>
            <a:ahLst/>
            <a:cxnLst/>
            <a:rect l="l" t="t" r="r" b="b"/>
            <a:pathLst>
              <a:path w="1272187" h="1632438">
                <a:moveTo>
                  <a:pt x="0" y="0"/>
                </a:moveTo>
                <a:lnTo>
                  <a:pt x="1272187" y="0"/>
                </a:lnTo>
                <a:lnTo>
                  <a:pt x="1272187" y="1632438"/>
                </a:lnTo>
                <a:lnTo>
                  <a:pt x="0" y="163243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7823" r="-7823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217584" y="4842385"/>
            <a:ext cx="1130362" cy="2014008"/>
          </a:xfrm>
          <a:custGeom>
            <a:avLst/>
            <a:gdLst/>
            <a:ahLst/>
            <a:cxnLst/>
            <a:rect l="l" t="t" r="r" b="b"/>
            <a:pathLst>
              <a:path w="1130362" h="2014008">
                <a:moveTo>
                  <a:pt x="0" y="0"/>
                </a:moveTo>
                <a:lnTo>
                  <a:pt x="1130362" y="0"/>
                </a:lnTo>
                <a:lnTo>
                  <a:pt x="1130362" y="2014007"/>
                </a:lnTo>
                <a:lnTo>
                  <a:pt x="0" y="201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923146" y="1476887"/>
            <a:ext cx="6417065" cy="1069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79"/>
              </a:lnSpc>
            </a:pPr>
            <a:r>
              <a:rPr lang="en-US" sz="8000" dirty="0" err="1">
                <a:solidFill>
                  <a:srgbClr val="AD3C31"/>
                </a:solidFill>
                <a:latin typeface="可画甜心体"/>
                <a:ea typeface="可画甜心体"/>
              </a:rPr>
              <a:t>累計運動</a:t>
            </a:r>
            <a:r>
              <a:rPr lang="zh-TW" altLang="en-US" sz="8000" dirty="0">
                <a:solidFill>
                  <a:srgbClr val="AD3C31"/>
                </a:solidFill>
                <a:latin typeface="可画甜心体"/>
                <a:ea typeface="可画甜心体"/>
              </a:rPr>
              <a:t> </a:t>
            </a:r>
            <a:r>
              <a:rPr lang="en-US" sz="8000" dirty="0">
                <a:solidFill>
                  <a:srgbClr val="AD3C31"/>
                </a:solidFill>
                <a:latin typeface="可画甜心体"/>
                <a:ea typeface="可画甜心体"/>
              </a:rPr>
              <a:t>1</a:t>
            </a:r>
            <a:r>
              <a:rPr lang="zh-TW" altLang="en-US" sz="8000" dirty="0">
                <a:solidFill>
                  <a:srgbClr val="AD3C31"/>
                </a:solidFill>
                <a:latin typeface="可画甜心体"/>
                <a:ea typeface="可画甜心体"/>
              </a:rPr>
              <a:t> </a:t>
            </a:r>
            <a:r>
              <a:rPr lang="en-US" sz="8000" dirty="0" err="1">
                <a:solidFill>
                  <a:srgbClr val="AD3C31"/>
                </a:solidFill>
                <a:latin typeface="可画甜心体"/>
                <a:ea typeface="可画甜心体"/>
              </a:rPr>
              <a:t>小時</a:t>
            </a:r>
            <a:endParaRPr lang="en-US" sz="8000" dirty="0">
              <a:solidFill>
                <a:srgbClr val="AD3C31"/>
              </a:solidFill>
              <a:latin typeface="可画甜心体"/>
              <a:ea typeface="可画甜心体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85200" y="2731117"/>
            <a:ext cx="6080368" cy="2028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249"/>
              </a:lnSpc>
            </a:pPr>
            <a:r>
              <a:rPr lang="en-US" sz="5499">
                <a:solidFill>
                  <a:srgbClr val="00507F"/>
                </a:solidFill>
                <a:latin typeface="Noto Sans T Chinese Bold"/>
                <a:ea typeface="Noto Sans T Chinese Bold"/>
              </a:rPr>
              <a:t>達成運動1小時，</a:t>
            </a:r>
          </a:p>
          <a:p>
            <a:pPr>
              <a:lnSpc>
                <a:spcPts val="8249"/>
              </a:lnSpc>
            </a:pPr>
            <a:r>
              <a:rPr lang="en-US" sz="5499">
                <a:solidFill>
                  <a:srgbClr val="00507F"/>
                </a:solidFill>
                <a:ea typeface="Noto Sans T Chinese Bold"/>
              </a:rPr>
              <a:t>可將         塗滿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165</Words>
  <Application>Microsoft Office PowerPoint</Application>
  <PresentationFormat>自訂</PresentationFormat>
  <Paragraphs>53</Paragraphs>
  <Slides>16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16</vt:i4>
      </vt:variant>
    </vt:vector>
  </HeadingPairs>
  <TitlesOfParts>
    <vt:vector size="23" baseType="lpstr">
      <vt:lpstr>Noto Sans T Chinese Bold</vt:lpstr>
      <vt:lpstr>Arial</vt:lpstr>
      <vt:lpstr>可画甜心体</vt:lpstr>
      <vt:lpstr>Calibri</vt:lpstr>
      <vt:lpstr>Noto Sans T Chinese</vt:lpstr>
      <vt:lpstr>王漢宗疊圓體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健康生活 身心樂活</dc:title>
  <dc:creator>User</dc:creator>
  <cp:lastModifiedBy>陳俐諺</cp:lastModifiedBy>
  <cp:revision>11</cp:revision>
  <dcterms:created xsi:type="dcterms:W3CDTF">2006-08-16T00:00:00Z</dcterms:created>
  <dcterms:modified xsi:type="dcterms:W3CDTF">2026-03-24T01:30:00Z</dcterms:modified>
  <dc:identifier>DAGArqszfxo</dc:identifier>
</cp:coreProperties>
</file>