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8" r:id="rId1"/>
  </p:sldMasterIdLst>
  <p:notesMasterIdLst>
    <p:notesMasterId r:id="rId40"/>
  </p:notesMasterIdLst>
  <p:sldIdLst>
    <p:sldId id="256" r:id="rId2"/>
    <p:sldId id="333" r:id="rId3"/>
    <p:sldId id="257" r:id="rId4"/>
    <p:sldId id="259" r:id="rId5"/>
    <p:sldId id="360" r:id="rId6"/>
    <p:sldId id="361" r:id="rId7"/>
    <p:sldId id="362" r:id="rId8"/>
    <p:sldId id="363" r:id="rId9"/>
    <p:sldId id="364" r:id="rId10"/>
    <p:sldId id="365" r:id="rId11"/>
    <p:sldId id="318" r:id="rId12"/>
    <p:sldId id="367" r:id="rId13"/>
    <p:sldId id="385" r:id="rId14"/>
    <p:sldId id="368" r:id="rId15"/>
    <p:sldId id="369" r:id="rId16"/>
    <p:sldId id="370" r:id="rId17"/>
    <p:sldId id="371" r:id="rId18"/>
    <p:sldId id="331" r:id="rId19"/>
    <p:sldId id="384" r:id="rId20"/>
    <p:sldId id="380" r:id="rId21"/>
    <p:sldId id="377" r:id="rId22"/>
    <p:sldId id="379" r:id="rId23"/>
    <p:sldId id="378" r:id="rId24"/>
    <p:sldId id="329" r:id="rId25"/>
    <p:sldId id="334" r:id="rId26"/>
    <p:sldId id="335" r:id="rId27"/>
    <p:sldId id="328" r:id="rId28"/>
    <p:sldId id="341" r:id="rId29"/>
    <p:sldId id="342" r:id="rId30"/>
    <p:sldId id="338" r:id="rId31"/>
    <p:sldId id="345" r:id="rId32"/>
    <p:sldId id="346" r:id="rId33"/>
    <p:sldId id="347" r:id="rId34"/>
    <p:sldId id="268" r:id="rId35"/>
    <p:sldId id="381" r:id="rId36"/>
    <p:sldId id="374" r:id="rId37"/>
    <p:sldId id="376" r:id="rId38"/>
    <p:sldId id="262" r:id="rId39"/>
  </p:sldIdLst>
  <p:sldSz cx="9144000" cy="5143500" type="screen16x9"/>
  <p:notesSz cx="6858000" cy="9144000"/>
  <p:embeddedFontLst>
    <p:embeddedFont>
      <p:font typeface="Quicksand Light" panose="02020500000000000000" charset="0"/>
      <p:regular r:id="rId41"/>
      <p:bold r:id="rId42"/>
    </p:embeddedFont>
    <p:embeddedFont>
      <p:font typeface="Jua"/>
      <p:regular r:id="rId43"/>
    </p:embeddedFont>
    <p:embeddedFont>
      <p:font typeface="Microsoft JhengHei Light" panose="020B0304030504040204" pitchFamily="34" charset="-120"/>
      <p:regular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微軟正黑體" panose="020B0604030504040204" pitchFamily="34" charset="-120"/>
      <p:regular r:id="rId49"/>
      <p:bold r:id="rId50"/>
    </p:embeddedFont>
    <p:embeddedFont>
      <p:font typeface="標楷體" panose="03000509000000000000" pitchFamily="65" charset="-120"/>
      <p:regular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FFCCFF"/>
    <a:srgbClr val="CCCCFF"/>
    <a:srgbClr val="C7E0B6"/>
    <a:srgbClr val="CCFFCC"/>
    <a:srgbClr val="0000FF"/>
    <a:srgbClr val="D44AAD"/>
    <a:srgbClr val="CCFF99"/>
    <a:srgbClr val="0066CC"/>
    <a:srgbClr val="E696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8B3EEDB-6739-41B6-9078-295AA4927500}">
  <a:tblStyle styleId="{58B3EEDB-6739-41B6-9078-295AA492750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65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Google Shape;172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8" name="Google Shape;172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g898feb88a6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3" name="Google Shape;1763;g898feb88a6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8852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g898feb88a6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3" name="Google Shape;1763;g898feb88a6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3145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g898feb88a6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3" name="Google Shape;1763;g898feb88a6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31729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g898feb88a6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3" name="Google Shape;1763;g898feb88a6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62753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g898feb88a6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3" name="Google Shape;1763;g898feb88a6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02526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g898feb88a6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3" name="Google Shape;1763;g898feb88a6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5102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g898feb88a6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3" name="Google Shape;1763;g898feb88a6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88827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g898feb88a6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3" name="Google Shape;1763;g898feb88a6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1699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g898feb88a6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3" name="Google Shape;1763;g898feb88a6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63199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1" name="Google Shape;3161;gb0ac4e247a_6_18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2" name="Google Shape;3162;gb0ac4e247a_6_18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3199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1" name="Google Shape;3161;gb0ac4e247a_6_18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2" name="Google Shape;3162;gb0ac4e247a_6_18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15004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1" name="Google Shape;3161;gb0ac4e247a_6_18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2" name="Google Shape;3162;gb0ac4e247a_6_18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70229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g898feb88a6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3" name="Google Shape;1763;g898feb88a6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92073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g898feb88a6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3" name="Google Shape;1763;g898feb88a6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84949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g898feb88a6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3" name="Google Shape;1763;g898feb88a6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19861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g898feb88a6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3" name="Google Shape;1763;g898feb88a6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70337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g898feb88a6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3" name="Google Shape;1763;g898feb88a6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58168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7" name="Google Shape;3187;gb0ac4e247a_6_18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8" name="Google Shape;3188;gb0ac4e247a_6_18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7" name="Google Shape;2327;gb0ac4e247a_6_3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8" name="Google Shape;2328;gb0ac4e247a_6_3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53626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7" name="Google Shape;2327;gb0ac4e247a_6_3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8" name="Google Shape;2328;gb0ac4e247a_6_3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22514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7" name="Google Shape;2327;gb0ac4e247a_6_3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8" name="Google Shape;2328;gb0ac4e247a_6_3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8589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898feb88a6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898feb88a6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7" name="Google Shape;2327;gb0ac4e247a_6_3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8" name="Google Shape;2328;gb0ac4e247a_6_3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g898feb88a6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3" name="Google Shape;1763;g898feb88a6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g898feb88a6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3" name="Google Shape;1763;g898feb88a6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2387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g898feb88a6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3" name="Google Shape;1763;g898feb88a6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4896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g898feb88a6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3" name="Google Shape;1763;g898feb88a6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53903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g898feb88a6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3" name="Google Shape;1763;g898feb88a6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02304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g898feb88a6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3" name="Google Shape;1763;g898feb88a6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9193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12" name="Google Shape;12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15" name="Google Shape;15;p2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18" name="Google Shape;18;p2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21" name="Google Shape;21;p2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24" name="Google Shape;24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27" name="Google Shape;27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Google Shape;29;p2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 txBox="1">
            <a:spLocks noGrp="1"/>
          </p:cNvSpPr>
          <p:nvPr>
            <p:ph type="ctrTitle"/>
          </p:nvPr>
        </p:nvSpPr>
        <p:spPr>
          <a:xfrm>
            <a:off x="967700" y="1345750"/>
            <a:ext cx="7208700" cy="191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400"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84" name="Google Shape;84;p2"/>
          <p:cNvSpPr txBox="1">
            <a:spLocks noGrp="1"/>
          </p:cNvSpPr>
          <p:nvPr>
            <p:ph type="subTitle" idx="1"/>
          </p:nvPr>
        </p:nvSpPr>
        <p:spPr>
          <a:xfrm>
            <a:off x="1138725" y="3114175"/>
            <a:ext cx="6866700" cy="59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2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24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24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24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24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24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24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24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24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  <p:grpSp>
        <p:nvGrpSpPr>
          <p:cNvPr id="85" name="Google Shape;85;p2"/>
          <p:cNvGrpSpPr/>
          <p:nvPr/>
        </p:nvGrpSpPr>
        <p:grpSpPr>
          <a:xfrm>
            <a:off x="7480525" y="1448400"/>
            <a:ext cx="444275" cy="398525"/>
            <a:chOff x="2495125" y="2142250"/>
            <a:chExt cx="444275" cy="398525"/>
          </a:xfrm>
        </p:grpSpPr>
        <p:sp>
          <p:nvSpPr>
            <p:cNvPr id="86" name="Google Shape;86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" name="Google Shape;88;p2"/>
          <p:cNvGrpSpPr/>
          <p:nvPr/>
        </p:nvGrpSpPr>
        <p:grpSpPr>
          <a:xfrm>
            <a:off x="1018050" y="1506975"/>
            <a:ext cx="291375" cy="281375"/>
            <a:chOff x="3243875" y="2372825"/>
            <a:chExt cx="291375" cy="281375"/>
          </a:xfrm>
        </p:grpSpPr>
        <p:sp>
          <p:nvSpPr>
            <p:cNvPr id="89" name="Google Shape;8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" name="Google Shape;99;p2"/>
          <p:cNvGrpSpPr/>
          <p:nvPr/>
        </p:nvGrpSpPr>
        <p:grpSpPr>
          <a:xfrm>
            <a:off x="2071475" y="615963"/>
            <a:ext cx="166675" cy="168575"/>
            <a:chOff x="4954425" y="2036375"/>
            <a:chExt cx="166675" cy="168575"/>
          </a:xfrm>
        </p:grpSpPr>
        <p:sp>
          <p:nvSpPr>
            <p:cNvPr id="100" name="Google Shape;100;p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" name="Google Shape;102;p2"/>
          <p:cNvSpPr/>
          <p:nvPr/>
        </p:nvSpPr>
        <p:spPr>
          <a:xfrm>
            <a:off x="7571875" y="991013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1821125" y="128462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1018050" y="100065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 rot="9553842">
            <a:off x="2124651" y="4191357"/>
            <a:ext cx="60324" cy="43049"/>
          </a:xfrm>
          <a:custGeom>
            <a:avLst/>
            <a:gdLst/>
            <a:ahLst/>
            <a:cxnLst/>
            <a:rect l="l" t="t" r="r" b="b"/>
            <a:pathLst>
              <a:path w="2413" h="1722" extrusionOk="0">
                <a:moveTo>
                  <a:pt x="1429" y="1"/>
                </a:moveTo>
                <a:cubicBezTo>
                  <a:pt x="1351" y="1"/>
                  <a:pt x="1268" y="12"/>
                  <a:pt x="1179" y="34"/>
                </a:cubicBezTo>
                <a:cubicBezTo>
                  <a:pt x="1156" y="33"/>
                  <a:pt x="1133" y="32"/>
                  <a:pt x="1110" y="32"/>
                </a:cubicBezTo>
                <a:cubicBezTo>
                  <a:pt x="20" y="32"/>
                  <a:pt x="1" y="1722"/>
                  <a:pt x="1114" y="1722"/>
                </a:cubicBezTo>
                <a:cubicBezTo>
                  <a:pt x="1159" y="1722"/>
                  <a:pt x="1206" y="1719"/>
                  <a:pt x="1254" y="1714"/>
                </a:cubicBezTo>
                <a:cubicBezTo>
                  <a:pt x="2412" y="1575"/>
                  <a:pt x="2372" y="1"/>
                  <a:pt x="142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527700" y="418191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"/>
          <p:cNvSpPr/>
          <p:nvPr/>
        </p:nvSpPr>
        <p:spPr>
          <a:xfrm>
            <a:off x="1104175" y="37090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" name="Google Shape;108;p2"/>
          <p:cNvGrpSpPr/>
          <p:nvPr/>
        </p:nvGrpSpPr>
        <p:grpSpPr>
          <a:xfrm>
            <a:off x="6355050" y="709650"/>
            <a:ext cx="291375" cy="281375"/>
            <a:chOff x="3243875" y="2372825"/>
            <a:chExt cx="291375" cy="281375"/>
          </a:xfrm>
        </p:grpSpPr>
        <p:sp>
          <p:nvSpPr>
            <p:cNvPr id="109" name="Google Shape;10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" name="Google Shape;119;p2"/>
          <p:cNvGrpSpPr/>
          <p:nvPr/>
        </p:nvGrpSpPr>
        <p:grpSpPr>
          <a:xfrm>
            <a:off x="1105050" y="4149150"/>
            <a:ext cx="444275" cy="398525"/>
            <a:chOff x="2495125" y="2142250"/>
            <a:chExt cx="444275" cy="398525"/>
          </a:xfrm>
        </p:grpSpPr>
        <p:sp>
          <p:nvSpPr>
            <p:cNvPr id="120" name="Google Shape;120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122;p2"/>
          <p:cNvGrpSpPr/>
          <p:nvPr/>
        </p:nvGrpSpPr>
        <p:grpSpPr>
          <a:xfrm>
            <a:off x="6975800" y="4368950"/>
            <a:ext cx="291375" cy="281375"/>
            <a:chOff x="3243875" y="2372825"/>
            <a:chExt cx="291375" cy="281375"/>
          </a:xfrm>
        </p:grpSpPr>
        <p:sp>
          <p:nvSpPr>
            <p:cNvPr id="123" name="Google Shape;123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2" name="Google Shape;802;p11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803" name="Google Shape;803;p1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04" name="Google Shape;804;p1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805" name="Google Shape;805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07" name="Google Shape;807;p1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08" name="Google Shape;808;p1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809" name="Google Shape;809;p1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1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1" name="Google Shape;811;p1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812" name="Google Shape;812;p1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1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4" name="Google Shape;814;p1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815" name="Google Shape;815;p1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1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7" name="Google Shape;817;p1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818" name="Google Shape;818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20" name="Google Shape;820;p1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821" name="Google Shape;821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23" name="Google Shape;823;p1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5" name="Google Shape;825;p11"/>
          <p:cNvSpPr txBox="1">
            <a:spLocks noGrp="1"/>
          </p:cNvSpPr>
          <p:nvPr>
            <p:ph type="title" hasCustomPrompt="1"/>
          </p:nvPr>
        </p:nvSpPr>
        <p:spPr>
          <a:xfrm>
            <a:off x="1816863" y="1707588"/>
            <a:ext cx="5511600" cy="140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26" name="Google Shape;826;p11"/>
          <p:cNvSpPr txBox="1">
            <a:spLocks noGrp="1"/>
          </p:cNvSpPr>
          <p:nvPr>
            <p:ph type="subTitle" idx="1"/>
          </p:nvPr>
        </p:nvSpPr>
        <p:spPr>
          <a:xfrm>
            <a:off x="1815538" y="2971813"/>
            <a:ext cx="5511600" cy="46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1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11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p11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11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11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11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11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11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11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p11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11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p11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9" name="Google Shape;839;p11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" name="Google Shape;840;p11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841;p11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11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843;p11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Google Shape;844;p11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5" name="Google Shape;845;p11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6" name="Google Shape;846;p11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p11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Google Shape;848;p11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9" name="Google Shape;849;p11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0" name="Google Shape;850;p11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1" name="Google Shape;851;p11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11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11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11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11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11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11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11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11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11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11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11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11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11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11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11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7" name="Google Shape;867;p11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11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11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11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11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2" name="Google Shape;872;p11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p11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4" name="Google Shape;874;p11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5" name="Google Shape;875;p11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11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0_1_1_1"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6" name="Google Shape;1186;p16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187" name="Google Shape;1187;p1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88" name="Google Shape;1188;p1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189" name="Google Shape;1189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91" name="Google Shape;1191;p1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92" name="Google Shape;1192;p1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193" name="Google Shape;1193;p1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1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95" name="Google Shape;1195;p1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196" name="Google Shape;1196;p1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1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98" name="Google Shape;1198;p1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99" name="Google Shape;1199;p1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1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01" name="Google Shape;1201;p1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02" name="Google Shape;1202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04" name="Google Shape;1204;p1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05" name="Google Shape;1205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07" name="Google Shape;1207;p1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1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9" name="Google Shape;1209;p16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0" name="Google Shape;1210;p16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1" name="Google Shape;1211;p16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2" name="Google Shape;1212;p16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3" name="Google Shape;1213;p16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4" name="Google Shape;1214;p16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5" name="Google Shape;1215;p16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6" name="Google Shape;1216;p16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7" name="Google Shape;1217;p16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8" name="Google Shape;1218;p16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9" name="Google Shape;1219;p16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0" name="Google Shape;1220;p16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1" name="Google Shape;1221;p16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2" name="Google Shape;1222;p16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3" name="Google Shape;1223;p16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4" name="Google Shape;1224;p16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5" name="Google Shape;1225;p16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6" name="Google Shape;1226;p16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7" name="Google Shape;1227;p16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8" name="Google Shape;1228;p16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9" name="Google Shape;1229;p16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0" name="Google Shape;1230;p16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1" name="Google Shape;1231;p16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2" name="Google Shape;1232;p16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3" name="Google Shape;1233;p16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4" name="Google Shape;1234;p16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5" name="Google Shape;1235;p16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6" name="Google Shape;1236;p16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7" name="Google Shape;1237;p16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8" name="Google Shape;1238;p16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9" name="Google Shape;1239;p16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0" name="Google Shape;1240;p16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p16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2" name="Google Shape;1242;p16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3" name="Google Shape;1243;p16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4" name="Google Shape;1244;p16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5" name="Google Shape;1245;p16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6" name="Google Shape;1246;p16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7" name="Google Shape;1247;p16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8" name="Google Shape;1248;p16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9" name="Google Shape;1249;p16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0" name="Google Shape;1250;p16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1" name="Google Shape;1251;p16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2" name="Google Shape;1252;p16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3" name="Google Shape;1253;p16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4" name="Google Shape;1254;p16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5" name="Google Shape;1255;p16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6" name="Google Shape;1256;p16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7" name="Google Shape;1257;p16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8" name="Google Shape;1258;p16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9" name="Google Shape;1259;p16"/>
          <p:cNvGrpSpPr/>
          <p:nvPr/>
        </p:nvGrpSpPr>
        <p:grpSpPr>
          <a:xfrm>
            <a:off x="726213" y="4500425"/>
            <a:ext cx="291375" cy="281375"/>
            <a:chOff x="3243875" y="2372825"/>
            <a:chExt cx="291375" cy="281375"/>
          </a:xfrm>
        </p:grpSpPr>
        <p:sp>
          <p:nvSpPr>
            <p:cNvPr id="1260" name="Google Shape;1260;p1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1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1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1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1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1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1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1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1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1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0" name="Google Shape;1270;p16"/>
          <p:cNvSpPr/>
          <p:nvPr/>
        </p:nvSpPr>
        <p:spPr>
          <a:xfrm>
            <a:off x="7335600" y="5080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1" name="Google Shape;1271;p16"/>
          <p:cNvGrpSpPr/>
          <p:nvPr/>
        </p:nvGrpSpPr>
        <p:grpSpPr>
          <a:xfrm>
            <a:off x="1514950" y="454750"/>
            <a:ext cx="166675" cy="168575"/>
            <a:chOff x="4954425" y="2036375"/>
            <a:chExt cx="166675" cy="168575"/>
          </a:xfrm>
        </p:grpSpPr>
        <p:sp>
          <p:nvSpPr>
            <p:cNvPr id="1272" name="Google Shape;1272;p1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1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4" name="Google Shape;1274;p16"/>
          <p:cNvSpPr/>
          <p:nvPr/>
        </p:nvSpPr>
        <p:spPr>
          <a:xfrm>
            <a:off x="1427950" y="478178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0_1_1_1_1"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6" name="Google Shape;1276;p17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277" name="Google Shape;1277;p1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78" name="Google Shape;1278;p1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279" name="Google Shape;1279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81" name="Google Shape;1281;p1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82" name="Google Shape;1282;p1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283" name="Google Shape;1283;p1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1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5" name="Google Shape;1285;p1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286" name="Google Shape;1286;p1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1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8" name="Google Shape;1288;p1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289" name="Google Shape;1289;p1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1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1" name="Google Shape;1291;p1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92" name="Google Shape;1292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4" name="Google Shape;1294;p1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95" name="Google Shape;1295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97" name="Google Shape;1297;p1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1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9" name="Google Shape;1299;p17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17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17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17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17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4" name="Google Shape;1304;p17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5" name="Google Shape;1305;p17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6" name="Google Shape;1306;p17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7" name="Google Shape;1307;p17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17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9" name="Google Shape;1309;p17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0" name="Google Shape;1310;p17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17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312;p17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3" name="Google Shape;1313;p17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4" name="Google Shape;1314;p17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5" name="Google Shape;1315;p17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17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7" name="Google Shape;1317;p17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17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9" name="Google Shape;1319;p17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0" name="Google Shape;1320;p17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1" name="Google Shape;1321;p17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2" name="Google Shape;1322;p17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3" name="Google Shape;1323;p17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4" name="Google Shape;1324;p17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5" name="Google Shape;1325;p17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6" name="Google Shape;1326;p17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7" name="Google Shape;1327;p17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8" name="Google Shape;1328;p17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9" name="Google Shape;1329;p17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17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1" name="Google Shape;1331;p17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17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3" name="Google Shape;1333;p17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4" name="Google Shape;1334;p17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5" name="Google Shape;1335;p17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6" name="Google Shape;1336;p17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7" name="Google Shape;1337;p17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8" name="Google Shape;1338;p17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9" name="Google Shape;1339;p17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p17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17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2" name="Google Shape;1342;p17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3" name="Google Shape;1343;p17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4" name="Google Shape;1344;p17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5" name="Google Shape;1345;p17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6" name="Google Shape;1346;p17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7" name="Google Shape;1347;p17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8" name="Google Shape;1348;p17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9" name="Google Shape;1349;p17"/>
          <p:cNvGrpSpPr/>
          <p:nvPr/>
        </p:nvGrpSpPr>
        <p:grpSpPr>
          <a:xfrm>
            <a:off x="504088" y="319075"/>
            <a:ext cx="444275" cy="398525"/>
            <a:chOff x="2495125" y="2142250"/>
            <a:chExt cx="444275" cy="398525"/>
          </a:xfrm>
        </p:grpSpPr>
        <p:sp>
          <p:nvSpPr>
            <p:cNvPr id="1350" name="Google Shape;1350;p1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1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2" name="Google Shape;1352;p17"/>
          <p:cNvGrpSpPr/>
          <p:nvPr/>
        </p:nvGrpSpPr>
        <p:grpSpPr>
          <a:xfrm>
            <a:off x="7942288" y="4463763"/>
            <a:ext cx="291375" cy="281375"/>
            <a:chOff x="3243875" y="2372825"/>
            <a:chExt cx="291375" cy="281375"/>
          </a:xfrm>
        </p:grpSpPr>
        <p:sp>
          <p:nvSpPr>
            <p:cNvPr id="1353" name="Google Shape;1353;p1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1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1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1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1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1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1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1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1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1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3" name="Google Shape;1363;p17"/>
          <p:cNvGrpSpPr/>
          <p:nvPr/>
        </p:nvGrpSpPr>
        <p:grpSpPr>
          <a:xfrm>
            <a:off x="1236250" y="319063"/>
            <a:ext cx="166675" cy="168575"/>
            <a:chOff x="4954425" y="2036375"/>
            <a:chExt cx="166675" cy="168575"/>
          </a:xfrm>
        </p:grpSpPr>
        <p:sp>
          <p:nvSpPr>
            <p:cNvPr id="1364" name="Google Shape;1364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6" name="Google Shape;1366;p17"/>
          <p:cNvSpPr/>
          <p:nvPr/>
        </p:nvSpPr>
        <p:spPr>
          <a:xfrm>
            <a:off x="8028425" y="362763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7" name="Google Shape;1367;p17"/>
          <p:cNvSpPr/>
          <p:nvPr/>
        </p:nvSpPr>
        <p:spPr>
          <a:xfrm>
            <a:off x="8149363" y="41939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68" name="Google Shape;1368;p17"/>
          <p:cNvGrpSpPr/>
          <p:nvPr/>
        </p:nvGrpSpPr>
        <p:grpSpPr>
          <a:xfrm>
            <a:off x="7442275" y="4651625"/>
            <a:ext cx="166675" cy="168575"/>
            <a:chOff x="4954425" y="2036375"/>
            <a:chExt cx="166675" cy="168575"/>
          </a:xfrm>
        </p:grpSpPr>
        <p:sp>
          <p:nvSpPr>
            <p:cNvPr id="1369" name="Google Shape;1369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0_1_1_1_1_1"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2" name="Google Shape;1372;p18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373" name="Google Shape;1373;p1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74" name="Google Shape;1374;p1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75" name="Google Shape;1375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77" name="Google Shape;1377;p1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78" name="Google Shape;1378;p1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379" name="Google Shape;1379;p1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0" name="Google Shape;1380;p1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1" name="Google Shape;1381;p1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382" name="Google Shape;1382;p1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1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4" name="Google Shape;1384;p1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385" name="Google Shape;1385;p1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1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7" name="Google Shape;1387;p1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388" name="Google Shape;1388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90" name="Google Shape;1390;p1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91" name="Google Shape;1391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" name="Google Shape;1392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93" name="Google Shape;1393;p1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1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5" name="Google Shape;1395;p18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6" name="Google Shape;1396;p18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7" name="Google Shape;1397;p18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8" name="Google Shape;1398;p18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9" name="Google Shape;1399;p18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0" name="Google Shape;1400;p18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1" name="Google Shape;1401;p18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2" name="Google Shape;1402;p18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3" name="Google Shape;1403;p18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4" name="Google Shape;1404;p18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5" name="Google Shape;1405;p18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6" name="Google Shape;1406;p18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7" name="Google Shape;1407;p18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8" name="Google Shape;1408;p18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9" name="Google Shape;1409;p18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0" name="Google Shape;1410;p18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1" name="Google Shape;1411;p18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p18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3" name="Google Shape;1413;p18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4" name="Google Shape;1414;p18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5" name="Google Shape;1415;p18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6" name="Google Shape;1416;p18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7" name="Google Shape;1417;p18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8" name="Google Shape;1418;p18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9" name="Google Shape;1419;p18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0" name="Google Shape;1420;p18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18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p18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3" name="Google Shape;1423;p18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4" name="Google Shape;1424;p18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5" name="Google Shape;1425;p18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6" name="Google Shape;1426;p18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7" name="Google Shape;1427;p18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8" name="Google Shape;1428;p18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9" name="Google Shape;1429;p18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0" name="Google Shape;1430;p18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1" name="Google Shape;1431;p18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2" name="Google Shape;1432;p18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3" name="Google Shape;1433;p18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4" name="Google Shape;1434;p18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5" name="Google Shape;1435;p18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6" name="Google Shape;1436;p18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7" name="Google Shape;1437;p18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8" name="Google Shape;1438;p18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9" name="Google Shape;1439;p18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0" name="Google Shape;1440;p18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1" name="Google Shape;1441;p18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2" name="Google Shape;1442;p18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3" name="Google Shape;1443;p18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4" name="Google Shape;1444;p18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5" name="Google Shape;1445;p18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46" name="Google Shape;1446;p18"/>
          <p:cNvGrpSpPr/>
          <p:nvPr/>
        </p:nvGrpSpPr>
        <p:grpSpPr>
          <a:xfrm>
            <a:off x="1063250" y="831175"/>
            <a:ext cx="444275" cy="398525"/>
            <a:chOff x="2495125" y="2142250"/>
            <a:chExt cx="444275" cy="398525"/>
          </a:xfrm>
        </p:grpSpPr>
        <p:sp>
          <p:nvSpPr>
            <p:cNvPr id="1447" name="Google Shape;1447;p1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1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9" name="Google Shape;1449;p18"/>
          <p:cNvGrpSpPr/>
          <p:nvPr/>
        </p:nvGrpSpPr>
        <p:grpSpPr>
          <a:xfrm>
            <a:off x="7814250" y="4463750"/>
            <a:ext cx="291375" cy="281375"/>
            <a:chOff x="3243875" y="2372825"/>
            <a:chExt cx="291375" cy="281375"/>
          </a:xfrm>
        </p:grpSpPr>
        <p:sp>
          <p:nvSpPr>
            <p:cNvPr id="1450" name="Google Shape;1450;p1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1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1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1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1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1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1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1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1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1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0" name="Google Shape;1460;p18"/>
          <p:cNvGrpSpPr/>
          <p:nvPr/>
        </p:nvGrpSpPr>
        <p:grpSpPr>
          <a:xfrm>
            <a:off x="7553550" y="700850"/>
            <a:ext cx="166675" cy="168575"/>
            <a:chOff x="4954425" y="2036375"/>
            <a:chExt cx="166675" cy="168575"/>
          </a:xfrm>
        </p:grpSpPr>
        <p:sp>
          <p:nvSpPr>
            <p:cNvPr id="1461" name="Google Shape;1461;p1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1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3" name="Google Shape;1463;p18"/>
          <p:cNvSpPr/>
          <p:nvPr/>
        </p:nvSpPr>
        <p:spPr>
          <a:xfrm>
            <a:off x="1877550" y="539050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4" name="Google Shape;1464;p18"/>
          <p:cNvSpPr/>
          <p:nvPr/>
        </p:nvSpPr>
        <p:spPr>
          <a:xfrm>
            <a:off x="8218500" y="406500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10_1_1_1_1_1_1"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6" name="Google Shape;1466;p19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467" name="Google Shape;1467;p1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68" name="Google Shape;1468;p1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469" name="Google Shape;1469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71" name="Google Shape;1471;p1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72" name="Google Shape;1472;p1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73" name="Google Shape;1473;p1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1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75" name="Google Shape;1475;p1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76" name="Google Shape;1476;p1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1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78" name="Google Shape;1478;p1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79" name="Google Shape;1479;p1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1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1" name="Google Shape;1481;p1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482" name="Google Shape;1482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4" name="Google Shape;1484;p1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485" name="Google Shape;1485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87" name="Google Shape;1487;p1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1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89" name="Google Shape;1489;p19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0" name="Google Shape;1490;p19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1" name="Google Shape;1491;p19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2" name="Google Shape;1492;p19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3" name="Google Shape;1493;p19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4" name="Google Shape;1494;p19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5" name="Google Shape;1495;p19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6" name="Google Shape;1496;p19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7" name="Google Shape;1497;p19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19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9" name="Google Shape;1499;p19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0" name="Google Shape;1500;p19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19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2" name="Google Shape;1502;p19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3" name="Google Shape;1503;p19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4" name="Google Shape;1504;p19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5" name="Google Shape;1505;p19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6" name="Google Shape;1506;p19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7" name="Google Shape;1507;p19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8" name="Google Shape;1508;p19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9" name="Google Shape;1509;p19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0" name="Google Shape;1510;p19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1" name="Google Shape;1511;p19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2" name="Google Shape;1512;p19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3" name="Google Shape;1513;p19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4" name="Google Shape;1514;p19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5" name="Google Shape;1515;p19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19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7" name="Google Shape;1517;p19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8" name="Google Shape;1518;p19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9" name="Google Shape;1519;p19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0" name="Google Shape;1520;p19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1" name="Google Shape;1521;p19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2" name="Google Shape;1522;p19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3" name="Google Shape;1523;p19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4" name="Google Shape;1524;p19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p19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19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19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8" name="Google Shape;1528;p19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9" name="Google Shape;1529;p19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0" name="Google Shape;1530;p19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1" name="Google Shape;1531;p19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19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19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4" name="Google Shape;1534;p19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5" name="Google Shape;1535;p19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19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19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19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39" name="Google Shape;1539;p19"/>
          <p:cNvGrpSpPr/>
          <p:nvPr/>
        </p:nvGrpSpPr>
        <p:grpSpPr>
          <a:xfrm>
            <a:off x="7658900" y="2949438"/>
            <a:ext cx="444275" cy="398525"/>
            <a:chOff x="2495125" y="2142250"/>
            <a:chExt cx="444275" cy="398525"/>
          </a:xfrm>
        </p:grpSpPr>
        <p:sp>
          <p:nvSpPr>
            <p:cNvPr id="1540" name="Google Shape;1540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2" name="Google Shape;1542;p19"/>
          <p:cNvGrpSpPr/>
          <p:nvPr/>
        </p:nvGrpSpPr>
        <p:grpSpPr>
          <a:xfrm>
            <a:off x="1018050" y="1506975"/>
            <a:ext cx="291375" cy="281375"/>
            <a:chOff x="3243875" y="2372825"/>
            <a:chExt cx="291375" cy="281375"/>
          </a:xfrm>
        </p:grpSpPr>
        <p:sp>
          <p:nvSpPr>
            <p:cNvPr id="1543" name="Google Shape;1543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3" name="Google Shape;1553;p19"/>
          <p:cNvGrpSpPr/>
          <p:nvPr/>
        </p:nvGrpSpPr>
        <p:grpSpPr>
          <a:xfrm>
            <a:off x="2071475" y="615963"/>
            <a:ext cx="166675" cy="168575"/>
            <a:chOff x="4954425" y="2036375"/>
            <a:chExt cx="166675" cy="168575"/>
          </a:xfrm>
        </p:grpSpPr>
        <p:sp>
          <p:nvSpPr>
            <p:cNvPr id="1554" name="Google Shape;1554;p1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1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6" name="Google Shape;1556;p19"/>
          <p:cNvSpPr/>
          <p:nvPr/>
        </p:nvSpPr>
        <p:spPr>
          <a:xfrm>
            <a:off x="7006975" y="659650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7" name="Google Shape;1557;p19"/>
          <p:cNvSpPr/>
          <p:nvPr/>
        </p:nvSpPr>
        <p:spPr>
          <a:xfrm>
            <a:off x="1821125" y="128462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8" name="Google Shape;1558;p19"/>
          <p:cNvSpPr/>
          <p:nvPr/>
        </p:nvSpPr>
        <p:spPr>
          <a:xfrm>
            <a:off x="1018050" y="100065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9" name="Google Shape;1559;p19"/>
          <p:cNvSpPr/>
          <p:nvPr/>
        </p:nvSpPr>
        <p:spPr>
          <a:xfrm>
            <a:off x="7527700" y="418191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0" name="Google Shape;1560;p19"/>
          <p:cNvSpPr/>
          <p:nvPr/>
        </p:nvSpPr>
        <p:spPr>
          <a:xfrm>
            <a:off x="1104175" y="37090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61" name="Google Shape;1561;p19"/>
          <p:cNvGrpSpPr/>
          <p:nvPr/>
        </p:nvGrpSpPr>
        <p:grpSpPr>
          <a:xfrm>
            <a:off x="1529750" y="4285375"/>
            <a:ext cx="291375" cy="281375"/>
            <a:chOff x="3243875" y="2372825"/>
            <a:chExt cx="291375" cy="281375"/>
          </a:xfrm>
        </p:grpSpPr>
        <p:sp>
          <p:nvSpPr>
            <p:cNvPr id="1562" name="Google Shape;1562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2" name="Google Shape;1572;p19"/>
          <p:cNvGrpSpPr/>
          <p:nvPr/>
        </p:nvGrpSpPr>
        <p:grpSpPr>
          <a:xfrm>
            <a:off x="1254238" y="2592525"/>
            <a:ext cx="444275" cy="398525"/>
            <a:chOff x="2495125" y="2142250"/>
            <a:chExt cx="444275" cy="398525"/>
          </a:xfrm>
        </p:grpSpPr>
        <p:sp>
          <p:nvSpPr>
            <p:cNvPr id="1573" name="Google Shape;1573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5" name="Google Shape;1575;p19"/>
          <p:cNvGrpSpPr/>
          <p:nvPr/>
        </p:nvGrpSpPr>
        <p:grpSpPr>
          <a:xfrm>
            <a:off x="6975800" y="4368950"/>
            <a:ext cx="291375" cy="281375"/>
            <a:chOff x="3243875" y="2372825"/>
            <a:chExt cx="291375" cy="281375"/>
          </a:xfrm>
        </p:grpSpPr>
        <p:sp>
          <p:nvSpPr>
            <p:cNvPr id="1576" name="Google Shape;1576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6" name="Google Shape;1586;p19"/>
          <p:cNvGrpSpPr/>
          <p:nvPr/>
        </p:nvGrpSpPr>
        <p:grpSpPr>
          <a:xfrm>
            <a:off x="7185250" y="2202150"/>
            <a:ext cx="166675" cy="168575"/>
            <a:chOff x="4954425" y="2036375"/>
            <a:chExt cx="166675" cy="168575"/>
          </a:xfrm>
        </p:grpSpPr>
        <p:sp>
          <p:nvSpPr>
            <p:cNvPr id="1587" name="Google Shape;1587;p1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1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9" name="Google Shape;1589;p19"/>
          <p:cNvGrpSpPr/>
          <p:nvPr/>
        </p:nvGrpSpPr>
        <p:grpSpPr>
          <a:xfrm>
            <a:off x="7658888" y="1125963"/>
            <a:ext cx="444275" cy="398525"/>
            <a:chOff x="2495125" y="2142250"/>
            <a:chExt cx="444275" cy="398525"/>
          </a:xfrm>
        </p:grpSpPr>
        <p:sp>
          <p:nvSpPr>
            <p:cNvPr id="1590" name="Google Shape;1590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5" name="Google Shape;135;p3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36" name="Google Shape;136;p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7" name="Google Shape;137;p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8" name="Google Shape;138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0" name="Google Shape;140;p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1" name="Google Shape;141;p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2" name="Google Shape;142;p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4" name="Google Shape;144;p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7" name="Google Shape;147;p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" name="Google Shape;148;p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0" name="Google Shape;150;p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3" name="Google Shape;153;p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4" name="Google Shape;154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6" name="Google Shape;156;p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" name="Google Shape;158;p3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3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3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3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3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3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3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3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3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3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3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3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3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3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3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3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3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3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3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3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3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3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3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3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3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3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3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3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3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3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3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3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3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3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3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3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3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3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3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3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3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3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3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3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3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3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3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3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3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3"/>
          <p:cNvSpPr txBox="1">
            <a:spLocks noGrp="1"/>
          </p:cNvSpPr>
          <p:nvPr>
            <p:ph type="title"/>
          </p:nvPr>
        </p:nvSpPr>
        <p:spPr>
          <a:xfrm>
            <a:off x="2497874" y="2156593"/>
            <a:ext cx="3968100" cy="65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09" name="Google Shape;209;p3"/>
          <p:cNvSpPr txBox="1">
            <a:spLocks noGrp="1"/>
          </p:cNvSpPr>
          <p:nvPr>
            <p:ph type="title" idx="2" hasCustomPrompt="1"/>
          </p:nvPr>
        </p:nvSpPr>
        <p:spPr>
          <a:xfrm>
            <a:off x="3965650" y="1122450"/>
            <a:ext cx="1032600" cy="65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4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3"/>
          <p:cNvSpPr txBox="1">
            <a:spLocks noGrp="1"/>
          </p:cNvSpPr>
          <p:nvPr>
            <p:ph type="subTitle" idx="1"/>
          </p:nvPr>
        </p:nvSpPr>
        <p:spPr>
          <a:xfrm>
            <a:off x="2233575" y="3144850"/>
            <a:ext cx="4496700" cy="65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11" name="Google Shape;211;p3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12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" name="Google Shape;214;p3"/>
          <p:cNvGrpSpPr/>
          <p:nvPr/>
        </p:nvGrpSpPr>
        <p:grpSpPr>
          <a:xfrm>
            <a:off x="7353450" y="3955275"/>
            <a:ext cx="291375" cy="281375"/>
            <a:chOff x="3243875" y="2372825"/>
            <a:chExt cx="291375" cy="281375"/>
          </a:xfrm>
        </p:grpSpPr>
        <p:sp>
          <p:nvSpPr>
            <p:cNvPr id="215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" name="Google Shape;225;p3"/>
          <p:cNvGrpSpPr/>
          <p:nvPr/>
        </p:nvGrpSpPr>
        <p:grpSpPr>
          <a:xfrm>
            <a:off x="7510400" y="1254438"/>
            <a:ext cx="166675" cy="168575"/>
            <a:chOff x="4954425" y="2036375"/>
            <a:chExt cx="166675" cy="168575"/>
          </a:xfrm>
        </p:grpSpPr>
        <p:sp>
          <p:nvSpPr>
            <p:cNvPr id="226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8" name="Google Shape;228;p3"/>
          <p:cNvSpPr/>
          <p:nvPr/>
        </p:nvSpPr>
        <p:spPr>
          <a:xfrm>
            <a:off x="1531350" y="30170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3"/>
          <p:cNvSpPr/>
          <p:nvPr/>
        </p:nvSpPr>
        <p:spPr>
          <a:xfrm>
            <a:off x="8069225" y="270838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0" name="Google Shape;230;p3"/>
          <p:cNvGrpSpPr/>
          <p:nvPr/>
        </p:nvGrpSpPr>
        <p:grpSpPr>
          <a:xfrm>
            <a:off x="1168975" y="4065000"/>
            <a:ext cx="166675" cy="168575"/>
            <a:chOff x="4954425" y="2036375"/>
            <a:chExt cx="166675" cy="168575"/>
          </a:xfrm>
        </p:grpSpPr>
        <p:sp>
          <p:nvSpPr>
            <p:cNvPr id="231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4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4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7" name="Google Shape;237;p4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238" name="Google Shape;238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" name="Google Shape;240;p4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241" name="Google Shape;241;p4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4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3" name="Google Shape;243;p4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244" name="Google Shape;244;p4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4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" name="Google Shape;246;p4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247" name="Google Shape;247;p4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4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9" name="Google Shape;249;p4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250" name="Google Shape;250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2" name="Google Shape;252;p4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253" name="Google Shape;253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255;p4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4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4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4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4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4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4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4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4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4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4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4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4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4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4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4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4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4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4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4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4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4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4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4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4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4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4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4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4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4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4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4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4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4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4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4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4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4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4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4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4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4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4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4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4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4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4"/>
          <p:cNvSpPr txBox="1">
            <a:spLocks noGrp="1"/>
          </p:cNvSpPr>
          <p:nvPr>
            <p:ph type="subTitle" idx="1"/>
          </p:nvPr>
        </p:nvSpPr>
        <p:spPr>
          <a:xfrm>
            <a:off x="821325" y="1232150"/>
            <a:ext cx="7501200" cy="33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310" name="Google Shape;310;p4"/>
          <p:cNvSpPr/>
          <p:nvPr/>
        </p:nvSpPr>
        <p:spPr>
          <a:xfrm rot="4238894">
            <a:off x="287196" y="4383386"/>
            <a:ext cx="794710" cy="68675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4"/>
          <p:cNvSpPr/>
          <p:nvPr/>
        </p:nvSpPr>
        <p:spPr>
          <a:xfrm>
            <a:off x="7109750" y="7326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4"/>
          <p:cNvSpPr/>
          <p:nvPr/>
        </p:nvSpPr>
        <p:spPr>
          <a:xfrm>
            <a:off x="1324400" y="55106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3" name="Google Shape;313;p4"/>
          <p:cNvGrpSpPr/>
          <p:nvPr/>
        </p:nvGrpSpPr>
        <p:grpSpPr>
          <a:xfrm>
            <a:off x="7636900" y="441350"/>
            <a:ext cx="291375" cy="281375"/>
            <a:chOff x="3243875" y="2372825"/>
            <a:chExt cx="291375" cy="281375"/>
          </a:xfrm>
        </p:grpSpPr>
        <p:sp>
          <p:nvSpPr>
            <p:cNvPr id="314" name="Google Shape;314;p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4" name="Google Shape;324;p4"/>
          <p:cNvSpPr/>
          <p:nvPr/>
        </p:nvSpPr>
        <p:spPr>
          <a:xfrm>
            <a:off x="8088375" y="123213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4"/>
          <p:cNvSpPr/>
          <p:nvPr/>
        </p:nvSpPr>
        <p:spPr>
          <a:xfrm>
            <a:off x="1023000" y="1014050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5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328" name="Google Shape;328;p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9" name="Google Shape;329;p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" name="Google Shape;330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2" name="Google Shape;332;p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3" name="Google Shape;333;p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4" name="Google Shape;334;p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6" name="Google Shape;336;p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7" name="Google Shape;337;p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9" name="Google Shape;339;p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0" name="Google Shape;340;p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2" name="Google Shape;342;p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3" name="Google Shape;343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5" name="Google Shape;345;p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6" name="Google Shape;346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8" name="Google Shape;348;p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0" name="Google Shape;350;p5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5"/>
          <p:cNvSpPr txBox="1">
            <a:spLocks noGrp="1"/>
          </p:cNvSpPr>
          <p:nvPr>
            <p:ph type="subTitle" idx="1"/>
          </p:nvPr>
        </p:nvSpPr>
        <p:spPr>
          <a:xfrm>
            <a:off x="1979838" y="2245525"/>
            <a:ext cx="23427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5"/>
          <p:cNvSpPr txBox="1">
            <a:spLocks noGrp="1"/>
          </p:cNvSpPr>
          <p:nvPr>
            <p:ph type="subTitle" idx="2"/>
          </p:nvPr>
        </p:nvSpPr>
        <p:spPr>
          <a:xfrm>
            <a:off x="1979838" y="2603400"/>
            <a:ext cx="2342700" cy="9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5"/>
          <p:cNvSpPr txBox="1">
            <a:spLocks noGrp="1"/>
          </p:cNvSpPr>
          <p:nvPr>
            <p:ph type="subTitle" idx="3"/>
          </p:nvPr>
        </p:nvSpPr>
        <p:spPr>
          <a:xfrm>
            <a:off x="4821463" y="2245525"/>
            <a:ext cx="23427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"/>
          <p:cNvSpPr txBox="1">
            <a:spLocks noGrp="1"/>
          </p:cNvSpPr>
          <p:nvPr>
            <p:ph type="subTitle" idx="4"/>
          </p:nvPr>
        </p:nvSpPr>
        <p:spPr>
          <a:xfrm>
            <a:off x="4821463" y="2603404"/>
            <a:ext cx="2342700" cy="9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5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5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5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5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5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5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5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5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5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5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5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5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5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5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5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5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5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5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5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5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5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5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5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5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5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5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5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5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5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5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5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5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5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5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5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5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5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5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5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5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5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5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5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5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5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5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5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5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5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5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6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6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9" name="Google Shape;409;p6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410" name="Google Shape;410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" name="Google Shape;412;p6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413" name="Google Shape;413;p6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6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416" name="Google Shape;416;p6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8" name="Google Shape;418;p6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419" name="Google Shape;419;p6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1" name="Google Shape;421;p6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422" name="Google Shape;422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6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425" name="Google Shape;425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7" name="Google Shape;427;p6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6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6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6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6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6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6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6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6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6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6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6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6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6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6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6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6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6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6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6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6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6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6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6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6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6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6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6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6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6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6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6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6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6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6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6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6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6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6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6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6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6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6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6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6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6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6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6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6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6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6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6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6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6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1" name="Google Shape;481;p6"/>
          <p:cNvGrpSpPr/>
          <p:nvPr/>
        </p:nvGrpSpPr>
        <p:grpSpPr>
          <a:xfrm>
            <a:off x="726213" y="4500425"/>
            <a:ext cx="291375" cy="281375"/>
            <a:chOff x="3243875" y="2372825"/>
            <a:chExt cx="291375" cy="281375"/>
          </a:xfrm>
        </p:grpSpPr>
        <p:sp>
          <p:nvSpPr>
            <p:cNvPr id="482" name="Google Shape;482;p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2" name="Google Shape;492;p6"/>
          <p:cNvSpPr/>
          <p:nvPr/>
        </p:nvSpPr>
        <p:spPr>
          <a:xfrm>
            <a:off x="7335600" y="5080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3" name="Google Shape;493;p6"/>
          <p:cNvGrpSpPr/>
          <p:nvPr/>
        </p:nvGrpSpPr>
        <p:grpSpPr>
          <a:xfrm>
            <a:off x="1514950" y="454750"/>
            <a:ext cx="166675" cy="168575"/>
            <a:chOff x="4954425" y="2036375"/>
            <a:chExt cx="166675" cy="168575"/>
          </a:xfrm>
        </p:grpSpPr>
        <p:sp>
          <p:nvSpPr>
            <p:cNvPr id="494" name="Google Shape;494;p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6" name="Google Shape;496;p6"/>
          <p:cNvSpPr/>
          <p:nvPr/>
        </p:nvSpPr>
        <p:spPr>
          <a:xfrm>
            <a:off x="1427950" y="478178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Google Shape;498;p7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499" name="Google Shape;499;p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0" name="Google Shape;500;p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01" name="Google Shape;501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03" name="Google Shape;503;p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4" name="Google Shape;504;p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05" name="Google Shape;505;p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7" name="Google Shape;507;p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08" name="Google Shape;508;p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0" name="Google Shape;510;p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11" name="Google Shape;511;p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3" name="Google Shape;513;p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14" name="Google Shape;514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6" name="Google Shape;516;p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17" name="Google Shape;517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19" name="Google Shape;519;p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1" name="Google Shape;521;p7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7"/>
          <p:cNvSpPr txBox="1">
            <a:spLocks noGrp="1"/>
          </p:cNvSpPr>
          <p:nvPr>
            <p:ph type="subTitle" idx="1"/>
          </p:nvPr>
        </p:nvSpPr>
        <p:spPr>
          <a:xfrm>
            <a:off x="5558685" y="2109350"/>
            <a:ext cx="24174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23" name="Google Shape;523;p7"/>
          <p:cNvSpPr txBox="1">
            <a:spLocks noGrp="1"/>
          </p:cNvSpPr>
          <p:nvPr>
            <p:ph type="subTitle" idx="2"/>
          </p:nvPr>
        </p:nvSpPr>
        <p:spPr>
          <a:xfrm>
            <a:off x="5556263" y="2463297"/>
            <a:ext cx="2417400" cy="132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524" name="Google Shape;524;p7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7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7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7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7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7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7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7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7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7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7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7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7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7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7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7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7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7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7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7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7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7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7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7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7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7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7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7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7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7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7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7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7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7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7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7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7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7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7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7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7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7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7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7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7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7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7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7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7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7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5" name="Google Shape;575;p8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576" name="Google Shape;576;p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7" name="Google Shape;577;p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78" name="Google Shape;578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80" name="Google Shape;580;p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81" name="Google Shape;581;p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82" name="Google Shape;582;p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4" name="Google Shape;584;p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85" name="Google Shape;585;p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7" name="Google Shape;587;p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88" name="Google Shape;588;p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0" name="Google Shape;590;p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91" name="Google Shape;591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3" name="Google Shape;593;p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94" name="Google Shape;594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96" name="Google Shape;596;p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8" name="Google Shape;598;p8"/>
          <p:cNvSpPr txBox="1">
            <a:spLocks noGrp="1"/>
          </p:cNvSpPr>
          <p:nvPr>
            <p:ph type="title"/>
          </p:nvPr>
        </p:nvSpPr>
        <p:spPr>
          <a:xfrm>
            <a:off x="1529550" y="1682550"/>
            <a:ext cx="6084900" cy="72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99" name="Google Shape;599;p8"/>
          <p:cNvSpPr txBox="1">
            <a:spLocks noGrp="1"/>
          </p:cNvSpPr>
          <p:nvPr>
            <p:ph type="subTitle" idx="1"/>
          </p:nvPr>
        </p:nvSpPr>
        <p:spPr>
          <a:xfrm>
            <a:off x="1534825" y="2405250"/>
            <a:ext cx="6084900" cy="105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8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8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8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8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8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8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8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8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8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8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8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8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8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8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8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8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8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8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8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8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8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8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8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8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8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8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8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8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8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8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8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8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8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8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8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8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8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8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8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8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8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8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8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8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8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8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8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8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8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8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1" name="Google Shape;651;p9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652" name="Google Shape;652;p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3" name="Google Shape;653;p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54" name="Google Shape;654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56" name="Google Shape;656;p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7" name="Google Shape;657;p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58" name="Google Shape;658;p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0" name="Google Shape;660;p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61" name="Google Shape;661;p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3" name="Google Shape;663;p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64" name="Google Shape;664;p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6" name="Google Shape;666;p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67" name="Google Shape;667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9" name="Google Shape;669;p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70" name="Google Shape;670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72" name="Google Shape;672;p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4" name="Google Shape;674;p9"/>
          <p:cNvSpPr txBox="1">
            <a:spLocks noGrp="1"/>
          </p:cNvSpPr>
          <p:nvPr>
            <p:ph type="title"/>
          </p:nvPr>
        </p:nvSpPr>
        <p:spPr>
          <a:xfrm>
            <a:off x="2014800" y="1482700"/>
            <a:ext cx="5114400" cy="13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9"/>
          <p:cNvSpPr txBox="1">
            <a:spLocks noGrp="1"/>
          </p:cNvSpPr>
          <p:nvPr>
            <p:ph type="subTitle" idx="1"/>
          </p:nvPr>
        </p:nvSpPr>
        <p:spPr>
          <a:xfrm>
            <a:off x="2594250" y="2750800"/>
            <a:ext cx="3955500" cy="9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676" name="Google Shape;676;p9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9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9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9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9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9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9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9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9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9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9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9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9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9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9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9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9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9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9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9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9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9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9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9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9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9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9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9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9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9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9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9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9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" name="Google Shape;709;p9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9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9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712;p9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9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9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9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9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9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9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9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9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9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9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9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9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9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" name="Google Shape;727;p10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728" name="Google Shape;728;p1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29" name="Google Shape;729;p1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730" name="Google Shape;730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2" name="Google Shape;732;p1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3" name="Google Shape;733;p1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734" name="Google Shape;734;p1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1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36" name="Google Shape;736;p1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737" name="Google Shape;737;p1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1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39" name="Google Shape;739;p1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740" name="Google Shape;740;p1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1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42" name="Google Shape;742;p1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743" name="Google Shape;743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45" name="Google Shape;745;p1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746" name="Google Shape;746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48" name="Google Shape;748;p1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0" name="Google Shape;750;p10"/>
          <p:cNvSpPr txBox="1">
            <a:spLocks noGrp="1"/>
          </p:cNvSpPr>
          <p:nvPr>
            <p:ph type="title"/>
          </p:nvPr>
        </p:nvSpPr>
        <p:spPr>
          <a:xfrm>
            <a:off x="3438550" y="2009550"/>
            <a:ext cx="4979400" cy="11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51" name="Google Shape;751;p10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10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10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10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10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" name="Google Shape;756;p10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10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10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10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10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761;p10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10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10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10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10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10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10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10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p10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10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10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10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10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p10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10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10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10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10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10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10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10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10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10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10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10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10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10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10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p10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10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10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p10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10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10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10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10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10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798;p10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10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10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2" r:id="rId12"/>
    <p:sldLayoutId id="2147483663" r:id="rId13"/>
    <p:sldLayoutId id="2147483664" r:id="rId14"/>
    <p:sldLayoutId id="2147483665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slide" Target="slide3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slide" Target="slide34.xml"/><Relationship Id="rId4" Type="http://schemas.openxmlformats.org/officeDocument/2006/relationships/slide" Target="slide3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slide" Target="slide38.xml"/><Relationship Id="rId4" Type="http://schemas.openxmlformats.org/officeDocument/2006/relationships/slide" Target="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slide" Target="slide38.xml"/><Relationship Id="rId4" Type="http://schemas.openxmlformats.org/officeDocument/2006/relationships/slide" Target="slid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slide" Target="slide3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3.xml"/><Relationship Id="rId5" Type="http://schemas.openxmlformats.org/officeDocument/2006/relationships/slide" Target="slide30.xml"/><Relationship Id="rId4" Type="http://schemas.openxmlformats.org/officeDocument/2006/relationships/slide" Target="slide3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3.xml"/><Relationship Id="rId5" Type="http://schemas.openxmlformats.org/officeDocument/2006/relationships/slide" Target="slide30.xml"/><Relationship Id="rId4" Type="http://schemas.openxmlformats.org/officeDocument/2006/relationships/slide" Target="slide3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3.xml"/><Relationship Id="rId5" Type="http://schemas.openxmlformats.org/officeDocument/2006/relationships/slide" Target="slide30.xml"/><Relationship Id="rId4" Type="http://schemas.openxmlformats.org/officeDocument/2006/relationships/slide" Target="slide3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slide" Target="slide3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slide" Target="slide3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" Target="slide4.xml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slide" Target="slide34.xml"/><Relationship Id="rId4" Type="http://schemas.openxmlformats.org/officeDocument/2006/relationships/slide" Target="slide38.xml"/><Relationship Id="rId9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" Target="slide4.xml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slide" Target="slide34.xml"/><Relationship Id="rId10" Type="http://schemas.openxmlformats.org/officeDocument/2006/relationships/image" Target="../media/image31.png"/><Relationship Id="rId4" Type="http://schemas.openxmlformats.org/officeDocument/2006/relationships/slide" Target="slide38.xml"/><Relationship Id="rId9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slide" Target="slide3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5" Type="http://schemas.openxmlformats.org/officeDocument/2006/relationships/slide" Target="slide30.xml"/><Relationship Id="rId4" Type="http://schemas.openxmlformats.org/officeDocument/2006/relationships/slide" Target="slide3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0.xml"/><Relationship Id="rId4" Type="http://schemas.openxmlformats.org/officeDocument/2006/relationships/slide" Target="slide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0.xml"/><Relationship Id="rId4" Type="http://schemas.openxmlformats.org/officeDocument/2006/relationships/slide" Target="slide3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0.xml"/><Relationship Id="rId4" Type="http://schemas.openxmlformats.org/officeDocument/2006/relationships/slide" Target="slide3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0.xml"/><Relationship Id="rId4" Type="http://schemas.openxmlformats.org/officeDocument/2006/relationships/slide" Target="slide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slide" Target="slide3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0.xml"/><Relationship Id="rId5" Type="http://schemas.openxmlformats.org/officeDocument/2006/relationships/slide" Target="slide34.xml"/><Relationship Id="rId4" Type="http://schemas.openxmlformats.org/officeDocument/2006/relationships/slide" Target="slide3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slide" Target="slide3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8.xml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8.xml"/><Relationship Id="rId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" name="Google Shape;1730;p23"/>
          <p:cNvSpPr txBox="1">
            <a:spLocks noGrp="1"/>
          </p:cNvSpPr>
          <p:nvPr>
            <p:ph type="ctrTitle"/>
          </p:nvPr>
        </p:nvSpPr>
        <p:spPr>
          <a:xfrm>
            <a:off x="967700" y="1345750"/>
            <a:ext cx="7208700" cy="191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11</a:t>
            </a:r>
            <a:r>
              <a:rPr lang="en-US" sz="6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6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學年</a:t>
            </a:r>
            <a:r>
              <a:rPr lang="zh-TW" altLang="en-US" sz="6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度</a:t>
            </a:r>
            <a:r>
              <a:rPr lang="en-US" altLang="zh-TW" sz="6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6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衛生委員會議</a:t>
            </a:r>
            <a:endParaRPr sz="6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31" name="Google Shape;1731;p23"/>
          <p:cNvSpPr txBox="1">
            <a:spLocks noGrp="1"/>
          </p:cNvSpPr>
          <p:nvPr>
            <p:ph type="subTitle" idx="1"/>
          </p:nvPr>
        </p:nvSpPr>
        <p:spPr>
          <a:xfrm>
            <a:off x="1138675" y="3114175"/>
            <a:ext cx="6866700" cy="59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學務處衛生組 報告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" name="Google Shape;1765;p26"/>
          <p:cNvSpPr/>
          <p:nvPr/>
        </p:nvSpPr>
        <p:spPr>
          <a:xfrm>
            <a:off x="1251828" y="422564"/>
            <a:ext cx="6181137" cy="6455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6" name="Google Shape;1766;p26"/>
          <p:cNvSpPr/>
          <p:nvPr/>
        </p:nvSpPr>
        <p:spPr>
          <a:xfrm rot="16200000">
            <a:off x="1080096" y="670676"/>
            <a:ext cx="546044" cy="49352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7" name="Google Shape;1767;p26"/>
          <p:cNvSpPr/>
          <p:nvPr/>
        </p:nvSpPr>
        <p:spPr>
          <a:xfrm rot="4829593">
            <a:off x="6931405" y="307909"/>
            <a:ext cx="601338" cy="53011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8" name="Google Shape;1768;p26"/>
          <p:cNvSpPr txBox="1">
            <a:spLocks noGrp="1"/>
          </p:cNvSpPr>
          <p:nvPr>
            <p:ph type="title"/>
          </p:nvPr>
        </p:nvSpPr>
        <p:spPr>
          <a:xfrm>
            <a:off x="1626744" y="453715"/>
            <a:ext cx="5431303" cy="58327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2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健康體位現況分析 </a:t>
            </a:r>
            <a:endParaRPr sz="3200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77" name="Google Shape;1777;p26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8" name="Google Shape;1778;p26">
            <a:hlinkClick r:id="rId4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9" name="Google Shape;1779;p26">
            <a:hlinkClick r:id="rId5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0" name="Google Shape;1780;p26">
            <a:hlinkClick r:id="" action="ppaction://noaction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1" name="Google Shape;1781;p26">
            <a:hlinkClick r:id="" action="ppaction://noaction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2" name="Google Shape;1782;p26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grpSp>
        <p:nvGrpSpPr>
          <p:cNvPr id="15" name="群組 14"/>
          <p:cNvGrpSpPr/>
          <p:nvPr/>
        </p:nvGrpSpPr>
        <p:grpSpPr>
          <a:xfrm>
            <a:off x="5566825" y="3878090"/>
            <a:ext cx="2708342" cy="861550"/>
            <a:chOff x="6707272" y="3251948"/>
            <a:chExt cx="1149674" cy="640594"/>
          </a:xfrm>
        </p:grpSpPr>
        <p:grpSp>
          <p:nvGrpSpPr>
            <p:cNvPr id="16" name="Google Shape;5403;p60"/>
            <p:cNvGrpSpPr/>
            <p:nvPr/>
          </p:nvGrpSpPr>
          <p:grpSpPr>
            <a:xfrm>
              <a:off x="6707272" y="3251948"/>
              <a:ext cx="1149674" cy="537269"/>
              <a:chOff x="4411970" y="2726085"/>
              <a:chExt cx="643107" cy="193659"/>
            </a:xfrm>
          </p:grpSpPr>
          <p:sp>
            <p:nvSpPr>
              <p:cNvPr id="18" name="Google Shape;5404;p60"/>
              <p:cNvSpPr/>
              <p:nvPr/>
            </p:nvSpPr>
            <p:spPr>
              <a:xfrm>
                <a:off x="4411970" y="2726085"/>
                <a:ext cx="118796" cy="193659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4289" extrusionOk="0">
                    <a:moveTo>
                      <a:pt x="450" y="0"/>
                    </a:moveTo>
                    <a:cubicBezTo>
                      <a:pt x="357" y="0"/>
                      <a:pt x="264" y="35"/>
                      <a:pt x="193" y="106"/>
                    </a:cubicBezTo>
                    <a:lnTo>
                      <a:pt x="1" y="298"/>
                    </a:lnTo>
                    <a:lnTo>
                      <a:pt x="1591" y="1886"/>
                    </a:lnTo>
                    <a:cubicBezTo>
                      <a:pt x="1732" y="2029"/>
                      <a:pt x="1732" y="2258"/>
                      <a:pt x="1591" y="2401"/>
                    </a:cubicBezTo>
                    <a:lnTo>
                      <a:pt x="1" y="3991"/>
                    </a:lnTo>
                    <a:lnTo>
                      <a:pt x="193" y="4183"/>
                    </a:lnTo>
                    <a:cubicBezTo>
                      <a:pt x="264" y="4253"/>
                      <a:pt x="357" y="4288"/>
                      <a:pt x="450" y="4288"/>
                    </a:cubicBezTo>
                    <a:cubicBezTo>
                      <a:pt x="543" y="4288"/>
                      <a:pt x="636" y="4253"/>
                      <a:pt x="707" y="4183"/>
                    </a:cubicBezTo>
                    <a:lnTo>
                      <a:pt x="2488" y="2401"/>
                    </a:lnTo>
                    <a:cubicBezTo>
                      <a:pt x="2630" y="2260"/>
                      <a:pt x="2630" y="2029"/>
                      <a:pt x="2488" y="1888"/>
                    </a:cubicBezTo>
                    <a:lnTo>
                      <a:pt x="707" y="106"/>
                    </a:lnTo>
                    <a:cubicBezTo>
                      <a:pt x="636" y="35"/>
                      <a:pt x="543" y="0"/>
                      <a:pt x="450" y="0"/>
                    </a:cubicBezTo>
                    <a:close/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5405;p60"/>
              <p:cNvSpPr/>
              <p:nvPr/>
            </p:nvSpPr>
            <p:spPr>
              <a:xfrm>
                <a:off x="4426058" y="2791601"/>
                <a:ext cx="36167" cy="62627"/>
              </a:xfrm>
              <a:custGeom>
                <a:avLst/>
                <a:gdLst/>
                <a:ahLst/>
                <a:cxnLst/>
                <a:rect l="l" t="t" r="r" b="b"/>
                <a:pathLst>
                  <a:path w="801" h="1387" extrusionOk="0">
                    <a:moveTo>
                      <a:pt x="176" y="0"/>
                    </a:moveTo>
                    <a:cubicBezTo>
                      <a:pt x="87" y="0"/>
                      <a:pt x="1" y="69"/>
                      <a:pt x="1" y="173"/>
                    </a:cubicBezTo>
                    <a:lnTo>
                      <a:pt x="1" y="1214"/>
                    </a:lnTo>
                    <a:cubicBezTo>
                      <a:pt x="1" y="1318"/>
                      <a:pt x="87" y="1386"/>
                      <a:pt x="176" y="1386"/>
                    </a:cubicBezTo>
                    <a:cubicBezTo>
                      <a:pt x="218" y="1386"/>
                      <a:pt x="262" y="1371"/>
                      <a:pt x="297" y="1335"/>
                    </a:cubicBezTo>
                    <a:lnTo>
                      <a:pt x="627" y="1006"/>
                    </a:lnTo>
                    <a:cubicBezTo>
                      <a:pt x="800" y="834"/>
                      <a:pt x="800" y="554"/>
                      <a:pt x="627" y="381"/>
                    </a:cubicBezTo>
                    <a:lnTo>
                      <a:pt x="297" y="51"/>
                    </a:lnTo>
                    <a:cubicBezTo>
                      <a:pt x="262" y="16"/>
                      <a:pt x="218" y="0"/>
                      <a:pt x="176" y="0"/>
                    </a:cubicBezTo>
                    <a:close/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5406;p60"/>
              <p:cNvSpPr/>
              <p:nvPr/>
            </p:nvSpPr>
            <p:spPr>
              <a:xfrm>
                <a:off x="4456806" y="2743875"/>
                <a:ext cx="598271" cy="157989"/>
              </a:xfrm>
              <a:custGeom>
                <a:avLst/>
                <a:gdLst/>
                <a:ahLst/>
                <a:cxnLst/>
                <a:rect l="l" t="t" r="r" b="b"/>
                <a:pathLst>
                  <a:path w="13250" h="3499" extrusionOk="0">
                    <a:moveTo>
                      <a:pt x="1" y="0"/>
                    </a:moveTo>
                    <a:lnTo>
                      <a:pt x="1495" y="1494"/>
                    </a:lnTo>
                    <a:cubicBezTo>
                      <a:pt x="1635" y="1635"/>
                      <a:pt x="1635" y="1866"/>
                      <a:pt x="1495" y="2007"/>
                    </a:cubicBezTo>
                    <a:lnTo>
                      <a:pt x="2" y="3499"/>
                    </a:lnTo>
                    <a:lnTo>
                      <a:pt x="11527" y="3499"/>
                    </a:lnTo>
                    <a:lnTo>
                      <a:pt x="13250" y="1750"/>
                    </a:lnTo>
                    <a:lnTo>
                      <a:pt x="11527" y="0"/>
                    </a:lnTo>
                    <a:close/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" name="文字方塊 16"/>
            <p:cNvSpPr txBox="1"/>
            <p:nvPr/>
          </p:nvSpPr>
          <p:spPr>
            <a:xfrm>
              <a:off x="6906826" y="3366203"/>
              <a:ext cx="950120" cy="52633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sz="20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降低</a:t>
              </a:r>
              <a:r>
                <a:rPr lang="en-US" altLang="zh-TW" sz="20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BMI</a:t>
              </a:r>
              <a:r>
                <a:rPr lang="zh-TW" altLang="en-US" sz="20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過重比率</a:t>
              </a:r>
              <a:endParaRPr lang="zh-TW" altLang="en-US" sz="2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8381770"/>
              </p:ext>
            </p:extLst>
          </p:nvPr>
        </p:nvGraphicFramePr>
        <p:xfrm>
          <a:off x="1023751" y="1674773"/>
          <a:ext cx="6962010" cy="2027463"/>
        </p:xfrm>
        <a:graphic>
          <a:graphicData uri="http://schemas.openxmlformats.org/drawingml/2006/table">
            <a:tbl>
              <a:tblPr firstRow="1" firstCol="1" bandRow="1">
                <a:tableStyleId>{58B3EEDB-6739-41B6-9078-295AA4927500}</a:tableStyleId>
              </a:tblPr>
              <a:tblGrid>
                <a:gridCol w="1159705">
                  <a:extLst>
                    <a:ext uri="{9D8B030D-6E8A-4147-A177-3AD203B41FA5}">
                      <a16:colId xmlns:a16="http://schemas.microsoft.com/office/drawing/2014/main" val="632745252"/>
                    </a:ext>
                  </a:extLst>
                </a:gridCol>
                <a:gridCol w="1160461">
                  <a:extLst>
                    <a:ext uri="{9D8B030D-6E8A-4147-A177-3AD203B41FA5}">
                      <a16:colId xmlns:a16="http://schemas.microsoft.com/office/drawing/2014/main" val="1404050946"/>
                    </a:ext>
                  </a:extLst>
                </a:gridCol>
                <a:gridCol w="1160461">
                  <a:extLst>
                    <a:ext uri="{9D8B030D-6E8A-4147-A177-3AD203B41FA5}">
                      <a16:colId xmlns:a16="http://schemas.microsoft.com/office/drawing/2014/main" val="3588796287"/>
                    </a:ext>
                  </a:extLst>
                </a:gridCol>
                <a:gridCol w="1160461">
                  <a:extLst>
                    <a:ext uri="{9D8B030D-6E8A-4147-A177-3AD203B41FA5}">
                      <a16:colId xmlns:a16="http://schemas.microsoft.com/office/drawing/2014/main" val="3607720657"/>
                    </a:ext>
                  </a:extLst>
                </a:gridCol>
                <a:gridCol w="1160461">
                  <a:extLst>
                    <a:ext uri="{9D8B030D-6E8A-4147-A177-3AD203B41FA5}">
                      <a16:colId xmlns:a16="http://schemas.microsoft.com/office/drawing/2014/main" val="475598450"/>
                    </a:ext>
                  </a:extLst>
                </a:gridCol>
                <a:gridCol w="1160461">
                  <a:extLst>
                    <a:ext uri="{9D8B030D-6E8A-4147-A177-3AD203B41FA5}">
                      <a16:colId xmlns:a16="http://schemas.microsoft.com/office/drawing/2014/main" val="1736652518"/>
                    </a:ext>
                  </a:extLst>
                </a:gridCol>
              </a:tblGrid>
              <a:tr h="373894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學年度</a:t>
                      </a:r>
                    </a:p>
                  </a:txBody>
                  <a:tcPr marL="68580" marR="68580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過輕</a:t>
                      </a:r>
                      <a:endParaRPr lang="zh-TW" sz="18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適中</a:t>
                      </a:r>
                      <a:endParaRPr lang="zh-TW" sz="18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過重</a:t>
                      </a:r>
                      <a:endParaRPr lang="zh-TW" sz="18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超重</a:t>
                      </a:r>
                      <a:endParaRPr lang="zh-TW" sz="18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合計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0859958"/>
                  </a:ext>
                </a:extLst>
              </a:tr>
              <a:tr h="435188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112-1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11.09%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70.76%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9.05%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9.11%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100%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001193"/>
                  </a:ext>
                </a:extLst>
              </a:tr>
              <a:tr h="435188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113-1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9.22%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71.84%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10.21%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8.73%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100%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7835407"/>
                  </a:ext>
                </a:extLst>
              </a:tr>
              <a:tr h="783193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112~113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比較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-1.87%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+1.08%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+1.16%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-0.38%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263042"/>
                  </a:ext>
                </a:extLst>
              </a:tr>
            </a:tbl>
          </a:graphicData>
        </a:graphic>
      </p:graphicFrame>
      <p:sp>
        <p:nvSpPr>
          <p:cNvPr id="21" name="圓角矩形 20"/>
          <p:cNvSpPr/>
          <p:nvPr/>
        </p:nvSpPr>
        <p:spPr>
          <a:xfrm>
            <a:off x="4504756" y="3001247"/>
            <a:ext cx="1141664" cy="59165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1768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" name="Google Shape;1765;p26"/>
          <p:cNvSpPr/>
          <p:nvPr/>
        </p:nvSpPr>
        <p:spPr>
          <a:xfrm>
            <a:off x="1251828" y="379436"/>
            <a:ext cx="6181137" cy="78993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6" name="Google Shape;1766;p26"/>
          <p:cNvSpPr/>
          <p:nvPr/>
        </p:nvSpPr>
        <p:spPr>
          <a:xfrm rot="16200000">
            <a:off x="1080095" y="796369"/>
            <a:ext cx="546044" cy="49352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7" name="Google Shape;1767;p26"/>
          <p:cNvSpPr/>
          <p:nvPr/>
        </p:nvSpPr>
        <p:spPr>
          <a:xfrm rot="4829593">
            <a:off x="6931405" y="307909"/>
            <a:ext cx="601338" cy="53011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8" name="Google Shape;1768;p26"/>
          <p:cNvSpPr txBox="1">
            <a:spLocks noGrp="1"/>
          </p:cNvSpPr>
          <p:nvPr>
            <p:ph type="title"/>
          </p:nvPr>
        </p:nvSpPr>
        <p:spPr>
          <a:xfrm>
            <a:off x="1336319" y="397926"/>
            <a:ext cx="6151739" cy="75924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</a:t>
            </a:r>
            <a:r>
              <a:rPr lang="zh-TW" altLang="en-US" sz="36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促進健康體位前</a:t>
            </a:r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測結果</a:t>
            </a:r>
            <a:endParaRPr sz="3600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77" name="Google Shape;1777;p26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8" name="Google Shape;1778;p26">
            <a:hlinkClick r:id="rId4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9" name="Google Shape;1779;p26">
            <a:hlinkClick r:id="rId5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0" name="Google Shape;1780;p26">
            <a:hlinkClick r:id="" action="ppaction://noaction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1" name="Google Shape;1781;p26">
            <a:hlinkClick r:id="" action="ppaction://noaction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2" name="Google Shape;1782;p26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6"/>
          <a:srcRect l="3000" t="26577" r="33212" b="46227"/>
          <a:stretch/>
        </p:blipFill>
        <p:spPr>
          <a:xfrm>
            <a:off x="1106354" y="1334644"/>
            <a:ext cx="6505675" cy="1560184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7"/>
          <a:srcRect l="2695" t="56811" r="49672" b="16031"/>
          <a:stretch/>
        </p:blipFill>
        <p:spPr>
          <a:xfrm>
            <a:off x="1076138" y="3002280"/>
            <a:ext cx="5844858" cy="1874520"/>
          </a:xfrm>
          <a:prstGeom prst="rect">
            <a:avLst/>
          </a:prstGeom>
        </p:spPr>
      </p:pic>
      <p:grpSp>
        <p:nvGrpSpPr>
          <p:cNvPr id="20" name="群組 19"/>
          <p:cNvGrpSpPr/>
          <p:nvPr/>
        </p:nvGrpSpPr>
        <p:grpSpPr>
          <a:xfrm>
            <a:off x="6847891" y="4261666"/>
            <a:ext cx="2005211" cy="722586"/>
            <a:chOff x="6707272" y="3251948"/>
            <a:chExt cx="1149674" cy="537269"/>
          </a:xfrm>
        </p:grpSpPr>
        <p:grpSp>
          <p:nvGrpSpPr>
            <p:cNvPr id="21" name="Google Shape;5403;p60"/>
            <p:cNvGrpSpPr/>
            <p:nvPr/>
          </p:nvGrpSpPr>
          <p:grpSpPr>
            <a:xfrm>
              <a:off x="6707272" y="3251948"/>
              <a:ext cx="1149674" cy="537269"/>
              <a:chOff x="4411970" y="2726085"/>
              <a:chExt cx="643107" cy="193659"/>
            </a:xfrm>
          </p:grpSpPr>
          <p:sp>
            <p:nvSpPr>
              <p:cNvPr id="23" name="Google Shape;5404;p60"/>
              <p:cNvSpPr/>
              <p:nvPr/>
            </p:nvSpPr>
            <p:spPr>
              <a:xfrm>
                <a:off x="4411970" y="2726085"/>
                <a:ext cx="118796" cy="193659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4289" extrusionOk="0">
                    <a:moveTo>
                      <a:pt x="450" y="0"/>
                    </a:moveTo>
                    <a:cubicBezTo>
                      <a:pt x="357" y="0"/>
                      <a:pt x="264" y="35"/>
                      <a:pt x="193" y="106"/>
                    </a:cubicBezTo>
                    <a:lnTo>
                      <a:pt x="1" y="298"/>
                    </a:lnTo>
                    <a:lnTo>
                      <a:pt x="1591" y="1886"/>
                    </a:lnTo>
                    <a:cubicBezTo>
                      <a:pt x="1732" y="2029"/>
                      <a:pt x="1732" y="2258"/>
                      <a:pt x="1591" y="2401"/>
                    </a:cubicBezTo>
                    <a:lnTo>
                      <a:pt x="1" y="3991"/>
                    </a:lnTo>
                    <a:lnTo>
                      <a:pt x="193" y="4183"/>
                    </a:lnTo>
                    <a:cubicBezTo>
                      <a:pt x="264" y="4253"/>
                      <a:pt x="357" y="4288"/>
                      <a:pt x="450" y="4288"/>
                    </a:cubicBezTo>
                    <a:cubicBezTo>
                      <a:pt x="543" y="4288"/>
                      <a:pt x="636" y="4253"/>
                      <a:pt x="707" y="4183"/>
                    </a:cubicBezTo>
                    <a:lnTo>
                      <a:pt x="2488" y="2401"/>
                    </a:lnTo>
                    <a:cubicBezTo>
                      <a:pt x="2630" y="2260"/>
                      <a:pt x="2630" y="2029"/>
                      <a:pt x="2488" y="1888"/>
                    </a:cubicBezTo>
                    <a:lnTo>
                      <a:pt x="707" y="106"/>
                    </a:lnTo>
                    <a:cubicBezTo>
                      <a:pt x="636" y="35"/>
                      <a:pt x="543" y="0"/>
                      <a:pt x="450" y="0"/>
                    </a:cubicBezTo>
                    <a:close/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5405;p60"/>
              <p:cNvSpPr/>
              <p:nvPr/>
            </p:nvSpPr>
            <p:spPr>
              <a:xfrm>
                <a:off x="4426058" y="2791601"/>
                <a:ext cx="36167" cy="62627"/>
              </a:xfrm>
              <a:custGeom>
                <a:avLst/>
                <a:gdLst/>
                <a:ahLst/>
                <a:cxnLst/>
                <a:rect l="l" t="t" r="r" b="b"/>
                <a:pathLst>
                  <a:path w="801" h="1387" extrusionOk="0">
                    <a:moveTo>
                      <a:pt x="176" y="0"/>
                    </a:moveTo>
                    <a:cubicBezTo>
                      <a:pt x="87" y="0"/>
                      <a:pt x="1" y="69"/>
                      <a:pt x="1" y="173"/>
                    </a:cubicBezTo>
                    <a:lnTo>
                      <a:pt x="1" y="1214"/>
                    </a:lnTo>
                    <a:cubicBezTo>
                      <a:pt x="1" y="1318"/>
                      <a:pt x="87" y="1386"/>
                      <a:pt x="176" y="1386"/>
                    </a:cubicBezTo>
                    <a:cubicBezTo>
                      <a:pt x="218" y="1386"/>
                      <a:pt x="262" y="1371"/>
                      <a:pt x="297" y="1335"/>
                    </a:cubicBezTo>
                    <a:lnTo>
                      <a:pt x="627" y="1006"/>
                    </a:lnTo>
                    <a:cubicBezTo>
                      <a:pt x="800" y="834"/>
                      <a:pt x="800" y="554"/>
                      <a:pt x="627" y="381"/>
                    </a:cubicBezTo>
                    <a:lnTo>
                      <a:pt x="297" y="51"/>
                    </a:lnTo>
                    <a:cubicBezTo>
                      <a:pt x="262" y="16"/>
                      <a:pt x="218" y="0"/>
                      <a:pt x="176" y="0"/>
                    </a:cubicBezTo>
                    <a:close/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5406;p60"/>
              <p:cNvSpPr/>
              <p:nvPr/>
            </p:nvSpPr>
            <p:spPr>
              <a:xfrm>
                <a:off x="4456806" y="2743875"/>
                <a:ext cx="598271" cy="157989"/>
              </a:xfrm>
              <a:custGeom>
                <a:avLst/>
                <a:gdLst/>
                <a:ahLst/>
                <a:cxnLst/>
                <a:rect l="l" t="t" r="r" b="b"/>
                <a:pathLst>
                  <a:path w="13250" h="3499" extrusionOk="0">
                    <a:moveTo>
                      <a:pt x="1" y="0"/>
                    </a:moveTo>
                    <a:lnTo>
                      <a:pt x="1495" y="1494"/>
                    </a:lnTo>
                    <a:cubicBezTo>
                      <a:pt x="1635" y="1635"/>
                      <a:pt x="1635" y="1866"/>
                      <a:pt x="1495" y="2007"/>
                    </a:cubicBezTo>
                    <a:lnTo>
                      <a:pt x="2" y="3499"/>
                    </a:lnTo>
                    <a:lnTo>
                      <a:pt x="11527" y="3499"/>
                    </a:lnTo>
                    <a:lnTo>
                      <a:pt x="13250" y="1750"/>
                    </a:lnTo>
                    <a:lnTo>
                      <a:pt x="11527" y="0"/>
                    </a:lnTo>
                    <a:close/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" name="文字方塊 21"/>
            <p:cNvSpPr txBox="1"/>
            <p:nvPr/>
          </p:nvSpPr>
          <p:spPr>
            <a:xfrm>
              <a:off x="6893139" y="3366203"/>
              <a:ext cx="963807" cy="29749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後測增加</a:t>
              </a:r>
              <a:r>
                <a:rPr lang="en-US" altLang="zh-TW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1%</a:t>
              </a:r>
              <a:endPara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454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" name="Google Shape;1765;p26"/>
          <p:cNvSpPr/>
          <p:nvPr/>
        </p:nvSpPr>
        <p:spPr>
          <a:xfrm>
            <a:off x="1106354" y="379436"/>
            <a:ext cx="6354319" cy="502092"/>
          </a:xfrm>
          <a:prstGeom prst="rect">
            <a:avLst/>
          </a:prstGeom>
          <a:solidFill>
            <a:srgbClr val="C7E0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6" name="Google Shape;1766;p26"/>
          <p:cNvSpPr/>
          <p:nvPr/>
        </p:nvSpPr>
        <p:spPr>
          <a:xfrm rot="16200000">
            <a:off x="1002494" y="568066"/>
            <a:ext cx="397375" cy="39223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7" name="Google Shape;1767;p26"/>
          <p:cNvSpPr/>
          <p:nvPr/>
        </p:nvSpPr>
        <p:spPr>
          <a:xfrm rot="4829593">
            <a:off x="7067604" y="274273"/>
            <a:ext cx="482358" cy="43263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8" name="Google Shape;1768;p26"/>
          <p:cNvSpPr txBox="1">
            <a:spLocks noGrp="1"/>
          </p:cNvSpPr>
          <p:nvPr>
            <p:ph type="title"/>
          </p:nvPr>
        </p:nvSpPr>
        <p:spPr>
          <a:xfrm>
            <a:off x="1330035" y="364361"/>
            <a:ext cx="5922819" cy="5171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</a:t>
            </a:r>
            <a:r>
              <a:rPr lang="zh-TW" altLang="en-US" sz="32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促進</a:t>
            </a:r>
            <a:r>
              <a:rPr lang="zh-TW" altLang="en-US" sz="3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視力保健</a:t>
            </a:r>
            <a:r>
              <a:rPr lang="zh-TW" altLang="en-US" sz="32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預計</a:t>
            </a:r>
            <a:r>
              <a:rPr lang="zh-TW" altLang="en-US" sz="3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辦理活動</a:t>
            </a:r>
            <a:endParaRPr sz="3200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77" name="Google Shape;1777;p26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8" name="Google Shape;1778;p26">
            <a:hlinkClick r:id="rId4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9" name="Google Shape;1779;p26">
            <a:hlinkClick r:id="" action="ppaction://noaction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0" name="Google Shape;1780;p26">
            <a:hlinkClick r:id="" action="ppaction://noaction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1" name="Google Shape;1781;p26">
            <a:hlinkClick r:id="" action="ppaction://noaction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2" name="Google Shape;1782;p26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7578636"/>
              </p:ext>
            </p:extLst>
          </p:nvPr>
        </p:nvGraphicFramePr>
        <p:xfrm>
          <a:off x="713508" y="977056"/>
          <a:ext cx="7550728" cy="3899275"/>
        </p:xfrm>
        <a:graphic>
          <a:graphicData uri="http://schemas.openxmlformats.org/drawingml/2006/table">
            <a:tbl>
              <a:tblPr firstRow="1" firstCol="1" bandRow="1">
                <a:tableStyleId>{58B3EEDB-6739-41B6-9078-295AA4927500}</a:tableStyleId>
              </a:tblPr>
              <a:tblGrid>
                <a:gridCol w="1213057">
                  <a:extLst>
                    <a:ext uri="{9D8B030D-6E8A-4147-A177-3AD203B41FA5}">
                      <a16:colId xmlns:a16="http://schemas.microsoft.com/office/drawing/2014/main" val="3124765817"/>
                    </a:ext>
                  </a:extLst>
                </a:gridCol>
                <a:gridCol w="2480464">
                  <a:extLst>
                    <a:ext uri="{9D8B030D-6E8A-4147-A177-3AD203B41FA5}">
                      <a16:colId xmlns:a16="http://schemas.microsoft.com/office/drawing/2014/main" val="2744445390"/>
                    </a:ext>
                  </a:extLst>
                </a:gridCol>
                <a:gridCol w="3857207">
                  <a:extLst>
                    <a:ext uri="{9D8B030D-6E8A-4147-A177-3AD203B41FA5}">
                      <a16:colId xmlns:a16="http://schemas.microsoft.com/office/drawing/2014/main" val="1912842900"/>
                    </a:ext>
                  </a:extLst>
                </a:gridCol>
              </a:tblGrid>
              <a:tr h="524793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評價項目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solidFill>
                            <a:srgbClr val="0000FF"/>
                          </a:solidFill>
                          <a:effectLst/>
                        </a:rPr>
                        <a:t>推動活動</a:t>
                      </a:r>
                      <a:endParaRPr lang="zh-TW" sz="1600" kern="100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2723284"/>
                  </a:ext>
                </a:extLst>
              </a:tr>
              <a:tr h="71679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</a:rPr>
                        <a:t>學校衛生政策</a:t>
                      </a:r>
                      <a:endParaRPr lang="zh-TW" sz="12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1-1 </a:t>
                      </a:r>
                      <a:r>
                        <a:rPr lang="zh-TW" sz="1400" kern="100">
                          <a:effectLst/>
                        </a:rPr>
                        <a:t>依照學校需求評估，制定一套實施方案且納入校務發展且經校務會議通過。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285750" lvl="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1600" kern="100" dirty="0" smtClean="0">
                          <a:solidFill>
                            <a:srgbClr val="0000FF"/>
                          </a:solidFill>
                          <a:effectLst/>
                        </a:rPr>
                        <a:t>召</a:t>
                      </a:r>
                      <a:r>
                        <a:rPr lang="zh-TW" sz="1600" kern="100" dirty="0" smtClean="0">
                          <a:solidFill>
                            <a:srgbClr val="0000FF"/>
                          </a:solidFill>
                          <a:effectLst/>
                        </a:rPr>
                        <a:t>開</a:t>
                      </a:r>
                      <a:r>
                        <a:rPr lang="zh-TW" altLang="en-US" sz="1600" kern="100" dirty="0" smtClean="0">
                          <a:solidFill>
                            <a:srgbClr val="0000FF"/>
                          </a:solidFill>
                          <a:effectLst/>
                        </a:rPr>
                        <a:t>衛生委員</a:t>
                      </a:r>
                      <a:r>
                        <a:rPr lang="zh-TW" sz="1600" kern="100" dirty="0" smtClean="0">
                          <a:solidFill>
                            <a:srgbClr val="0000FF"/>
                          </a:solidFill>
                          <a:effectLst/>
                        </a:rPr>
                        <a:t>會議</a:t>
                      </a:r>
                      <a:endParaRPr lang="zh-TW" sz="1600" kern="1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marL="285750" lvl="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sz="1600" kern="100" dirty="0">
                          <a:solidFill>
                            <a:srgbClr val="0000FF"/>
                          </a:solidFill>
                          <a:effectLst/>
                        </a:rPr>
                        <a:t>健促計畫送校務會議</a:t>
                      </a:r>
                      <a:endParaRPr lang="zh-TW" sz="1600" kern="100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4826601"/>
                  </a:ext>
                </a:extLst>
              </a:tr>
              <a:tr h="47786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1-2</a:t>
                      </a:r>
                      <a:r>
                        <a:rPr lang="zh-TW" sz="1400" kern="100">
                          <a:effectLst/>
                        </a:rPr>
                        <a:t>學校衛生委員會設置及運作情形。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1172151"/>
                  </a:ext>
                </a:extLst>
              </a:tr>
              <a:tr h="71679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</a:rPr>
                        <a:t>學校物質環境</a:t>
                      </a:r>
                      <a:endParaRPr lang="zh-TW" sz="12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2-1</a:t>
                      </a:r>
                      <a:r>
                        <a:rPr lang="zh-TW" sz="1400" kern="100" dirty="0">
                          <a:effectLst/>
                        </a:rPr>
                        <a:t>學校能提供足夠的健康環境</a:t>
                      </a:r>
                      <a:r>
                        <a:rPr lang="en-US" sz="1400" kern="100" dirty="0">
                          <a:effectLst/>
                        </a:rPr>
                        <a:t>(</a:t>
                      </a:r>
                      <a:r>
                        <a:rPr lang="zh-TW" sz="1400" kern="100" dirty="0">
                          <a:effectLst/>
                        </a:rPr>
                        <a:t>如燈光、洗手台，健康促進設備</a:t>
                      </a:r>
                      <a:r>
                        <a:rPr lang="en-US" sz="1400" kern="100" dirty="0">
                          <a:effectLst/>
                        </a:rPr>
                        <a:t>…</a:t>
                      </a:r>
                      <a:r>
                        <a:rPr lang="zh-TW" sz="1400" kern="100" dirty="0">
                          <a:effectLst/>
                        </a:rPr>
                        <a:t>等</a:t>
                      </a:r>
                      <a:r>
                        <a:rPr lang="en-US" sz="1400" kern="100" dirty="0">
                          <a:effectLst/>
                        </a:rPr>
                        <a:t>)</a:t>
                      </a:r>
                      <a:r>
                        <a:rPr lang="zh-TW" sz="1400" kern="100" dirty="0">
                          <a:effectLst/>
                        </a:rPr>
                        <a:t>。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zh-TW" altLang="en-US" sz="1600" kern="100" dirty="0" smtClean="0">
                          <a:solidFill>
                            <a:srgbClr val="0000FF"/>
                          </a:solidFill>
                          <a:effectLst/>
                        </a:rPr>
                        <a:t>寒假由學務處與</a:t>
                      </a:r>
                      <a:r>
                        <a:rPr lang="zh-TW" altLang="zh-TW" sz="1600" kern="100" dirty="0" smtClean="0">
                          <a:solidFill>
                            <a:srgbClr val="0000FF"/>
                          </a:solidFill>
                          <a:effectLst/>
                        </a:rPr>
                        <a:t>總務處</a:t>
                      </a:r>
                      <a:r>
                        <a:rPr lang="zh-TW" altLang="en-US" sz="1600" kern="100" dirty="0" smtClean="0">
                          <a:solidFill>
                            <a:srgbClr val="0000FF"/>
                          </a:solidFill>
                          <a:effectLst/>
                        </a:rPr>
                        <a:t>人員進行測光</a:t>
                      </a:r>
                      <a:endParaRPr lang="zh-TW" altLang="zh-TW" sz="1600" kern="100" dirty="0" smtClean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3064776"/>
                  </a:ext>
                </a:extLst>
              </a:tr>
              <a:tr h="119465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2-2</a:t>
                      </a:r>
                      <a:r>
                        <a:rPr lang="zh-TW" sz="1400" kern="100">
                          <a:effectLst/>
                        </a:rPr>
                        <a:t>學校健康促進議題宣導。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85750" lvl="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sz="1600" kern="100" dirty="0">
                          <a:solidFill>
                            <a:srgbClr val="FF0000"/>
                          </a:solidFill>
                          <a:effectLst/>
                        </a:rPr>
                        <a:t>校慶</a:t>
                      </a:r>
                      <a:r>
                        <a:rPr lang="zh-TW" altLang="en-US" sz="1600" kern="100" dirty="0">
                          <a:solidFill>
                            <a:srgbClr val="FF0000"/>
                          </a:solidFill>
                          <a:effectLst/>
                        </a:rPr>
                        <a:t>有</a:t>
                      </a:r>
                      <a:r>
                        <a:rPr lang="zh-TW" sz="1600" kern="100" dirty="0">
                          <a:solidFill>
                            <a:srgbClr val="FF0000"/>
                          </a:solidFill>
                          <a:effectLst/>
                        </a:rPr>
                        <a:t>獎徵答</a:t>
                      </a:r>
                    </a:p>
                    <a:p>
                      <a:pPr marL="285750" lvl="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sz="1600" kern="100" dirty="0">
                          <a:solidFill>
                            <a:srgbClr val="FF0000"/>
                          </a:solidFill>
                          <a:effectLst/>
                        </a:rPr>
                        <a:t>動態閱讀宣導</a:t>
                      </a:r>
                      <a:r>
                        <a:rPr lang="en-US" sz="1600" kern="100" dirty="0" smtClean="0">
                          <a:solidFill>
                            <a:srgbClr val="FF0000"/>
                          </a:solidFill>
                          <a:effectLst/>
                        </a:rPr>
                        <a:t>(</a:t>
                      </a:r>
                      <a:r>
                        <a:rPr lang="zh-TW" altLang="en-US" sz="1600" kern="100" dirty="0" smtClean="0">
                          <a:solidFill>
                            <a:srgbClr val="FF0000"/>
                          </a:solidFill>
                          <a:effectLst/>
                        </a:rPr>
                        <a:t>健康中心依月分規劃不同議題</a:t>
                      </a:r>
                      <a:r>
                        <a:rPr lang="en-US" sz="1600" kern="100" dirty="0" smtClean="0">
                          <a:solidFill>
                            <a:srgbClr val="FF0000"/>
                          </a:solidFill>
                          <a:effectLst/>
                        </a:rPr>
                        <a:t>)</a:t>
                      </a:r>
                    </a:p>
                    <a:p>
                      <a:pPr marL="285750" lvl="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1600" kern="100" dirty="0" smtClean="0">
                          <a:solidFill>
                            <a:srgbClr val="FF0000"/>
                          </a:solidFill>
                          <a:effectLst/>
                        </a:rPr>
                        <a:t>兒童朝會</a:t>
                      </a:r>
                      <a:r>
                        <a:rPr lang="en-US" altLang="zh-TW" sz="1600" kern="100" dirty="0" smtClean="0">
                          <a:solidFill>
                            <a:srgbClr val="FF0000"/>
                          </a:solidFill>
                          <a:effectLst/>
                        </a:rPr>
                        <a:t>.</a:t>
                      </a:r>
                      <a:r>
                        <a:rPr lang="zh-TW" altLang="en-US" sz="1600" kern="100" dirty="0" smtClean="0">
                          <a:solidFill>
                            <a:srgbClr val="FF0000"/>
                          </a:solidFill>
                          <a:effectLst/>
                        </a:rPr>
                        <a:t>教師會議宣導</a:t>
                      </a:r>
                      <a:endParaRPr lang="zh-TW" sz="1600" kern="1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285750" lvl="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1600" kern="100" dirty="0">
                          <a:solidFill>
                            <a:srgbClr val="FF0000"/>
                          </a:solidFill>
                          <a:effectLst/>
                        </a:rPr>
                        <a:t>學年視力保健宣導</a:t>
                      </a:r>
                      <a:r>
                        <a:rPr lang="en-US" altLang="zh-TW" sz="1600" kern="100" dirty="0">
                          <a:solidFill>
                            <a:srgbClr val="FF0000"/>
                          </a:solidFill>
                          <a:effectLst/>
                        </a:rPr>
                        <a:t>(3</a:t>
                      </a:r>
                      <a:r>
                        <a:rPr lang="zh-TW" altLang="en-US" sz="1600" kern="100" dirty="0">
                          <a:solidFill>
                            <a:srgbClr val="FF0000"/>
                          </a:solidFill>
                          <a:effectLst/>
                        </a:rPr>
                        <a:t>月</a:t>
                      </a:r>
                      <a:r>
                        <a:rPr lang="en-US" altLang="zh-TW" sz="1600" kern="100" dirty="0">
                          <a:solidFill>
                            <a:srgbClr val="FF0000"/>
                          </a:solidFill>
                          <a:effectLst/>
                        </a:rPr>
                        <a:t>)</a:t>
                      </a:r>
                    </a:p>
                    <a:p>
                      <a:pPr marL="285750" lvl="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1600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高關懷班級視力保健宣導</a:t>
                      </a:r>
                      <a:r>
                        <a:rPr lang="en-US" altLang="zh-TW" sz="1600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(3</a:t>
                      </a:r>
                      <a:r>
                        <a:rPr lang="zh-TW" altLang="en-US" sz="1600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月</a:t>
                      </a:r>
                      <a:r>
                        <a:rPr lang="en-US" altLang="zh-TW" sz="1600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1600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77132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424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" name="Google Shape;1765;p26"/>
          <p:cNvSpPr/>
          <p:nvPr/>
        </p:nvSpPr>
        <p:spPr>
          <a:xfrm>
            <a:off x="1106354" y="379436"/>
            <a:ext cx="6354319" cy="502092"/>
          </a:xfrm>
          <a:prstGeom prst="rect">
            <a:avLst/>
          </a:prstGeom>
          <a:solidFill>
            <a:srgbClr val="C7E0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6" name="Google Shape;1766;p26"/>
          <p:cNvSpPr/>
          <p:nvPr/>
        </p:nvSpPr>
        <p:spPr>
          <a:xfrm rot="16200000">
            <a:off x="1002494" y="568066"/>
            <a:ext cx="397375" cy="39223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7" name="Google Shape;1767;p26"/>
          <p:cNvSpPr/>
          <p:nvPr/>
        </p:nvSpPr>
        <p:spPr>
          <a:xfrm rot="4829593">
            <a:off x="7067604" y="274273"/>
            <a:ext cx="482358" cy="43263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8" name="Google Shape;1768;p26"/>
          <p:cNvSpPr txBox="1">
            <a:spLocks noGrp="1"/>
          </p:cNvSpPr>
          <p:nvPr>
            <p:ph type="title"/>
          </p:nvPr>
        </p:nvSpPr>
        <p:spPr>
          <a:xfrm>
            <a:off x="1330035" y="364361"/>
            <a:ext cx="5922819" cy="5171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</a:t>
            </a:r>
            <a:r>
              <a:rPr lang="zh-TW" altLang="en-US" sz="32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促進</a:t>
            </a:r>
            <a:r>
              <a:rPr lang="zh-TW" altLang="en-US" sz="3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健康體位</a:t>
            </a:r>
            <a:r>
              <a:rPr lang="zh-TW" altLang="en-US" sz="32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預計</a:t>
            </a:r>
            <a:r>
              <a:rPr lang="zh-TW" altLang="en-US" sz="3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辦理活動</a:t>
            </a:r>
            <a:endParaRPr sz="3200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77" name="Google Shape;1777;p26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8" name="Google Shape;1778;p26">
            <a:hlinkClick r:id="rId4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9" name="Google Shape;1779;p26">
            <a:hlinkClick r:id="" action="ppaction://noaction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0" name="Google Shape;1780;p26">
            <a:hlinkClick r:id="" action="ppaction://noaction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1" name="Google Shape;1781;p26">
            <a:hlinkClick r:id="" action="ppaction://noaction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2" name="Google Shape;1782;p26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9721692"/>
              </p:ext>
            </p:extLst>
          </p:nvPr>
        </p:nvGraphicFramePr>
        <p:xfrm>
          <a:off x="713508" y="977056"/>
          <a:ext cx="7550728" cy="3899275"/>
        </p:xfrm>
        <a:graphic>
          <a:graphicData uri="http://schemas.openxmlformats.org/drawingml/2006/table">
            <a:tbl>
              <a:tblPr firstRow="1" firstCol="1" bandRow="1">
                <a:tableStyleId>{58B3EEDB-6739-41B6-9078-295AA4927500}</a:tableStyleId>
              </a:tblPr>
              <a:tblGrid>
                <a:gridCol w="1213057">
                  <a:extLst>
                    <a:ext uri="{9D8B030D-6E8A-4147-A177-3AD203B41FA5}">
                      <a16:colId xmlns:a16="http://schemas.microsoft.com/office/drawing/2014/main" val="3124765817"/>
                    </a:ext>
                  </a:extLst>
                </a:gridCol>
                <a:gridCol w="2480464">
                  <a:extLst>
                    <a:ext uri="{9D8B030D-6E8A-4147-A177-3AD203B41FA5}">
                      <a16:colId xmlns:a16="http://schemas.microsoft.com/office/drawing/2014/main" val="2744445390"/>
                    </a:ext>
                  </a:extLst>
                </a:gridCol>
                <a:gridCol w="3857207">
                  <a:extLst>
                    <a:ext uri="{9D8B030D-6E8A-4147-A177-3AD203B41FA5}">
                      <a16:colId xmlns:a16="http://schemas.microsoft.com/office/drawing/2014/main" val="1912842900"/>
                    </a:ext>
                  </a:extLst>
                </a:gridCol>
              </a:tblGrid>
              <a:tr h="524793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評價項目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solidFill>
                            <a:srgbClr val="0000FF"/>
                          </a:solidFill>
                          <a:effectLst/>
                        </a:rPr>
                        <a:t>推動活動</a:t>
                      </a:r>
                      <a:endParaRPr lang="zh-TW" sz="1600" kern="100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2723284"/>
                  </a:ext>
                </a:extLst>
              </a:tr>
              <a:tr h="71679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</a:rPr>
                        <a:t>學校衛生政策</a:t>
                      </a:r>
                      <a:endParaRPr lang="zh-TW" sz="12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1-1 </a:t>
                      </a:r>
                      <a:r>
                        <a:rPr lang="zh-TW" sz="1400" kern="100">
                          <a:effectLst/>
                        </a:rPr>
                        <a:t>依照學校需求評估，制定一套實施方案且納入校務發展且經校務會議通過。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285750" lvl="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1600" kern="100" dirty="0" smtClean="0">
                          <a:solidFill>
                            <a:srgbClr val="0000FF"/>
                          </a:solidFill>
                          <a:effectLst/>
                        </a:rPr>
                        <a:t>召</a:t>
                      </a:r>
                      <a:r>
                        <a:rPr lang="zh-TW" sz="1600" kern="100" dirty="0" smtClean="0">
                          <a:solidFill>
                            <a:srgbClr val="0000FF"/>
                          </a:solidFill>
                          <a:effectLst/>
                        </a:rPr>
                        <a:t>開</a:t>
                      </a:r>
                      <a:r>
                        <a:rPr lang="zh-TW" altLang="en-US" sz="1600" kern="100" dirty="0" smtClean="0">
                          <a:solidFill>
                            <a:srgbClr val="0000FF"/>
                          </a:solidFill>
                          <a:effectLst/>
                        </a:rPr>
                        <a:t>衛生委員</a:t>
                      </a:r>
                      <a:r>
                        <a:rPr lang="zh-TW" sz="1600" kern="100" dirty="0" smtClean="0">
                          <a:solidFill>
                            <a:srgbClr val="0000FF"/>
                          </a:solidFill>
                          <a:effectLst/>
                        </a:rPr>
                        <a:t>會議</a:t>
                      </a:r>
                      <a:endParaRPr lang="zh-TW" sz="1600" kern="1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marL="285750" lvl="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sz="1600" kern="100" dirty="0">
                          <a:solidFill>
                            <a:srgbClr val="0000FF"/>
                          </a:solidFill>
                          <a:effectLst/>
                        </a:rPr>
                        <a:t>健促計畫送校務會議</a:t>
                      </a:r>
                      <a:endParaRPr lang="zh-TW" sz="1600" kern="100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4826601"/>
                  </a:ext>
                </a:extLst>
              </a:tr>
              <a:tr h="47786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1-2</a:t>
                      </a:r>
                      <a:r>
                        <a:rPr lang="zh-TW" sz="1400" kern="100">
                          <a:effectLst/>
                        </a:rPr>
                        <a:t>學校衛生委員會設置及運作情形。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1172151"/>
                  </a:ext>
                </a:extLst>
              </a:tr>
              <a:tr h="71679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</a:rPr>
                        <a:t>學校物質環境</a:t>
                      </a:r>
                      <a:endParaRPr lang="zh-TW" sz="12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2-1</a:t>
                      </a:r>
                      <a:r>
                        <a:rPr lang="zh-TW" sz="1400" kern="100" dirty="0">
                          <a:effectLst/>
                        </a:rPr>
                        <a:t>學校能提供足夠的健康環境</a:t>
                      </a:r>
                      <a:r>
                        <a:rPr lang="en-US" sz="1400" kern="100" dirty="0">
                          <a:effectLst/>
                        </a:rPr>
                        <a:t>(</a:t>
                      </a:r>
                      <a:r>
                        <a:rPr lang="zh-TW" sz="1400" kern="100" dirty="0">
                          <a:effectLst/>
                        </a:rPr>
                        <a:t>如燈光、洗手台，健康促進設備</a:t>
                      </a:r>
                      <a:r>
                        <a:rPr lang="en-US" sz="1400" kern="100" dirty="0">
                          <a:effectLst/>
                        </a:rPr>
                        <a:t>…</a:t>
                      </a:r>
                      <a:r>
                        <a:rPr lang="zh-TW" sz="1400" kern="100" dirty="0">
                          <a:effectLst/>
                        </a:rPr>
                        <a:t>等</a:t>
                      </a:r>
                      <a:r>
                        <a:rPr lang="en-US" sz="1400" kern="100" dirty="0">
                          <a:effectLst/>
                        </a:rPr>
                        <a:t>)</a:t>
                      </a:r>
                      <a:r>
                        <a:rPr lang="zh-TW" sz="1400" kern="100" dirty="0">
                          <a:effectLst/>
                        </a:rPr>
                        <a:t>。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zh-TW" altLang="en-US" sz="1600" kern="100" dirty="0" smtClean="0">
                          <a:solidFill>
                            <a:srgbClr val="0000FF"/>
                          </a:solidFill>
                          <a:effectLst/>
                        </a:rPr>
                        <a:t>寒假由學務處與</a:t>
                      </a:r>
                      <a:r>
                        <a:rPr lang="zh-TW" altLang="zh-TW" sz="1600" kern="100" dirty="0" smtClean="0">
                          <a:solidFill>
                            <a:srgbClr val="0000FF"/>
                          </a:solidFill>
                          <a:effectLst/>
                        </a:rPr>
                        <a:t>總務處</a:t>
                      </a:r>
                      <a:r>
                        <a:rPr lang="zh-TW" altLang="en-US" sz="1600" kern="100" dirty="0" smtClean="0">
                          <a:solidFill>
                            <a:srgbClr val="0000FF"/>
                          </a:solidFill>
                          <a:effectLst/>
                        </a:rPr>
                        <a:t>人員進行測光</a:t>
                      </a:r>
                      <a:endParaRPr lang="zh-TW" altLang="zh-TW" sz="1600" kern="100" dirty="0" smtClean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3064776"/>
                  </a:ext>
                </a:extLst>
              </a:tr>
              <a:tr h="119465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2-2</a:t>
                      </a:r>
                      <a:r>
                        <a:rPr lang="zh-TW" sz="1400" kern="100">
                          <a:effectLst/>
                        </a:rPr>
                        <a:t>學校健康促進議題宣導。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85750" lvl="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sz="1600" kern="100" dirty="0" smtClean="0">
                          <a:solidFill>
                            <a:srgbClr val="FF0000"/>
                          </a:solidFill>
                          <a:effectLst/>
                        </a:rPr>
                        <a:t>校慶</a:t>
                      </a:r>
                      <a:r>
                        <a:rPr lang="zh-TW" altLang="en-US" sz="1600" kern="100" dirty="0" smtClean="0">
                          <a:solidFill>
                            <a:srgbClr val="FF0000"/>
                          </a:solidFill>
                          <a:effectLst/>
                        </a:rPr>
                        <a:t>、午餐月刊有</a:t>
                      </a:r>
                      <a:r>
                        <a:rPr lang="zh-TW" sz="1600" kern="100" dirty="0" smtClean="0">
                          <a:solidFill>
                            <a:srgbClr val="FF0000"/>
                          </a:solidFill>
                          <a:effectLst/>
                        </a:rPr>
                        <a:t>獎徵答</a:t>
                      </a:r>
                      <a:endParaRPr lang="zh-TW" sz="1600" kern="1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285750" lvl="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sz="1600" kern="100" dirty="0">
                          <a:solidFill>
                            <a:srgbClr val="FF0000"/>
                          </a:solidFill>
                          <a:effectLst/>
                        </a:rPr>
                        <a:t>動態閱讀宣導</a:t>
                      </a:r>
                      <a:r>
                        <a:rPr lang="en-US" sz="1600" kern="100" dirty="0" smtClean="0">
                          <a:solidFill>
                            <a:srgbClr val="FF0000"/>
                          </a:solidFill>
                          <a:effectLst/>
                        </a:rPr>
                        <a:t>(</a:t>
                      </a:r>
                      <a:r>
                        <a:rPr lang="zh-TW" altLang="en-US" sz="1600" kern="100" dirty="0" smtClean="0">
                          <a:solidFill>
                            <a:srgbClr val="FF0000"/>
                          </a:solidFill>
                          <a:effectLst/>
                        </a:rPr>
                        <a:t>健康中心依月分規劃不同議題</a:t>
                      </a:r>
                      <a:r>
                        <a:rPr lang="en-US" sz="1600" kern="100" dirty="0" smtClean="0">
                          <a:solidFill>
                            <a:srgbClr val="FF0000"/>
                          </a:solidFill>
                          <a:effectLst/>
                        </a:rPr>
                        <a:t>)</a:t>
                      </a:r>
                    </a:p>
                    <a:p>
                      <a:pPr marL="285750" lvl="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1600" kern="100" dirty="0" smtClean="0">
                          <a:solidFill>
                            <a:srgbClr val="FF0000"/>
                          </a:solidFill>
                          <a:effectLst/>
                        </a:rPr>
                        <a:t>兒童朝會</a:t>
                      </a:r>
                      <a:r>
                        <a:rPr lang="en-US" altLang="zh-TW" sz="1600" kern="100" dirty="0" smtClean="0">
                          <a:solidFill>
                            <a:srgbClr val="FF0000"/>
                          </a:solidFill>
                          <a:effectLst/>
                        </a:rPr>
                        <a:t>.</a:t>
                      </a:r>
                      <a:r>
                        <a:rPr lang="zh-TW" altLang="en-US" sz="1600" kern="100" dirty="0" smtClean="0">
                          <a:solidFill>
                            <a:srgbClr val="FF0000"/>
                          </a:solidFill>
                          <a:effectLst/>
                        </a:rPr>
                        <a:t>教師會議宣導</a:t>
                      </a:r>
                      <a:endParaRPr lang="zh-TW" sz="1600" kern="1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285750" lvl="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1600" kern="100" dirty="0" smtClean="0">
                          <a:solidFill>
                            <a:srgbClr val="FF0000"/>
                          </a:solidFill>
                          <a:effectLst/>
                        </a:rPr>
                        <a:t>學年健康體位宣導</a:t>
                      </a:r>
                      <a:r>
                        <a:rPr lang="en-US" altLang="zh-TW" sz="1600" kern="100" dirty="0" smtClean="0">
                          <a:solidFill>
                            <a:srgbClr val="FF0000"/>
                          </a:solidFill>
                          <a:effectLst/>
                        </a:rPr>
                        <a:t>(3</a:t>
                      </a:r>
                      <a:r>
                        <a:rPr lang="zh-TW" altLang="en-US" sz="1600" kern="100" dirty="0" smtClean="0">
                          <a:solidFill>
                            <a:srgbClr val="FF0000"/>
                          </a:solidFill>
                          <a:effectLst/>
                        </a:rPr>
                        <a:t>月</a:t>
                      </a:r>
                      <a:r>
                        <a:rPr lang="en-US" altLang="zh-TW" sz="1600" kern="100" dirty="0" smtClean="0">
                          <a:solidFill>
                            <a:srgbClr val="FF0000"/>
                          </a:solidFill>
                          <a:effectLst/>
                        </a:rPr>
                        <a:t>)</a:t>
                      </a:r>
                      <a:endParaRPr lang="en-US" altLang="zh-TW" sz="1600" kern="1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285750" lvl="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1600" kern="100" dirty="0" smtClean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過重學生</a:t>
                      </a:r>
                      <a:r>
                        <a:rPr lang="zh-TW" altLang="en-US" sz="1600" kern="100" dirty="0" smtClean="0">
                          <a:solidFill>
                            <a:srgbClr val="FF0000"/>
                          </a:solidFill>
                          <a:effectLst/>
                        </a:rPr>
                        <a:t>健康體位宣導</a:t>
                      </a:r>
                      <a:r>
                        <a:rPr lang="en-US" altLang="zh-TW" sz="1600" kern="100" dirty="0" smtClean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(3</a:t>
                      </a:r>
                      <a:r>
                        <a:rPr lang="zh-TW" altLang="en-US" sz="1600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月</a:t>
                      </a:r>
                      <a:r>
                        <a:rPr lang="en-US" altLang="zh-TW" sz="1600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1600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77132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561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" name="Google Shape;1765;p26"/>
          <p:cNvSpPr/>
          <p:nvPr/>
        </p:nvSpPr>
        <p:spPr>
          <a:xfrm>
            <a:off x="1106354" y="379436"/>
            <a:ext cx="6354319" cy="502092"/>
          </a:xfrm>
          <a:prstGeom prst="rect">
            <a:avLst/>
          </a:prstGeom>
          <a:solidFill>
            <a:srgbClr val="C7E0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6" name="Google Shape;1766;p26"/>
          <p:cNvSpPr/>
          <p:nvPr/>
        </p:nvSpPr>
        <p:spPr>
          <a:xfrm rot="16200000">
            <a:off x="1002494" y="568066"/>
            <a:ext cx="397375" cy="39223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7" name="Google Shape;1767;p26"/>
          <p:cNvSpPr/>
          <p:nvPr/>
        </p:nvSpPr>
        <p:spPr>
          <a:xfrm rot="4829593">
            <a:off x="7067604" y="274273"/>
            <a:ext cx="482358" cy="43263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8" name="Google Shape;1768;p26"/>
          <p:cNvSpPr txBox="1">
            <a:spLocks noGrp="1"/>
          </p:cNvSpPr>
          <p:nvPr>
            <p:ph type="title"/>
          </p:nvPr>
        </p:nvSpPr>
        <p:spPr>
          <a:xfrm>
            <a:off x="1863116" y="364361"/>
            <a:ext cx="4842484" cy="5171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2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健康促進預計</a:t>
            </a:r>
            <a:r>
              <a:rPr lang="zh-TW" altLang="en-US" sz="3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辦理活動</a:t>
            </a:r>
            <a:endParaRPr sz="3200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77" name="Google Shape;1777;p26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8" name="Google Shape;1778;p26">
            <a:hlinkClick r:id="rId4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9" name="Google Shape;1779;p26">
            <a:hlinkClick r:id="" action="ppaction://noaction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0" name="Google Shape;1780;p26">
            <a:hlinkClick r:id="" action="ppaction://noaction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1" name="Google Shape;1781;p26">
            <a:hlinkClick r:id="" action="ppaction://noaction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2" name="Google Shape;1782;p26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1411065"/>
              </p:ext>
            </p:extLst>
          </p:nvPr>
        </p:nvGraphicFramePr>
        <p:xfrm>
          <a:off x="685415" y="1148932"/>
          <a:ext cx="7730835" cy="3533903"/>
        </p:xfrm>
        <a:graphic>
          <a:graphicData uri="http://schemas.openxmlformats.org/drawingml/2006/table">
            <a:tbl>
              <a:tblPr firstRow="1" firstCol="1" bandRow="1">
                <a:tableStyleId>{58B3EEDB-6739-41B6-9078-295AA4927500}</a:tableStyleId>
              </a:tblPr>
              <a:tblGrid>
                <a:gridCol w="1314402">
                  <a:extLst>
                    <a:ext uri="{9D8B030D-6E8A-4147-A177-3AD203B41FA5}">
                      <a16:colId xmlns:a16="http://schemas.microsoft.com/office/drawing/2014/main" val="732479058"/>
                    </a:ext>
                  </a:extLst>
                </a:gridCol>
                <a:gridCol w="2260303">
                  <a:extLst>
                    <a:ext uri="{9D8B030D-6E8A-4147-A177-3AD203B41FA5}">
                      <a16:colId xmlns:a16="http://schemas.microsoft.com/office/drawing/2014/main" val="1759998062"/>
                    </a:ext>
                  </a:extLst>
                </a:gridCol>
                <a:gridCol w="4156130">
                  <a:extLst>
                    <a:ext uri="{9D8B030D-6E8A-4147-A177-3AD203B41FA5}">
                      <a16:colId xmlns:a16="http://schemas.microsoft.com/office/drawing/2014/main" val="1379001893"/>
                    </a:ext>
                  </a:extLst>
                </a:gridCol>
              </a:tblGrid>
              <a:tr h="486877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評價項目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rgbClr val="0000FF"/>
                          </a:solidFill>
                          <a:effectLst/>
                        </a:rPr>
                        <a:t>推動活動</a:t>
                      </a:r>
                      <a:endParaRPr lang="zh-TW" sz="1800" kern="100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1841137"/>
                  </a:ext>
                </a:extLst>
              </a:tr>
              <a:tr h="879265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學校社會環境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3-1</a:t>
                      </a:r>
                      <a:r>
                        <a:rPr lang="zh-TW" sz="1400" kern="100">
                          <a:effectLst/>
                        </a:rPr>
                        <a:t>班級制訂健康生活守則或透過獎勵制度，鼓勵健康行為實踐。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1800" kern="100" dirty="0">
                          <a:solidFill>
                            <a:srgbClr val="0000FF"/>
                          </a:solidFill>
                          <a:effectLst/>
                        </a:rPr>
                        <a:t>11</a:t>
                      </a:r>
                      <a:r>
                        <a:rPr lang="zh-TW" altLang="en-US" sz="1800" kern="100" dirty="0">
                          <a:solidFill>
                            <a:srgbClr val="0000FF"/>
                          </a:solidFill>
                          <a:effectLst/>
                        </a:rPr>
                        <a:t>月</a:t>
                      </a:r>
                      <a:r>
                        <a:rPr lang="en-US" altLang="zh-TW" sz="1800" kern="100" dirty="0">
                          <a:solidFill>
                            <a:srgbClr val="0000FF"/>
                          </a:solidFill>
                          <a:effectLst/>
                        </a:rPr>
                        <a:t>/4</a:t>
                      </a:r>
                      <a:r>
                        <a:rPr lang="zh-TW" sz="1800" kern="100" dirty="0">
                          <a:solidFill>
                            <a:srgbClr val="0000FF"/>
                          </a:solidFill>
                          <a:effectLst/>
                        </a:rPr>
                        <a:t>月份班會議題討論</a:t>
                      </a:r>
                      <a:endParaRPr lang="zh-TW" sz="1800" kern="100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2306011"/>
                  </a:ext>
                </a:extLst>
              </a:tr>
              <a:tr h="90207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3-2</a:t>
                      </a:r>
                      <a:r>
                        <a:rPr lang="zh-TW" sz="1400" kern="100">
                          <a:effectLst/>
                        </a:rPr>
                        <a:t>辦理教職員工健康促進相關活動。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Wingdings" panose="05000000000000000000" pitchFamily="2" charset="2"/>
                        <a:buChar char=""/>
                      </a:pPr>
                      <a:r>
                        <a:rPr lang="zh-TW" sz="1800" kern="100" dirty="0">
                          <a:solidFill>
                            <a:srgbClr val="0000FF"/>
                          </a:solidFill>
                          <a:effectLst/>
                        </a:rPr>
                        <a:t>教師視力</a:t>
                      </a:r>
                      <a:r>
                        <a:rPr lang="zh-TW" altLang="en-US" sz="1800" kern="100" dirty="0">
                          <a:solidFill>
                            <a:srgbClr val="0000FF"/>
                          </a:solidFill>
                          <a:effectLst/>
                        </a:rPr>
                        <a:t>保健增能</a:t>
                      </a:r>
                      <a:r>
                        <a:rPr lang="zh-TW" altLang="en-US" sz="1800" kern="100" dirty="0" smtClean="0">
                          <a:solidFill>
                            <a:srgbClr val="0000FF"/>
                          </a:solidFill>
                          <a:effectLst/>
                        </a:rPr>
                        <a:t>研習</a:t>
                      </a:r>
                      <a:endParaRPr lang="en-US" altLang="zh-TW" sz="1800" kern="100" dirty="0" smtClean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 panose="05000000000000000000" pitchFamily="2" charset="2"/>
                        <a:buChar char=""/>
                      </a:pPr>
                      <a:r>
                        <a:rPr lang="zh-TW" altLang="en-US" sz="1800" kern="100" dirty="0" smtClean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教師</a:t>
                      </a:r>
                      <a:r>
                        <a:rPr lang="zh-TW" altLang="en-US" sz="1800" kern="100" dirty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健康運動</a:t>
                      </a:r>
                      <a:r>
                        <a:rPr lang="en-US" altLang="zh-TW" sz="1800" kern="100" dirty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(</a:t>
                      </a:r>
                      <a:r>
                        <a:rPr lang="zh-TW" altLang="en-US" sz="1800" kern="100" dirty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羽球</a:t>
                      </a:r>
                      <a:r>
                        <a:rPr lang="en-US" altLang="zh-TW" sz="1800" kern="100" dirty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.</a:t>
                      </a:r>
                      <a:r>
                        <a:rPr lang="zh-TW" altLang="en-US" sz="1800" kern="100" dirty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瑜珈</a:t>
                      </a:r>
                      <a:r>
                        <a:rPr lang="en-US" altLang="zh-TW" sz="1800" kern="100" dirty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.</a:t>
                      </a:r>
                      <a:r>
                        <a:rPr lang="zh-TW" altLang="en-US" sz="1800" kern="100" dirty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有氧</a:t>
                      </a:r>
                      <a:r>
                        <a:rPr lang="en-US" altLang="zh-TW" sz="1800" kern="100" dirty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)</a:t>
                      </a:r>
                      <a:endParaRPr lang="zh-TW" sz="1800" kern="100" dirty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6691865"/>
                  </a:ext>
                </a:extLst>
              </a:tr>
              <a:tr h="58617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健康技能教學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4-1</a:t>
                      </a:r>
                      <a:r>
                        <a:rPr lang="zh-TW" sz="1400" kern="100" dirty="0">
                          <a:effectLst/>
                        </a:rPr>
                        <a:t>健康技能落實生活習慣實踐方式。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1800" kern="100" dirty="0">
                          <a:solidFill>
                            <a:srgbClr val="0000FF"/>
                          </a:solidFill>
                          <a:effectLst/>
                        </a:rPr>
                        <a:t>太陽日記</a:t>
                      </a:r>
                      <a:r>
                        <a:rPr lang="zh-TW" sz="1800" kern="100" dirty="0">
                          <a:solidFill>
                            <a:srgbClr val="0000FF"/>
                          </a:solidFill>
                          <a:effectLst/>
                        </a:rPr>
                        <a:t> 學校活動</a:t>
                      </a:r>
                      <a:r>
                        <a:rPr lang="en-US" altLang="zh-TW" sz="1800" kern="100" dirty="0" smtClean="0">
                          <a:solidFill>
                            <a:srgbClr val="0000FF"/>
                          </a:solidFill>
                          <a:effectLst/>
                        </a:rPr>
                        <a:t>(3/31-4/6)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9106969"/>
                  </a:ext>
                </a:extLst>
              </a:tr>
              <a:tr h="67951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4-2</a:t>
                      </a:r>
                      <a:r>
                        <a:rPr lang="zh-TW" sz="1400" kern="100">
                          <a:effectLst/>
                        </a:rPr>
                        <a:t>健康生活技能融入教學。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sz="1800" kern="100" dirty="0">
                          <a:solidFill>
                            <a:srgbClr val="0000FF"/>
                          </a:solidFill>
                          <a:effectLst/>
                        </a:rPr>
                        <a:t>三年級</a:t>
                      </a:r>
                      <a:r>
                        <a:rPr lang="en-US" sz="1800" kern="100" dirty="0">
                          <a:solidFill>
                            <a:srgbClr val="0000FF"/>
                          </a:solidFill>
                          <a:effectLst/>
                        </a:rPr>
                        <a:t>-</a:t>
                      </a:r>
                      <a:r>
                        <a:rPr lang="zh-TW" sz="1800" kern="100" dirty="0">
                          <a:solidFill>
                            <a:srgbClr val="0000FF"/>
                          </a:solidFill>
                          <a:effectLst/>
                        </a:rPr>
                        <a:t>視力保健</a:t>
                      </a:r>
                      <a:r>
                        <a:rPr lang="zh-TW" altLang="en-US" sz="1800" kern="100" dirty="0" smtClean="0">
                          <a:solidFill>
                            <a:srgbClr val="0000FF"/>
                          </a:solidFill>
                          <a:effectLst/>
                        </a:rPr>
                        <a:t>教學</a:t>
                      </a:r>
                      <a:endParaRPr lang="en-US" altLang="zh-TW" sz="1800" kern="100" dirty="0" smtClean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1800" kern="100" dirty="0" smtClean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健康課教學</a:t>
                      </a:r>
                      <a:endParaRPr lang="zh-TW" sz="1800" kern="100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44042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546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" name="Google Shape;1765;p26"/>
          <p:cNvSpPr/>
          <p:nvPr/>
        </p:nvSpPr>
        <p:spPr>
          <a:xfrm>
            <a:off x="1106354" y="379436"/>
            <a:ext cx="6354319" cy="502092"/>
          </a:xfrm>
          <a:prstGeom prst="rect">
            <a:avLst/>
          </a:prstGeom>
          <a:solidFill>
            <a:srgbClr val="C7E0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6" name="Google Shape;1766;p26"/>
          <p:cNvSpPr/>
          <p:nvPr/>
        </p:nvSpPr>
        <p:spPr>
          <a:xfrm rot="16200000">
            <a:off x="1002494" y="568066"/>
            <a:ext cx="397375" cy="39223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7" name="Google Shape;1767;p26"/>
          <p:cNvSpPr/>
          <p:nvPr/>
        </p:nvSpPr>
        <p:spPr>
          <a:xfrm rot="4829593">
            <a:off x="7067604" y="274273"/>
            <a:ext cx="482358" cy="43263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8" name="Google Shape;1768;p26"/>
          <p:cNvSpPr txBox="1">
            <a:spLocks noGrp="1"/>
          </p:cNvSpPr>
          <p:nvPr>
            <p:ph type="title"/>
          </p:nvPr>
        </p:nvSpPr>
        <p:spPr>
          <a:xfrm>
            <a:off x="1863116" y="364361"/>
            <a:ext cx="4842484" cy="5171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健康促進預計辦理活動</a:t>
            </a:r>
            <a:endParaRPr sz="3200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77" name="Google Shape;1777;p26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8" name="Google Shape;1778;p26">
            <a:hlinkClick r:id="rId4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9" name="Google Shape;1779;p26">
            <a:hlinkClick r:id="" action="ppaction://noaction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0" name="Google Shape;1780;p26">
            <a:hlinkClick r:id="" action="ppaction://noaction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1" name="Google Shape;1781;p26">
            <a:hlinkClick r:id="" action="ppaction://noaction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2" name="Google Shape;1782;p26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0347609"/>
              </p:ext>
            </p:extLst>
          </p:nvPr>
        </p:nvGraphicFramePr>
        <p:xfrm>
          <a:off x="768926" y="1148931"/>
          <a:ext cx="7446819" cy="3572455"/>
        </p:xfrm>
        <a:graphic>
          <a:graphicData uri="http://schemas.openxmlformats.org/drawingml/2006/table">
            <a:tbl>
              <a:tblPr firstRow="1" firstCol="1" bandRow="1">
                <a:tableStyleId>{58B3EEDB-6739-41B6-9078-295AA4927500}</a:tableStyleId>
              </a:tblPr>
              <a:tblGrid>
                <a:gridCol w="1072327">
                  <a:extLst>
                    <a:ext uri="{9D8B030D-6E8A-4147-A177-3AD203B41FA5}">
                      <a16:colId xmlns:a16="http://schemas.microsoft.com/office/drawing/2014/main" val="1802340837"/>
                    </a:ext>
                  </a:extLst>
                </a:gridCol>
                <a:gridCol w="2393586">
                  <a:extLst>
                    <a:ext uri="{9D8B030D-6E8A-4147-A177-3AD203B41FA5}">
                      <a16:colId xmlns:a16="http://schemas.microsoft.com/office/drawing/2014/main" val="3856158205"/>
                    </a:ext>
                  </a:extLst>
                </a:gridCol>
                <a:gridCol w="3980906">
                  <a:extLst>
                    <a:ext uri="{9D8B030D-6E8A-4147-A177-3AD203B41FA5}">
                      <a16:colId xmlns:a16="http://schemas.microsoft.com/office/drawing/2014/main" val="2066886266"/>
                    </a:ext>
                  </a:extLst>
                </a:gridCol>
              </a:tblGrid>
              <a:tr h="613413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評價項目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rgbClr val="0000FF"/>
                          </a:solidFill>
                          <a:effectLst/>
                        </a:rPr>
                        <a:t>推動活動</a:t>
                      </a:r>
                      <a:endParaRPr lang="zh-TW" sz="1800" kern="100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6222592"/>
                  </a:ext>
                </a:extLst>
              </a:tr>
              <a:tr h="8930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健康服務</a:t>
                      </a:r>
                      <a:endParaRPr lang="zh-TW" sz="1200" kern="100" dirty="0">
                        <a:effectLst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5-1</a:t>
                      </a:r>
                      <a:r>
                        <a:rPr lang="zh-TW" sz="1400" kern="100">
                          <a:effectLst/>
                        </a:rPr>
                        <a:t>執行追蹤矯治及個案管理。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77800" indent="-177800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rgbClr val="0000FF"/>
                          </a:solidFill>
                          <a:effectLst/>
                        </a:rPr>
                        <a:t>高度近視個案</a:t>
                      </a:r>
                      <a:r>
                        <a:rPr lang="zh-TW" altLang="en-US" sz="1800" kern="100" dirty="0">
                          <a:solidFill>
                            <a:srgbClr val="0000FF"/>
                          </a:solidFill>
                          <a:effectLst/>
                        </a:rPr>
                        <a:t>宣導</a:t>
                      </a:r>
                      <a:r>
                        <a:rPr lang="en-US" altLang="zh-TW" sz="1800" kern="100" dirty="0">
                          <a:solidFill>
                            <a:srgbClr val="0000FF"/>
                          </a:solidFill>
                          <a:effectLst/>
                        </a:rPr>
                        <a:t>(3</a:t>
                      </a:r>
                      <a:r>
                        <a:rPr lang="zh-TW" altLang="en-US" sz="1800" kern="100" dirty="0">
                          <a:solidFill>
                            <a:srgbClr val="0000FF"/>
                          </a:solidFill>
                          <a:effectLst/>
                        </a:rPr>
                        <a:t>月</a:t>
                      </a:r>
                      <a:r>
                        <a:rPr lang="en-US" altLang="zh-TW" sz="1800" kern="100" dirty="0">
                          <a:solidFill>
                            <a:srgbClr val="0000FF"/>
                          </a:solidFill>
                          <a:effectLst/>
                        </a:rPr>
                        <a:t>)</a:t>
                      </a:r>
                      <a:endParaRPr lang="zh-TW" sz="1400" kern="100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9200591"/>
                  </a:ext>
                </a:extLst>
              </a:tr>
              <a:tr h="968675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社區關係</a:t>
                      </a:r>
                      <a:endParaRPr lang="zh-TW" sz="1200" kern="100" dirty="0">
                        <a:effectLst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6-1</a:t>
                      </a:r>
                      <a:r>
                        <a:rPr lang="zh-TW" sz="1400" kern="100" dirty="0">
                          <a:effectLst/>
                        </a:rPr>
                        <a:t>學校積極舉辦家庭、社區可參與的健康促進活動。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85750" lvl="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sz="1800" kern="100" dirty="0">
                          <a:solidFill>
                            <a:srgbClr val="0000FF"/>
                          </a:solidFill>
                          <a:effectLst/>
                        </a:rPr>
                        <a:t>校慶有獎徵答</a:t>
                      </a:r>
                      <a:endParaRPr lang="en-US" altLang="zh-TW" sz="1800" kern="1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marL="285750" lvl="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1800" kern="100" dirty="0">
                          <a:solidFill>
                            <a:srgbClr val="0000FF"/>
                          </a:solidFill>
                          <a:effectLst/>
                        </a:rPr>
                        <a:t>懇親會進促議題宣導</a:t>
                      </a:r>
                      <a:r>
                        <a:rPr lang="en-US" altLang="zh-TW" sz="1800" kern="100" dirty="0">
                          <a:solidFill>
                            <a:srgbClr val="0000FF"/>
                          </a:solidFill>
                          <a:effectLst/>
                        </a:rPr>
                        <a:t>(2</a:t>
                      </a:r>
                      <a:r>
                        <a:rPr lang="zh-TW" altLang="en-US" sz="1800" kern="100" dirty="0">
                          <a:solidFill>
                            <a:srgbClr val="0000FF"/>
                          </a:solidFill>
                          <a:effectLst/>
                        </a:rPr>
                        <a:t>月</a:t>
                      </a:r>
                      <a:r>
                        <a:rPr lang="en-US" altLang="zh-TW" sz="1800" kern="100" dirty="0">
                          <a:solidFill>
                            <a:srgbClr val="0000FF"/>
                          </a:solidFill>
                          <a:effectLst/>
                        </a:rPr>
                        <a:t>)</a:t>
                      </a:r>
                      <a:endParaRPr lang="zh-TW" sz="1800" kern="1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marL="285750" lvl="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sz="1800" kern="100" dirty="0" smtClean="0">
                          <a:solidFill>
                            <a:srgbClr val="0000FF"/>
                          </a:solidFill>
                          <a:effectLst/>
                        </a:rPr>
                        <a:t>寒假</a:t>
                      </a:r>
                      <a:r>
                        <a:rPr lang="zh-TW" altLang="en-US" sz="1800" kern="100" dirty="0" smtClean="0">
                          <a:solidFill>
                            <a:srgbClr val="0000FF"/>
                          </a:solidFill>
                          <a:effectLst/>
                        </a:rPr>
                        <a:t>健康</a:t>
                      </a:r>
                      <a:r>
                        <a:rPr lang="zh-TW" altLang="en-US" sz="1800" kern="100" dirty="0">
                          <a:solidFill>
                            <a:srgbClr val="0000FF"/>
                          </a:solidFill>
                          <a:effectLst/>
                        </a:rPr>
                        <a:t>促進學習單    </a:t>
                      </a:r>
                      <a:endParaRPr lang="zh-TW" sz="1400" kern="100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7411081"/>
                  </a:ext>
                </a:extLst>
              </a:tr>
              <a:tr h="9686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6-2</a:t>
                      </a:r>
                      <a:r>
                        <a:rPr lang="zh-TW" sz="1400" kern="100" dirty="0">
                          <a:effectLst/>
                        </a:rPr>
                        <a:t>學校結合衛生單位與地方團體辦理健康促進活動。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en-US" sz="1800" kern="100" dirty="0" smtClean="0">
                          <a:solidFill>
                            <a:srgbClr val="0000FF"/>
                          </a:solidFill>
                          <a:effectLst/>
                        </a:rPr>
                        <a:t>高度近視個案講座</a:t>
                      </a:r>
                      <a:endParaRPr lang="en-US" altLang="zh-TW" sz="1800" kern="100" dirty="0" smtClean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1800" kern="100" dirty="0" smtClean="0">
                          <a:solidFill>
                            <a:srgbClr val="0000FF"/>
                          </a:solidFill>
                          <a:effectLst/>
                        </a:rPr>
                        <a:t>學年</a:t>
                      </a:r>
                      <a:r>
                        <a:rPr lang="zh-TW" sz="1800" kern="100" dirty="0" smtClean="0">
                          <a:solidFill>
                            <a:srgbClr val="0000FF"/>
                          </a:solidFill>
                          <a:effectLst/>
                        </a:rPr>
                        <a:t>週會</a:t>
                      </a:r>
                      <a:r>
                        <a:rPr lang="zh-TW" altLang="en-US" sz="1800" kern="100" dirty="0" smtClean="0">
                          <a:solidFill>
                            <a:srgbClr val="0000FF"/>
                          </a:solidFill>
                          <a:effectLst/>
                        </a:rPr>
                        <a:t>宣導</a:t>
                      </a:r>
                      <a:endParaRPr lang="en-US" altLang="zh-TW" sz="1800" kern="1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1800" kern="100" dirty="0" smtClean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高關懷班級講座</a:t>
                      </a:r>
                      <a:endParaRPr lang="en-US" altLang="zh-TW" sz="1800" kern="100" dirty="0" smtClean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1800" kern="100" dirty="0" smtClean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校內安親班宣導</a:t>
                      </a:r>
                      <a:endParaRPr lang="zh-TW" sz="1800" kern="100" dirty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5272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460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l="40901" t="10873" r="26290" b="7367"/>
          <a:stretch/>
        </p:blipFill>
        <p:spPr>
          <a:xfrm>
            <a:off x="496641" y="1145395"/>
            <a:ext cx="2628705" cy="3684812"/>
          </a:xfrm>
          <a:prstGeom prst="rect">
            <a:avLst/>
          </a:prstGeom>
        </p:spPr>
      </p:pic>
      <p:sp>
        <p:nvSpPr>
          <p:cNvPr id="1765" name="Google Shape;1765;p26"/>
          <p:cNvSpPr/>
          <p:nvPr/>
        </p:nvSpPr>
        <p:spPr>
          <a:xfrm>
            <a:off x="1134907" y="301870"/>
            <a:ext cx="6118791" cy="61116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6" name="Google Shape;1766;p26"/>
          <p:cNvSpPr/>
          <p:nvPr/>
        </p:nvSpPr>
        <p:spPr>
          <a:xfrm rot="16200000">
            <a:off x="985927" y="501156"/>
            <a:ext cx="546044" cy="49352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7" name="Google Shape;1767;p26"/>
          <p:cNvSpPr/>
          <p:nvPr/>
        </p:nvSpPr>
        <p:spPr>
          <a:xfrm rot="4829593">
            <a:off x="6764672" y="209839"/>
            <a:ext cx="601338" cy="53011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8" name="Google Shape;1768;p26"/>
          <p:cNvSpPr txBox="1">
            <a:spLocks noGrp="1"/>
          </p:cNvSpPr>
          <p:nvPr>
            <p:ph type="title"/>
          </p:nvPr>
        </p:nvSpPr>
        <p:spPr>
          <a:xfrm>
            <a:off x="1599879" y="364361"/>
            <a:ext cx="5188848" cy="54867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寒假學習單</a:t>
            </a:r>
            <a:endParaRPr sz="3200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77" name="Google Shape;1777;p26">
            <a:hlinkClick r:id="rId4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8" name="Google Shape;1778;p26">
            <a:hlinkClick r:id="rId5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9" name="Google Shape;1779;p26">
            <a:hlinkClick r:id="" action="ppaction://noaction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0" name="Google Shape;1780;p26">
            <a:hlinkClick r:id="" action="ppaction://noaction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1" name="Google Shape;1781;p26">
            <a:hlinkClick r:id="" action="ppaction://noaction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2" name="Google Shape;1782;p26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407472" y="997641"/>
            <a:ext cx="823314" cy="338554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低年級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6260" y="1167629"/>
            <a:ext cx="2800010" cy="3672000"/>
          </a:xfrm>
          <a:prstGeom prst="rect">
            <a:avLst/>
          </a:prstGeom>
        </p:spPr>
      </p:pic>
      <p:sp>
        <p:nvSpPr>
          <p:cNvPr id="22" name="文字方塊 21"/>
          <p:cNvSpPr txBox="1"/>
          <p:nvPr/>
        </p:nvSpPr>
        <p:spPr>
          <a:xfrm>
            <a:off x="3066621" y="997641"/>
            <a:ext cx="823314" cy="338554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三年級</a:t>
            </a:r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35"/>
          <a:stretch/>
        </p:blipFill>
        <p:spPr>
          <a:xfrm>
            <a:off x="5704087" y="1158207"/>
            <a:ext cx="2712163" cy="3672000"/>
          </a:xfrm>
          <a:prstGeom prst="rect">
            <a:avLst/>
          </a:prstGeom>
        </p:spPr>
      </p:pic>
      <p:sp>
        <p:nvSpPr>
          <p:cNvPr id="18" name="文字方塊 17"/>
          <p:cNvSpPr txBox="1"/>
          <p:nvPr/>
        </p:nvSpPr>
        <p:spPr>
          <a:xfrm>
            <a:off x="5753628" y="988930"/>
            <a:ext cx="823314" cy="338554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四年級</a:t>
            </a:r>
          </a:p>
        </p:txBody>
      </p:sp>
    </p:spTree>
    <p:extLst>
      <p:ext uri="{BB962C8B-B14F-4D97-AF65-F5344CB8AC3E}">
        <p14:creationId xmlns:p14="http://schemas.microsoft.com/office/powerpoint/2010/main" val="98468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l="39123" t="10739" r="26888" b="8159"/>
          <a:stretch/>
        </p:blipFill>
        <p:spPr>
          <a:xfrm>
            <a:off x="1423224" y="1020941"/>
            <a:ext cx="2788785" cy="3743169"/>
          </a:xfrm>
          <a:prstGeom prst="rect">
            <a:avLst/>
          </a:prstGeom>
        </p:spPr>
      </p:pic>
      <p:sp>
        <p:nvSpPr>
          <p:cNvPr id="1765" name="Google Shape;1765;p26"/>
          <p:cNvSpPr/>
          <p:nvPr/>
        </p:nvSpPr>
        <p:spPr>
          <a:xfrm>
            <a:off x="1134907" y="301870"/>
            <a:ext cx="6118791" cy="61116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6" name="Google Shape;1766;p26"/>
          <p:cNvSpPr/>
          <p:nvPr/>
        </p:nvSpPr>
        <p:spPr>
          <a:xfrm rot="16200000">
            <a:off x="985927" y="501156"/>
            <a:ext cx="546044" cy="49352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7" name="Google Shape;1767;p26"/>
          <p:cNvSpPr/>
          <p:nvPr/>
        </p:nvSpPr>
        <p:spPr>
          <a:xfrm rot="4829593">
            <a:off x="6764672" y="209839"/>
            <a:ext cx="601338" cy="53011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8" name="Google Shape;1768;p26"/>
          <p:cNvSpPr txBox="1">
            <a:spLocks noGrp="1"/>
          </p:cNvSpPr>
          <p:nvPr>
            <p:ph type="title"/>
          </p:nvPr>
        </p:nvSpPr>
        <p:spPr>
          <a:xfrm>
            <a:off x="1599879" y="364361"/>
            <a:ext cx="5188848" cy="54867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寒假學習單</a:t>
            </a:r>
            <a:endParaRPr sz="3200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77" name="Google Shape;1777;p26">
            <a:hlinkClick r:id="rId4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8" name="Google Shape;1778;p26">
            <a:hlinkClick r:id="rId5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9" name="Google Shape;1779;p26">
            <a:hlinkClick r:id="" action="ppaction://noaction"/>
          </p:cNvPr>
          <p:cNvSpPr txBox="1"/>
          <p:nvPr/>
        </p:nvSpPr>
        <p:spPr>
          <a:xfrm>
            <a:off x="8506305" y="171788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0" name="Google Shape;1780;p26">
            <a:hlinkClick r:id="" action="ppaction://noaction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1" name="Google Shape;1781;p26">
            <a:hlinkClick r:id="" action="ppaction://noaction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2" name="Google Shape;1782;p26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971508" y="982918"/>
            <a:ext cx="823314" cy="338554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五</a:t>
            </a: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年級</a:t>
            </a:r>
            <a:endParaRPr lang="zh-TW" altLang="en-US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6"/>
          <a:srcRect l="46474" t="22305" r="26778" b="11159"/>
          <a:stretch/>
        </p:blipFill>
        <p:spPr>
          <a:xfrm>
            <a:off x="5213489" y="1116679"/>
            <a:ext cx="2455002" cy="3435236"/>
          </a:xfrm>
          <a:prstGeom prst="rect">
            <a:avLst/>
          </a:prstGeom>
        </p:spPr>
      </p:pic>
      <p:sp>
        <p:nvSpPr>
          <p:cNvPr id="22" name="文字方塊 21"/>
          <p:cNvSpPr txBox="1"/>
          <p:nvPr/>
        </p:nvSpPr>
        <p:spPr>
          <a:xfrm>
            <a:off x="4762748" y="949361"/>
            <a:ext cx="823314" cy="338554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六</a:t>
            </a: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年級</a:t>
            </a:r>
            <a:endParaRPr lang="zh-TW" altLang="en-US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0005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" name="Google Shape;1765;p26"/>
          <p:cNvSpPr/>
          <p:nvPr/>
        </p:nvSpPr>
        <p:spPr>
          <a:xfrm>
            <a:off x="1134907" y="301870"/>
            <a:ext cx="6118791" cy="61116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6" name="Google Shape;1766;p26"/>
          <p:cNvSpPr/>
          <p:nvPr/>
        </p:nvSpPr>
        <p:spPr>
          <a:xfrm rot="16200000">
            <a:off x="985927" y="501156"/>
            <a:ext cx="546044" cy="49352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7" name="Google Shape;1767;p26"/>
          <p:cNvSpPr/>
          <p:nvPr/>
        </p:nvSpPr>
        <p:spPr>
          <a:xfrm rot="4829593">
            <a:off x="6764672" y="209839"/>
            <a:ext cx="601338" cy="53011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8" name="Google Shape;1768;p26"/>
          <p:cNvSpPr txBox="1">
            <a:spLocks noGrp="1"/>
          </p:cNvSpPr>
          <p:nvPr>
            <p:ph type="title"/>
          </p:nvPr>
        </p:nvSpPr>
        <p:spPr>
          <a:xfrm>
            <a:off x="1599879" y="364361"/>
            <a:ext cx="5188848" cy="54867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太陽日記</a:t>
            </a:r>
            <a:endParaRPr sz="3200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77" name="Google Shape;1777;p26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8" name="Google Shape;1778;p26">
            <a:hlinkClick r:id="rId4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9" name="Google Shape;1779;p26">
            <a:hlinkClick r:id="" action="ppaction://noaction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0" name="Google Shape;1780;p26">
            <a:hlinkClick r:id="" action="ppaction://noaction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1" name="Google Shape;1781;p26">
            <a:hlinkClick r:id="" action="ppaction://noaction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2" name="Google Shape;1782;p26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8949" y="995511"/>
            <a:ext cx="6045547" cy="401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20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" name="Google Shape;3164;p34"/>
          <p:cNvSpPr/>
          <p:nvPr/>
        </p:nvSpPr>
        <p:spPr>
          <a:xfrm rot="126755">
            <a:off x="2130001" y="1012294"/>
            <a:ext cx="4703897" cy="33280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3165" name="Google Shape;3165;p34"/>
          <p:cNvSpPr/>
          <p:nvPr/>
        </p:nvSpPr>
        <p:spPr>
          <a:xfrm rot="-135875">
            <a:off x="1909815" y="721845"/>
            <a:ext cx="1088272" cy="94043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3166" name="Google Shape;3166;p34"/>
          <p:cNvSpPr/>
          <p:nvPr/>
        </p:nvSpPr>
        <p:spPr>
          <a:xfrm rot="4829593">
            <a:off x="6015304" y="875314"/>
            <a:ext cx="1088288" cy="94038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3167" name="Google Shape;3167;p34"/>
          <p:cNvSpPr txBox="1">
            <a:spLocks noGrp="1"/>
          </p:cNvSpPr>
          <p:nvPr>
            <p:ph type="title"/>
          </p:nvPr>
        </p:nvSpPr>
        <p:spPr>
          <a:xfrm>
            <a:off x="2497899" y="2079426"/>
            <a:ext cx="3968100" cy="13070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</a:t>
            </a:r>
            <a:r>
              <a:rPr lang="zh-TW" altLang="en-US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促進</a:t>
            </a:r>
            <a:r>
              <a:rPr lang="en-US" altLang="zh-TW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議題宣導</a:t>
            </a:r>
            <a:endParaRPr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171" name="Google Shape;3171;p34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3172" name="Google Shape;3172;p34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173" name="Google Shape;3173;p34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174" name="Google Shape;3174;p34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175" name="Google Shape;3175;p34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176" name="Google Shape;3176;p34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3177" name="Google Shape;3177;p34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178" name="Google Shape;3178;p34">
            <a:hlinkClick r:id="rId4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179" name="Google Shape;3179;p34">
            <a:hlinkClick r:id="rId3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180" name="Google Shape;3180;p34">
            <a:hlinkClick r:id="" action="ppaction://noaction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181" name="Google Shape;3181;p34">
            <a:hlinkClick r:id="" action="ppaction://noaction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182" name="Google Shape;3182;p34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183" name="Google Shape;3183;p34">
            <a:hlinkClick r:id="rId5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4" name="Google Shape;3184;p34">
            <a:hlinkClick r:id="rId6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5" name="Google Shape;3185;p34">
            <a:hlinkClick r:id="rId3" action="ppaction://hlinksldjump"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90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" name="Google Shape;3164;p34"/>
          <p:cNvSpPr/>
          <p:nvPr/>
        </p:nvSpPr>
        <p:spPr>
          <a:xfrm rot="126755">
            <a:off x="2130001" y="1012294"/>
            <a:ext cx="4703897" cy="33280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3165" name="Google Shape;3165;p34"/>
          <p:cNvSpPr/>
          <p:nvPr/>
        </p:nvSpPr>
        <p:spPr>
          <a:xfrm rot="-135875">
            <a:off x="1909815" y="721845"/>
            <a:ext cx="1088272" cy="94043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3166" name="Google Shape;3166;p34"/>
          <p:cNvSpPr/>
          <p:nvPr/>
        </p:nvSpPr>
        <p:spPr>
          <a:xfrm rot="4829593">
            <a:off x="6015304" y="875314"/>
            <a:ext cx="1088288" cy="94038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3167" name="Google Shape;3167;p34"/>
          <p:cNvSpPr txBox="1">
            <a:spLocks noGrp="1"/>
          </p:cNvSpPr>
          <p:nvPr>
            <p:ph type="title"/>
          </p:nvPr>
        </p:nvSpPr>
        <p:spPr>
          <a:xfrm>
            <a:off x="2497899" y="2079426"/>
            <a:ext cx="3968100" cy="13070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健康促進</a:t>
            </a:r>
            <a:endParaRPr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171" name="Google Shape;3171;p34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3172" name="Google Shape;3172;p34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173" name="Google Shape;3173;p34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174" name="Google Shape;3174;p34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175" name="Google Shape;3175;p34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176" name="Google Shape;3176;p34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3177" name="Google Shape;3177;p34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178" name="Google Shape;3178;p34">
            <a:hlinkClick r:id="rId4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179" name="Google Shape;3179;p34">
            <a:hlinkClick r:id="rId3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180" name="Google Shape;3180;p34">
            <a:hlinkClick r:id="" action="ppaction://noaction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181" name="Google Shape;3181;p34">
            <a:hlinkClick r:id="" action="ppaction://noaction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182" name="Google Shape;3182;p34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183" name="Google Shape;3183;p34">
            <a:hlinkClick r:id="rId5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4" name="Google Shape;3184;p34">
            <a:hlinkClick r:id="rId6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5" name="Google Shape;3185;p34">
            <a:hlinkClick r:id="rId3" action="ppaction://hlinksldjump"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063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831" y="235744"/>
            <a:ext cx="6943725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84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96"/>
          <a:stretch/>
        </p:blipFill>
        <p:spPr>
          <a:xfrm>
            <a:off x="765537" y="450273"/>
            <a:ext cx="7568757" cy="430876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65" b="3912"/>
          <a:stretch/>
        </p:blipFill>
        <p:spPr>
          <a:xfrm>
            <a:off x="1604129" y="271091"/>
            <a:ext cx="5891571" cy="46671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825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94" y="0"/>
            <a:ext cx="7206812" cy="51435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663" y="0"/>
            <a:ext cx="7296456" cy="5143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5244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3" t="40307" r="25774" b="26096"/>
          <a:stretch/>
        </p:blipFill>
        <p:spPr>
          <a:xfrm>
            <a:off x="1274619" y="262596"/>
            <a:ext cx="4883294" cy="47094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8" b="26998"/>
          <a:stretch/>
        </p:blipFill>
        <p:spPr>
          <a:xfrm>
            <a:off x="2987155" y="65480"/>
            <a:ext cx="5459139" cy="4772356"/>
          </a:xfrm>
          <a:prstGeom prst="rect">
            <a:avLst/>
          </a:prstGeom>
        </p:spPr>
      </p:pic>
      <p:grpSp>
        <p:nvGrpSpPr>
          <p:cNvPr id="8" name="群組 7"/>
          <p:cNvGrpSpPr/>
          <p:nvPr/>
        </p:nvGrpSpPr>
        <p:grpSpPr>
          <a:xfrm>
            <a:off x="935182" y="1786978"/>
            <a:ext cx="7259782" cy="3185073"/>
            <a:chOff x="935182" y="1786978"/>
            <a:chExt cx="7259782" cy="3185073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8" t="65137" r="4203" b="6293"/>
            <a:stretch/>
          </p:blipFill>
          <p:spPr>
            <a:xfrm>
              <a:off x="935182" y="1786978"/>
              <a:ext cx="7259782" cy="3185073"/>
            </a:xfrm>
            <a:prstGeom prst="rect">
              <a:avLst/>
            </a:prstGeom>
          </p:spPr>
        </p:pic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74375" y="1786978"/>
              <a:ext cx="2111134" cy="796895"/>
            </a:xfrm>
            <a:prstGeom prst="rect">
              <a:avLst/>
            </a:prstGeom>
          </p:spPr>
        </p:pic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66144" y="1786978"/>
              <a:ext cx="2111134" cy="956222"/>
            </a:xfrm>
            <a:prstGeom prst="rect">
              <a:avLst/>
            </a:prstGeom>
          </p:spPr>
        </p:pic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74313" y="2022506"/>
              <a:ext cx="1234547" cy="6553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9796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63194" y="883858"/>
            <a:ext cx="7417612" cy="206904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>
              <a:lnSpc>
                <a:spcPct val="10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感謝體育組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辦理班際體育競賽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增加學生戶外活動時間與運動量</a:t>
            </a:r>
          </a:p>
        </p:txBody>
      </p:sp>
      <p:sp>
        <p:nvSpPr>
          <p:cNvPr id="4" name="副標題 3"/>
          <p:cNvSpPr>
            <a:spLocks noGrp="1"/>
          </p:cNvSpPr>
          <p:nvPr>
            <p:ph type="subTitle" idx="1"/>
          </p:nvPr>
        </p:nvSpPr>
        <p:spPr>
          <a:xfrm>
            <a:off x="2233575" y="3366655"/>
            <a:ext cx="4496700" cy="1052944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pPr marL="584200" indent="-457200" algn="l">
              <a:buFont typeface="Wingdings" panose="05000000000000000000" pitchFamily="2" charset="2"/>
              <a:buChar char="l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上下學期班際體育競賽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84200" indent="-457200" algn="l">
              <a:buFont typeface="Wingdings" panose="05000000000000000000" pitchFamily="2" charset="2"/>
              <a:buChar char="l"/>
            </a:pP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各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校隊早修午休訓練</a:t>
            </a:r>
          </a:p>
        </p:txBody>
      </p:sp>
    </p:spTree>
    <p:extLst>
      <p:ext uri="{BB962C8B-B14F-4D97-AF65-F5344CB8AC3E}">
        <p14:creationId xmlns:p14="http://schemas.microsoft.com/office/powerpoint/2010/main" val="258844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" name="Google Shape;3164;p34"/>
          <p:cNvSpPr/>
          <p:nvPr/>
        </p:nvSpPr>
        <p:spPr>
          <a:xfrm rot="126755">
            <a:off x="2130001" y="1012294"/>
            <a:ext cx="4703897" cy="3328063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3165" name="Google Shape;3165;p34"/>
          <p:cNvSpPr/>
          <p:nvPr/>
        </p:nvSpPr>
        <p:spPr>
          <a:xfrm rot="-135875">
            <a:off x="1909815" y="721845"/>
            <a:ext cx="1088272" cy="94043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3166" name="Google Shape;3166;p34"/>
          <p:cNvSpPr/>
          <p:nvPr/>
        </p:nvSpPr>
        <p:spPr>
          <a:xfrm rot="4829593">
            <a:off x="6015304" y="875314"/>
            <a:ext cx="1088288" cy="94038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3167" name="Google Shape;3167;p34"/>
          <p:cNvSpPr txBox="1">
            <a:spLocks noGrp="1"/>
          </p:cNvSpPr>
          <p:nvPr>
            <p:ph type="title"/>
          </p:nvPr>
        </p:nvSpPr>
        <p:spPr>
          <a:xfrm>
            <a:off x="2497899" y="2079426"/>
            <a:ext cx="3968100" cy="13070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環境教育</a:t>
            </a:r>
            <a:endParaRPr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171" name="Google Shape;3171;p34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3172" name="Google Shape;3172;p34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173" name="Google Shape;3173;p34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174" name="Google Shape;3174;p34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175" name="Google Shape;3175;p34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176" name="Google Shape;3176;p34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3177" name="Google Shape;3177;p34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178" name="Google Shape;3178;p34">
            <a:hlinkClick r:id="rId4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179" name="Google Shape;3179;p34">
            <a:hlinkClick r:id="rId3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180" name="Google Shape;3180;p34">
            <a:hlinkClick r:id="" action="ppaction://noaction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181" name="Google Shape;3181;p34">
            <a:hlinkClick r:id="" action="ppaction://noaction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182" name="Google Shape;3182;p34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183" name="Google Shape;3183;p34">
            <a:hlinkClick r:id="rId5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4" name="Google Shape;3184;p34">
            <a:hlinkClick r:id="rId6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5" name="Google Shape;3185;p34">
            <a:hlinkClick r:id="rId3" action="ppaction://hlinksldjump"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702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" name="Google Shape;1765;p26"/>
          <p:cNvSpPr/>
          <p:nvPr/>
        </p:nvSpPr>
        <p:spPr>
          <a:xfrm>
            <a:off x="1099039" y="563539"/>
            <a:ext cx="6354319" cy="502092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6" name="Google Shape;1766;p26"/>
          <p:cNvSpPr/>
          <p:nvPr/>
        </p:nvSpPr>
        <p:spPr>
          <a:xfrm rot="16200000">
            <a:off x="1020664" y="740579"/>
            <a:ext cx="397375" cy="39223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7" name="Google Shape;1767;p26"/>
          <p:cNvSpPr/>
          <p:nvPr/>
        </p:nvSpPr>
        <p:spPr>
          <a:xfrm rot="4829593">
            <a:off x="7134644" y="446787"/>
            <a:ext cx="482358" cy="43263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8" name="Google Shape;1768;p26"/>
          <p:cNvSpPr txBox="1">
            <a:spLocks noGrp="1"/>
          </p:cNvSpPr>
          <p:nvPr>
            <p:ph type="title"/>
          </p:nvPr>
        </p:nvSpPr>
        <p:spPr>
          <a:xfrm>
            <a:off x="1875396" y="557994"/>
            <a:ext cx="5001811" cy="5171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3200" dirty="0" smtClean="0">
                <a:solidFill>
                  <a:srgbClr val="D44A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en-US" sz="3200" dirty="0" smtClean="0">
                <a:solidFill>
                  <a:srgbClr val="D44A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年度</a:t>
            </a:r>
            <a:r>
              <a:rPr lang="zh-TW" altLang="en-US" sz="3200" dirty="0">
                <a:solidFill>
                  <a:srgbClr val="D44A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環境教育提報活動</a:t>
            </a:r>
            <a:endParaRPr sz="3200" dirty="0">
              <a:solidFill>
                <a:srgbClr val="D44AAD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77" name="Google Shape;1777;p26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8" name="Google Shape;1778;p26">
            <a:hlinkClick r:id="rId4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9" name="Google Shape;1779;p26">
            <a:hlinkClick r:id="rId5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0" name="Google Shape;1780;p26">
            <a:hlinkClick r:id="" action="ppaction://noaction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1" name="Google Shape;1781;p26">
            <a:hlinkClick r:id="" action="ppaction://noaction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2" name="Google Shape;1782;p26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grpSp>
        <p:nvGrpSpPr>
          <p:cNvPr id="24" name="Google Shape;4181;p43"/>
          <p:cNvGrpSpPr/>
          <p:nvPr/>
        </p:nvGrpSpPr>
        <p:grpSpPr>
          <a:xfrm>
            <a:off x="1371247" y="1266654"/>
            <a:ext cx="964077" cy="1235623"/>
            <a:chOff x="4392726" y="2761588"/>
            <a:chExt cx="1189776" cy="1629246"/>
          </a:xfrm>
        </p:grpSpPr>
        <p:sp>
          <p:nvSpPr>
            <p:cNvPr id="25" name="Google Shape;4182;p43"/>
            <p:cNvSpPr/>
            <p:nvPr/>
          </p:nvSpPr>
          <p:spPr>
            <a:xfrm>
              <a:off x="4447301" y="3255634"/>
              <a:ext cx="1135200" cy="1135200"/>
            </a:xfrm>
            <a:prstGeom prst="rect">
              <a:avLst/>
            </a:prstGeom>
            <a:solidFill>
              <a:schemeClr val="dk1">
                <a:alpha val="89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183;p43"/>
            <p:cNvSpPr/>
            <p:nvPr/>
          </p:nvSpPr>
          <p:spPr>
            <a:xfrm>
              <a:off x="4392726" y="3213681"/>
              <a:ext cx="1135200" cy="11352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184;p43"/>
            <p:cNvSpPr/>
            <p:nvPr/>
          </p:nvSpPr>
          <p:spPr>
            <a:xfrm rot="-2196712" flipH="1">
              <a:off x="4612454" y="2909717"/>
              <a:ext cx="695729" cy="601153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00"/>
            </a:p>
          </p:txBody>
        </p:sp>
        <p:grpSp>
          <p:nvGrpSpPr>
            <p:cNvPr id="28" name="Google Shape;4185;p43"/>
            <p:cNvGrpSpPr/>
            <p:nvPr/>
          </p:nvGrpSpPr>
          <p:grpSpPr>
            <a:xfrm>
              <a:off x="4528486" y="3426171"/>
              <a:ext cx="844095" cy="810773"/>
              <a:chOff x="5034000" y="1146325"/>
              <a:chExt cx="1066450" cy="1024350"/>
            </a:xfrm>
          </p:grpSpPr>
          <p:sp>
            <p:nvSpPr>
              <p:cNvPr id="29" name="Google Shape;4186;p43"/>
              <p:cNvSpPr/>
              <p:nvPr/>
            </p:nvSpPr>
            <p:spPr>
              <a:xfrm>
                <a:off x="5034000" y="1146325"/>
                <a:ext cx="1066450" cy="1024350"/>
              </a:xfrm>
              <a:custGeom>
                <a:avLst/>
                <a:gdLst/>
                <a:ahLst/>
                <a:cxnLst/>
                <a:rect l="l" t="t" r="r" b="b"/>
                <a:pathLst>
                  <a:path w="42658" h="40974" extrusionOk="0">
                    <a:moveTo>
                      <a:pt x="21208" y="4831"/>
                    </a:moveTo>
                    <a:cubicBezTo>
                      <a:pt x="25067" y="4831"/>
                      <a:pt x="28940" y="6145"/>
                      <a:pt x="31830" y="8723"/>
                    </a:cubicBezTo>
                    <a:cubicBezTo>
                      <a:pt x="36567" y="12958"/>
                      <a:pt x="38597" y="20101"/>
                      <a:pt x="36141" y="26091"/>
                    </a:cubicBezTo>
                    <a:cubicBezTo>
                      <a:pt x="33754" y="31923"/>
                      <a:pt x="27768" y="35870"/>
                      <a:pt x="21503" y="35870"/>
                    </a:cubicBezTo>
                    <a:cubicBezTo>
                      <a:pt x="21387" y="35870"/>
                      <a:pt x="21270" y="35868"/>
                      <a:pt x="21153" y="35866"/>
                    </a:cubicBezTo>
                    <a:cubicBezTo>
                      <a:pt x="21103" y="35866"/>
                      <a:pt x="21053" y="35866"/>
                      <a:pt x="21028" y="35841"/>
                    </a:cubicBezTo>
                    <a:cubicBezTo>
                      <a:pt x="20898" y="35844"/>
                      <a:pt x="20768" y="35846"/>
                      <a:pt x="20639" y="35846"/>
                    </a:cubicBezTo>
                    <a:cubicBezTo>
                      <a:pt x="13791" y="35846"/>
                      <a:pt x="7387" y="30677"/>
                      <a:pt x="5714" y="24036"/>
                    </a:cubicBezTo>
                    <a:cubicBezTo>
                      <a:pt x="4211" y="17946"/>
                      <a:pt x="7068" y="11329"/>
                      <a:pt x="12030" y="7695"/>
                    </a:cubicBezTo>
                    <a:cubicBezTo>
                      <a:pt x="14675" y="5775"/>
                      <a:pt x="17936" y="4831"/>
                      <a:pt x="21208" y="4831"/>
                    </a:cubicBezTo>
                    <a:close/>
                    <a:moveTo>
                      <a:pt x="24537" y="1"/>
                    </a:moveTo>
                    <a:cubicBezTo>
                      <a:pt x="23233" y="1054"/>
                      <a:pt x="22055" y="2231"/>
                      <a:pt x="21028" y="3560"/>
                    </a:cubicBezTo>
                    <a:cubicBezTo>
                      <a:pt x="20965" y="3635"/>
                      <a:pt x="20865" y="3673"/>
                      <a:pt x="20762" y="3673"/>
                    </a:cubicBezTo>
                    <a:cubicBezTo>
                      <a:pt x="20658" y="3673"/>
                      <a:pt x="20552" y="3635"/>
                      <a:pt x="20476" y="3560"/>
                    </a:cubicBezTo>
                    <a:cubicBezTo>
                      <a:pt x="19474" y="2482"/>
                      <a:pt x="18446" y="1404"/>
                      <a:pt x="17444" y="302"/>
                    </a:cubicBezTo>
                    <a:cubicBezTo>
                      <a:pt x="16416" y="1755"/>
                      <a:pt x="15664" y="3309"/>
                      <a:pt x="15138" y="5013"/>
                    </a:cubicBezTo>
                    <a:cubicBezTo>
                      <a:pt x="15088" y="5164"/>
                      <a:pt x="14988" y="5214"/>
                      <a:pt x="14862" y="5214"/>
                    </a:cubicBezTo>
                    <a:cubicBezTo>
                      <a:pt x="14803" y="5333"/>
                      <a:pt x="14696" y="5405"/>
                      <a:pt x="14568" y="5405"/>
                    </a:cubicBezTo>
                    <a:cubicBezTo>
                      <a:pt x="14534" y="5405"/>
                      <a:pt x="14498" y="5400"/>
                      <a:pt x="14461" y="5389"/>
                    </a:cubicBezTo>
                    <a:cubicBezTo>
                      <a:pt x="13609" y="5039"/>
                      <a:pt x="12757" y="4688"/>
                      <a:pt x="11905" y="4312"/>
                    </a:cubicBezTo>
                    <a:cubicBezTo>
                      <a:pt x="11504" y="4136"/>
                      <a:pt x="11078" y="3961"/>
                      <a:pt x="10652" y="3785"/>
                    </a:cubicBezTo>
                    <a:cubicBezTo>
                      <a:pt x="9925" y="3836"/>
                      <a:pt x="9599" y="4186"/>
                      <a:pt x="9649" y="4863"/>
                    </a:cubicBezTo>
                    <a:cubicBezTo>
                      <a:pt x="9173" y="5891"/>
                      <a:pt x="9499" y="8196"/>
                      <a:pt x="8597" y="8973"/>
                    </a:cubicBezTo>
                    <a:cubicBezTo>
                      <a:pt x="8327" y="9206"/>
                      <a:pt x="7951" y="9271"/>
                      <a:pt x="7557" y="9271"/>
                    </a:cubicBezTo>
                    <a:cubicBezTo>
                      <a:pt x="7144" y="9271"/>
                      <a:pt x="6712" y="9200"/>
                      <a:pt x="6366" y="9174"/>
                    </a:cubicBezTo>
                    <a:cubicBezTo>
                      <a:pt x="6056" y="9160"/>
                      <a:pt x="5751" y="9135"/>
                      <a:pt x="5470" y="9135"/>
                    </a:cubicBezTo>
                    <a:cubicBezTo>
                      <a:pt x="4731" y="9135"/>
                      <a:pt x="4158" y="9310"/>
                      <a:pt x="4085" y="10327"/>
                    </a:cubicBezTo>
                    <a:cubicBezTo>
                      <a:pt x="3985" y="11404"/>
                      <a:pt x="4712" y="12658"/>
                      <a:pt x="5188" y="13560"/>
                    </a:cubicBezTo>
                    <a:cubicBezTo>
                      <a:pt x="5301" y="13729"/>
                      <a:pt x="5118" y="13941"/>
                      <a:pt x="4945" y="13941"/>
                    </a:cubicBezTo>
                    <a:cubicBezTo>
                      <a:pt x="4887" y="13941"/>
                      <a:pt x="4831" y="13917"/>
                      <a:pt x="4787" y="13861"/>
                    </a:cubicBezTo>
                    <a:cubicBezTo>
                      <a:pt x="4787" y="13861"/>
                      <a:pt x="4787" y="13861"/>
                      <a:pt x="4762" y="13836"/>
                    </a:cubicBezTo>
                    <a:lnTo>
                      <a:pt x="4737" y="13861"/>
                    </a:lnTo>
                    <a:cubicBezTo>
                      <a:pt x="4862" y="14011"/>
                      <a:pt x="4862" y="14287"/>
                      <a:pt x="4662" y="14387"/>
                    </a:cubicBezTo>
                    <a:cubicBezTo>
                      <a:pt x="3409" y="15114"/>
                      <a:pt x="2005" y="15590"/>
                      <a:pt x="602" y="15966"/>
                    </a:cubicBezTo>
                    <a:cubicBezTo>
                      <a:pt x="1454" y="17344"/>
                      <a:pt x="2331" y="18748"/>
                      <a:pt x="3158" y="20151"/>
                    </a:cubicBezTo>
                    <a:cubicBezTo>
                      <a:pt x="3484" y="20653"/>
                      <a:pt x="3810" y="21004"/>
                      <a:pt x="3634" y="21580"/>
                    </a:cubicBezTo>
                    <a:cubicBezTo>
                      <a:pt x="3484" y="22031"/>
                      <a:pt x="2707" y="22457"/>
                      <a:pt x="2356" y="22733"/>
                    </a:cubicBezTo>
                    <a:cubicBezTo>
                      <a:pt x="2005" y="23034"/>
                      <a:pt x="426" y="23961"/>
                      <a:pt x="326" y="24387"/>
                    </a:cubicBezTo>
                    <a:cubicBezTo>
                      <a:pt x="0" y="25941"/>
                      <a:pt x="3684" y="27094"/>
                      <a:pt x="4712" y="27395"/>
                    </a:cubicBezTo>
                    <a:cubicBezTo>
                      <a:pt x="4787" y="27420"/>
                      <a:pt x="4837" y="27495"/>
                      <a:pt x="4862" y="27570"/>
                    </a:cubicBezTo>
                    <a:cubicBezTo>
                      <a:pt x="5013" y="27670"/>
                      <a:pt x="5088" y="27871"/>
                      <a:pt x="4963" y="28046"/>
                    </a:cubicBezTo>
                    <a:cubicBezTo>
                      <a:pt x="4186" y="29074"/>
                      <a:pt x="3409" y="30101"/>
                      <a:pt x="2632" y="31104"/>
                    </a:cubicBezTo>
                    <a:cubicBezTo>
                      <a:pt x="4712" y="31530"/>
                      <a:pt x="6792" y="31931"/>
                      <a:pt x="8872" y="32332"/>
                    </a:cubicBezTo>
                    <a:cubicBezTo>
                      <a:pt x="9048" y="32382"/>
                      <a:pt x="9198" y="32608"/>
                      <a:pt x="9123" y="32783"/>
                    </a:cubicBezTo>
                    <a:cubicBezTo>
                      <a:pt x="8572" y="34187"/>
                      <a:pt x="8221" y="35540"/>
                      <a:pt x="8070" y="37019"/>
                    </a:cubicBezTo>
                    <a:cubicBezTo>
                      <a:pt x="9850" y="36568"/>
                      <a:pt x="11629" y="36141"/>
                      <a:pt x="13384" y="35715"/>
                    </a:cubicBezTo>
                    <a:cubicBezTo>
                      <a:pt x="13413" y="35709"/>
                      <a:pt x="13443" y="35706"/>
                      <a:pt x="13473" y="35706"/>
                    </a:cubicBezTo>
                    <a:cubicBezTo>
                      <a:pt x="13675" y="35706"/>
                      <a:pt x="13882" y="35848"/>
                      <a:pt x="13860" y="36066"/>
                    </a:cubicBezTo>
                    <a:cubicBezTo>
                      <a:pt x="13735" y="37244"/>
                      <a:pt x="13609" y="38422"/>
                      <a:pt x="13509" y="39625"/>
                    </a:cubicBezTo>
                    <a:cubicBezTo>
                      <a:pt x="15314" y="39024"/>
                      <a:pt x="17043" y="38297"/>
                      <a:pt x="18747" y="37420"/>
                    </a:cubicBezTo>
                    <a:cubicBezTo>
                      <a:pt x="18800" y="37393"/>
                      <a:pt x="18856" y="37381"/>
                      <a:pt x="18911" y="37381"/>
                    </a:cubicBezTo>
                    <a:cubicBezTo>
                      <a:pt x="19066" y="37381"/>
                      <a:pt x="19211" y="37479"/>
                      <a:pt x="19248" y="37645"/>
                    </a:cubicBezTo>
                    <a:cubicBezTo>
                      <a:pt x="19374" y="38121"/>
                      <a:pt x="19875" y="40828"/>
                      <a:pt x="20351" y="40953"/>
                    </a:cubicBezTo>
                    <a:cubicBezTo>
                      <a:pt x="20401" y="40967"/>
                      <a:pt x="20449" y="40974"/>
                      <a:pt x="20497" y="40974"/>
                    </a:cubicBezTo>
                    <a:cubicBezTo>
                      <a:pt x="21490" y="40974"/>
                      <a:pt x="22112" y="38120"/>
                      <a:pt x="22256" y="37570"/>
                    </a:cubicBezTo>
                    <a:cubicBezTo>
                      <a:pt x="22281" y="37470"/>
                      <a:pt x="22331" y="37420"/>
                      <a:pt x="22406" y="37395"/>
                    </a:cubicBezTo>
                    <a:cubicBezTo>
                      <a:pt x="22426" y="37278"/>
                      <a:pt x="22550" y="37162"/>
                      <a:pt x="22676" y="37162"/>
                    </a:cubicBezTo>
                    <a:cubicBezTo>
                      <a:pt x="22712" y="37162"/>
                      <a:pt x="22748" y="37171"/>
                      <a:pt x="22782" y="37194"/>
                    </a:cubicBezTo>
                    <a:cubicBezTo>
                      <a:pt x="23985" y="37996"/>
                      <a:pt x="25238" y="38898"/>
                      <a:pt x="26567" y="39425"/>
                    </a:cubicBezTo>
                    <a:cubicBezTo>
                      <a:pt x="26857" y="39643"/>
                      <a:pt x="27175" y="39742"/>
                      <a:pt x="27518" y="39742"/>
                    </a:cubicBezTo>
                    <a:cubicBezTo>
                      <a:pt x="27648" y="39742"/>
                      <a:pt x="27782" y="39728"/>
                      <a:pt x="27920" y="39700"/>
                    </a:cubicBezTo>
                    <a:cubicBezTo>
                      <a:pt x="27945" y="39450"/>
                      <a:pt x="27995" y="39224"/>
                      <a:pt x="28045" y="38974"/>
                    </a:cubicBezTo>
                    <a:cubicBezTo>
                      <a:pt x="28396" y="38247"/>
                      <a:pt x="28396" y="36943"/>
                      <a:pt x="28522" y="36141"/>
                    </a:cubicBezTo>
                    <a:cubicBezTo>
                      <a:pt x="28567" y="35961"/>
                      <a:pt x="28754" y="35862"/>
                      <a:pt x="28918" y="35862"/>
                    </a:cubicBezTo>
                    <a:cubicBezTo>
                      <a:pt x="28937" y="35862"/>
                      <a:pt x="28955" y="35863"/>
                      <a:pt x="28973" y="35866"/>
                    </a:cubicBezTo>
                    <a:cubicBezTo>
                      <a:pt x="30652" y="36317"/>
                      <a:pt x="32331" y="36743"/>
                      <a:pt x="34010" y="37194"/>
                    </a:cubicBezTo>
                    <a:cubicBezTo>
                      <a:pt x="34086" y="35640"/>
                      <a:pt x="34061" y="34136"/>
                      <a:pt x="33860" y="32608"/>
                    </a:cubicBezTo>
                    <a:cubicBezTo>
                      <a:pt x="33835" y="32382"/>
                      <a:pt x="34061" y="32207"/>
                      <a:pt x="34261" y="32207"/>
                    </a:cubicBezTo>
                    <a:cubicBezTo>
                      <a:pt x="36116" y="32156"/>
                      <a:pt x="37895" y="31831"/>
                      <a:pt x="39675" y="31254"/>
                    </a:cubicBezTo>
                    <a:cubicBezTo>
                      <a:pt x="39048" y="29801"/>
                      <a:pt x="38446" y="28322"/>
                      <a:pt x="37820" y="26843"/>
                    </a:cubicBezTo>
                    <a:cubicBezTo>
                      <a:pt x="37770" y="26668"/>
                      <a:pt x="37870" y="26467"/>
                      <a:pt x="38020" y="26392"/>
                    </a:cubicBezTo>
                    <a:cubicBezTo>
                      <a:pt x="39399" y="25490"/>
                      <a:pt x="40777" y="24562"/>
                      <a:pt x="42181" y="23660"/>
                    </a:cubicBezTo>
                    <a:cubicBezTo>
                      <a:pt x="41053" y="22858"/>
                      <a:pt x="39900" y="22056"/>
                      <a:pt x="38772" y="21254"/>
                    </a:cubicBezTo>
                    <a:cubicBezTo>
                      <a:pt x="38452" y="20998"/>
                      <a:pt x="38660" y="20504"/>
                      <a:pt x="38976" y="20504"/>
                    </a:cubicBezTo>
                    <a:cubicBezTo>
                      <a:pt x="39031" y="20504"/>
                      <a:pt x="39089" y="20519"/>
                      <a:pt x="39148" y="20552"/>
                    </a:cubicBezTo>
                    <a:cubicBezTo>
                      <a:pt x="40326" y="20026"/>
                      <a:pt x="41504" y="19475"/>
                      <a:pt x="42657" y="18948"/>
                    </a:cubicBezTo>
                    <a:cubicBezTo>
                      <a:pt x="41304" y="18222"/>
                      <a:pt x="39950" y="17470"/>
                      <a:pt x="38597" y="16743"/>
                    </a:cubicBezTo>
                    <a:cubicBezTo>
                      <a:pt x="38371" y="16643"/>
                      <a:pt x="38371" y="16342"/>
                      <a:pt x="38522" y="16166"/>
                    </a:cubicBezTo>
                    <a:cubicBezTo>
                      <a:pt x="39324" y="15289"/>
                      <a:pt x="40151" y="14387"/>
                      <a:pt x="40978" y="13510"/>
                    </a:cubicBezTo>
                    <a:cubicBezTo>
                      <a:pt x="39374" y="12858"/>
                      <a:pt x="37795" y="12206"/>
                      <a:pt x="36191" y="11580"/>
                    </a:cubicBezTo>
                    <a:cubicBezTo>
                      <a:pt x="36015" y="11505"/>
                      <a:pt x="35865" y="11329"/>
                      <a:pt x="35940" y="11129"/>
                    </a:cubicBezTo>
                    <a:cubicBezTo>
                      <a:pt x="36366" y="9951"/>
                      <a:pt x="36767" y="8773"/>
                      <a:pt x="37193" y="7595"/>
                    </a:cubicBezTo>
                    <a:cubicBezTo>
                      <a:pt x="35414" y="7369"/>
                      <a:pt x="33609" y="7119"/>
                      <a:pt x="31805" y="6893"/>
                    </a:cubicBezTo>
                    <a:cubicBezTo>
                      <a:pt x="31554" y="6868"/>
                      <a:pt x="31429" y="6693"/>
                      <a:pt x="31454" y="6442"/>
                    </a:cubicBezTo>
                    <a:cubicBezTo>
                      <a:pt x="31680" y="5114"/>
                      <a:pt x="31880" y="3785"/>
                      <a:pt x="32106" y="2457"/>
                    </a:cubicBezTo>
                    <a:lnTo>
                      <a:pt x="32106" y="2457"/>
                    </a:lnTo>
                    <a:cubicBezTo>
                      <a:pt x="30301" y="2883"/>
                      <a:pt x="28547" y="3434"/>
                      <a:pt x="26842" y="4136"/>
                    </a:cubicBezTo>
                    <a:cubicBezTo>
                      <a:pt x="26811" y="4147"/>
                      <a:pt x="26776" y="4152"/>
                      <a:pt x="26741" y="4152"/>
                    </a:cubicBezTo>
                    <a:cubicBezTo>
                      <a:pt x="26606" y="4152"/>
                      <a:pt x="26456" y="4080"/>
                      <a:pt x="26416" y="3961"/>
                    </a:cubicBezTo>
                    <a:cubicBezTo>
                      <a:pt x="25790" y="2632"/>
                      <a:pt x="25163" y="1329"/>
                      <a:pt x="245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4187;p43"/>
              <p:cNvSpPr/>
              <p:nvPr/>
            </p:nvSpPr>
            <p:spPr>
              <a:xfrm>
                <a:off x="5154300" y="1287000"/>
                <a:ext cx="812050" cy="741575"/>
              </a:xfrm>
              <a:custGeom>
                <a:avLst/>
                <a:gdLst/>
                <a:ahLst/>
                <a:cxnLst/>
                <a:rect l="l" t="t" r="r" b="b"/>
                <a:pathLst>
                  <a:path w="32482" h="29663" extrusionOk="0">
                    <a:moveTo>
                      <a:pt x="7291" y="16954"/>
                    </a:moveTo>
                    <a:cubicBezTo>
                      <a:pt x="8354" y="16954"/>
                      <a:pt x="9065" y="18031"/>
                      <a:pt x="8697" y="19036"/>
                    </a:cubicBezTo>
                    <a:cubicBezTo>
                      <a:pt x="8647" y="19111"/>
                      <a:pt x="8622" y="19211"/>
                      <a:pt x="8572" y="19286"/>
                    </a:cubicBezTo>
                    <a:cubicBezTo>
                      <a:pt x="8572" y="19311"/>
                      <a:pt x="8572" y="19336"/>
                      <a:pt x="8547" y="19336"/>
                    </a:cubicBezTo>
                    <a:cubicBezTo>
                      <a:pt x="8336" y="19925"/>
                      <a:pt x="7844" y="20179"/>
                      <a:pt x="7321" y="20179"/>
                    </a:cubicBezTo>
                    <a:cubicBezTo>
                      <a:pt x="6663" y="20179"/>
                      <a:pt x="5955" y="19778"/>
                      <a:pt x="5689" y="19136"/>
                    </a:cubicBezTo>
                    <a:cubicBezTo>
                      <a:pt x="5238" y="18083"/>
                      <a:pt x="6141" y="17031"/>
                      <a:pt x="7218" y="16955"/>
                    </a:cubicBezTo>
                    <a:cubicBezTo>
                      <a:pt x="7243" y="16954"/>
                      <a:pt x="7267" y="16954"/>
                      <a:pt x="7291" y="16954"/>
                    </a:cubicBezTo>
                    <a:close/>
                    <a:moveTo>
                      <a:pt x="27063" y="17272"/>
                    </a:moveTo>
                    <a:cubicBezTo>
                      <a:pt x="27226" y="17272"/>
                      <a:pt x="27397" y="17314"/>
                      <a:pt x="27569" y="17407"/>
                    </a:cubicBezTo>
                    <a:cubicBezTo>
                      <a:pt x="27594" y="17407"/>
                      <a:pt x="27619" y="17432"/>
                      <a:pt x="27644" y="17457"/>
                    </a:cubicBezTo>
                    <a:cubicBezTo>
                      <a:pt x="28346" y="17507"/>
                      <a:pt x="28948" y="18158"/>
                      <a:pt x="28973" y="18885"/>
                    </a:cubicBezTo>
                    <a:cubicBezTo>
                      <a:pt x="28998" y="19788"/>
                      <a:pt x="28246" y="20489"/>
                      <a:pt x="27369" y="20514"/>
                    </a:cubicBezTo>
                    <a:cubicBezTo>
                      <a:pt x="26467" y="20514"/>
                      <a:pt x="25715" y="19838"/>
                      <a:pt x="25715" y="18935"/>
                    </a:cubicBezTo>
                    <a:cubicBezTo>
                      <a:pt x="25694" y="18172"/>
                      <a:pt x="26302" y="17272"/>
                      <a:pt x="27063" y="17272"/>
                    </a:cubicBezTo>
                    <a:close/>
                    <a:moveTo>
                      <a:pt x="7143" y="21517"/>
                    </a:moveTo>
                    <a:cubicBezTo>
                      <a:pt x="7569" y="21542"/>
                      <a:pt x="8020" y="21517"/>
                      <a:pt x="8446" y="21617"/>
                    </a:cubicBezTo>
                    <a:cubicBezTo>
                      <a:pt x="9198" y="21843"/>
                      <a:pt x="8973" y="22870"/>
                      <a:pt x="8271" y="22920"/>
                    </a:cubicBezTo>
                    <a:cubicBezTo>
                      <a:pt x="8202" y="22929"/>
                      <a:pt x="8133" y="22932"/>
                      <a:pt x="8063" y="22932"/>
                    </a:cubicBezTo>
                    <a:cubicBezTo>
                      <a:pt x="7700" y="22932"/>
                      <a:pt x="7325" y="22837"/>
                      <a:pt x="6968" y="22795"/>
                    </a:cubicBezTo>
                    <a:cubicBezTo>
                      <a:pt x="6542" y="22720"/>
                      <a:pt x="6116" y="22645"/>
                      <a:pt x="5689" y="22519"/>
                    </a:cubicBezTo>
                    <a:cubicBezTo>
                      <a:pt x="5113" y="22369"/>
                      <a:pt x="5288" y="21567"/>
                      <a:pt x="5815" y="21542"/>
                    </a:cubicBezTo>
                    <a:cubicBezTo>
                      <a:pt x="6266" y="21517"/>
                      <a:pt x="6692" y="21517"/>
                      <a:pt x="7143" y="21517"/>
                    </a:cubicBezTo>
                    <a:close/>
                    <a:moveTo>
                      <a:pt x="27041" y="21517"/>
                    </a:moveTo>
                    <a:cubicBezTo>
                      <a:pt x="27938" y="21517"/>
                      <a:pt x="27938" y="22946"/>
                      <a:pt x="27041" y="22946"/>
                    </a:cubicBezTo>
                    <a:cubicBezTo>
                      <a:pt x="27033" y="22946"/>
                      <a:pt x="27026" y="22946"/>
                      <a:pt x="27018" y="22945"/>
                    </a:cubicBezTo>
                    <a:cubicBezTo>
                      <a:pt x="26241" y="22920"/>
                      <a:pt x="25414" y="22870"/>
                      <a:pt x="24637" y="22770"/>
                    </a:cubicBezTo>
                    <a:cubicBezTo>
                      <a:pt x="24111" y="22695"/>
                      <a:pt x="24111" y="21793"/>
                      <a:pt x="24637" y="21717"/>
                    </a:cubicBezTo>
                    <a:cubicBezTo>
                      <a:pt x="25414" y="21617"/>
                      <a:pt x="26241" y="21542"/>
                      <a:pt x="27018" y="21517"/>
                    </a:cubicBezTo>
                    <a:cubicBezTo>
                      <a:pt x="27026" y="21517"/>
                      <a:pt x="27033" y="21517"/>
                      <a:pt x="27041" y="21517"/>
                    </a:cubicBezTo>
                    <a:close/>
                    <a:moveTo>
                      <a:pt x="19273" y="20898"/>
                    </a:moveTo>
                    <a:cubicBezTo>
                      <a:pt x="19452" y="20898"/>
                      <a:pt x="19630" y="20995"/>
                      <a:pt x="19700" y="21216"/>
                    </a:cubicBezTo>
                    <a:cubicBezTo>
                      <a:pt x="20326" y="23321"/>
                      <a:pt x="18873" y="25803"/>
                      <a:pt x="16592" y="26028"/>
                    </a:cubicBezTo>
                    <a:cubicBezTo>
                      <a:pt x="16479" y="26040"/>
                      <a:pt x="16367" y="26045"/>
                      <a:pt x="16255" y="26045"/>
                    </a:cubicBezTo>
                    <a:cubicBezTo>
                      <a:pt x="14172" y="26045"/>
                      <a:pt x="12450" y="24088"/>
                      <a:pt x="12807" y="22018"/>
                    </a:cubicBezTo>
                    <a:cubicBezTo>
                      <a:pt x="12832" y="21993"/>
                      <a:pt x="12832" y="21993"/>
                      <a:pt x="12857" y="21968"/>
                    </a:cubicBezTo>
                    <a:cubicBezTo>
                      <a:pt x="12786" y="21778"/>
                      <a:pt x="12895" y="21565"/>
                      <a:pt x="13099" y="21565"/>
                    </a:cubicBezTo>
                    <a:cubicBezTo>
                      <a:pt x="13110" y="21565"/>
                      <a:pt x="13122" y="21566"/>
                      <a:pt x="13133" y="21567"/>
                    </a:cubicBezTo>
                    <a:cubicBezTo>
                      <a:pt x="13747" y="21600"/>
                      <a:pt x="14350" y="21622"/>
                      <a:pt x="14949" y="21622"/>
                    </a:cubicBezTo>
                    <a:cubicBezTo>
                      <a:pt x="16183" y="21622"/>
                      <a:pt x="17398" y="21528"/>
                      <a:pt x="18647" y="21241"/>
                    </a:cubicBezTo>
                    <a:lnTo>
                      <a:pt x="18822" y="21241"/>
                    </a:lnTo>
                    <a:cubicBezTo>
                      <a:pt x="18863" y="21027"/>
                      <a:pt x="19068" y="20898"/>
                      <a:pt x="19273" y="20898"/>
                    </a:cubicBezTo>
                    <a:close/>
                    <a:moveTo>
                      <a:pt x="16551" y="1"/>
                    </a:moveTo>
                    <a:cubicBezTo>
                      <a:pt x="12580" y="1"/>
                      <a:pt x="8619" y="1497"/>
                      <a:pt x="5790" y="4399"/>
                    </a:cubicBezTo>
                    <a:cubicBezTo>
                      <a:pt x="1604" y="8685"/>
                      <a:pt x="0" y="15276"/>
                      <a:pt x="2607" y="20790"/>
                    </a:cubicBezTo>
                    <a:cubicBezTo>
                      <a:pt x="5063" y="25978"/>
                      <a:pt x="10351" y="29311"/>
                      <a:pt x="15990" y="29662"/>
                    </a:cubicBezTo>
                    <a:cubicBezTo>
                      <a:pt x="16040" y="29537"/>
                      <a:pt x="16166" y="29437"/>
                      <a:pt x="16341" y="29437"/>
                    </a:cubicBezTo>
                    <a:cubicBezTo>
                      <a:pt x="16443" y="29439"/>
                      <a:pt x="16546" y="29440"/>
                      <a:pt x="16648" y="29440"/>
                    </a:cubicBezTo>
                    <a:cubicBezTo>
                      <a:pt x="23455" y="29440"/>
                      <a:pt x="29971" y="24523"/>
                      <a:pt x="31329" y="17732"/>
                    </a:cubicBezTo>
                    <a:cubicBezTo>
                      <a:pt x="32482" y="11968"/>
                      <a:pt x="29750" y="5702"/>
                      <a:pt x="24888" y="2469"/>
                    </a:cubicBezTo>
                    <a:cubicBezTo>
                      <a:pt x="22401" y="812"/>
                      <a:pt x="19473" y="1"/>
                      <a:pt x="165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4188;p43"/>
              <p:cNvSpPr/>
              <p:nvPr/>
            </p:nvSpPr>
            <p:spPr>
              <a:xfrm>
                <a:off x="5796650" y="1718800"/>
                <a:ext cx="82600" cy="81075"/>
              </a:xfrm>
              <a:custGeom>
                <a:avLst/>
                <a:gdLst/>
                <a:ahLst/>
                <a:cxnLst/>
                <a:rect l="l" t="t" r="r" b="b"/>
                <a:pathLst>
                  <a:path w="3304" h="3243" extrusionOk="0">
                    <a:moveTo>
                      <a:pt x="1369" y="0"/>
                    </a:moveTo>
                    <a:cubicBezTo>
                      <a:pt x="608" y="0"/>
                      <a:pt x="0" y="900"/>
                      <a:pt x="21" y="1663"/>
                    </a:cubicBezTo>
                    <a:cubicBezTo>
                      <a:pt x="21" y="2566"/>
                      <a:pt x="773" y="3242"/>
                      <a:pt x="1675" y="3242"/>
                    </a:cubicBezTo>
                    <a:cubicBezTo>
                      <a:pt x="2552" y="3217"/>
                      <a:pt x="3304" y="2516"/>
                      <a:pt x="3279" y="1613"/>
                    </a:cubicBezTo>
                    <a:cubicBezTo>
                      <a:pt x="3254" y="886"/>
                      <a:pt x="2652" y="235"/>
                      <a:pt x="1950" y="185"/>
                    </a:cubicBezTo>
                    <a:cubicBezTo>
                      <a:pt x="1925" y="160"/>
                      <a:pt x="1900" y="135"/>
                      <a:pt x="1875" y="135"/>
                    </a:cubicBezTo>
                    <a:cubicBezTo>
                      <a:pt x="1703" y="42"/>
                      <a:pt x="1532" y="0"/>
                      <a:pt x="1369" y="0"/>
                    </a:cubicBezTo>
                    <a:close/>
                  </a:path>
                </a:pathLst>
              </a:custGeom>
              <a:solidFill>
                <a:srgbClr val="1C1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4189;p43"/>
              <p:cNvSpPr/>
              <p:nvPr/>
            </p:nvSpPr>
            <p:spPr>
              <a:xfrm>
                <a:off x="5757050" y="1824900"/>
                <a:ext cx="95700" cy="35750"/>
              </a:xfrm>
              <a:custGeom>
                <a:avLst/>
                <a:gdLst/>
                <a:ahLst/>
                <a:cxnLst/>
                <a:rect l="l" t="t" r="r" b="b"/>
                <a:pathLst>
                  <a:path w="3828" h="1430" extrusionOk="0">
                    <a:moveTo>
                      <a:pt x="2931" y="1"/>
                    </a:moveTo>
                    <a:cubicBezTo>
                      <a:pt x="2923" y="1"/>
                      <a:pt x="2916" y="1"/>
                      <a:pt x="2908" y="1"/>
                    </a:cubicBezTo>
                    <a:cubicBezTo>
                      <a:pt x="2131" y="26"/>
                      <a:pt x="1304" y="101"/>
                      <a:pt x="527" y="201"/>
                    </a:cubicBezTo>
                    <a:cubicBezTo>
                      <a:pt x="1" y="277"/>
                      <a:pt x="1" y="1179"/>
                      <a:pt x="527" y="1254"/>
                    </a:cubicBezTo>
                    <a:cubicBezTo>
                      <a:pt x="1304" y="1354"/>
                      <a:pt x="2131" y="1404"/>
                      <a:pt x="2908" y="1429"/>
                    </a:cubicBezTo>
                    <a:cubicBezTo>
                      <a:pt x="2916" y="1430"/>
                      <a:pt x="2923" y="1430"/>
                      <a:pt x="2931" y="1430"/>
                    </a:cubicBezTo>
                    <a:cubicBezTo>
                      <a:pt x="3828" y="1430"/>
                      <a:pt x="3828" y="1"/>
                      <a:pt x="2931" y="1"/>
                    </a:cubicBezTo>
                    <a:close/>
                  </a:path>
                </a:pathLst>
              </a:custGeom>
              <a:solidFill>
                <a:srgbClr val="EEA2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4190;p43"/>
              <p:cNvSpPr/>
              <p:nvPr/>
            </p:nvSpPr>
            <p:spPr>
              <a:xfrm>
                <a:off x="5285250" y="1710825"/>
                <a:ext cx="95675" cy="80675"/>
              </a:xfrm>
              <a:custGeom>
                <a:avLst/>
                <a:gdLst/>
                <a:ahLst/>
                <a:cxnLst/>
                <a:rect l="l" t="t" r="r" b="b"/>
                <a:pathLst>
                  <a:path w="3827" h="3227" extrusionOk="0">
                    <a:moveTo>
                      <a:pt x="2053" y="1"/>
                    </a:moveTo>
                    <a:cubicBezTo>
                      <a:pt x="2029" y="1"/>
                      <a:pt x="2005" y="1"/>
                      <a:pt x="1980" y="2"/>
                    </a:cubicBezTo>
                    <a:cubicBezTo>
                      <a:pt x="903" y="78"/>
                      <a:pt x="0" y="1130"/>
                      <a:pt x="451" y="2183"/>
                    </a:cubicBezTo>
                    <a:cubicBezTo>
                      <a:pt x="717" y="2825"/>
                      <a:pt x="1425" y="3226"/>
                      <a:pt x="2083" y="3226"/>
                    </a:cubicBezTo>
                    <a:cubicBezTo>
                      <a:pt x="2606" y="3226"/>
                      <a:pt x="3098" y="2972"/>
                      <a:pt x="3309" y="2383"/>
                    </a:cubicBezTo>
                    <a:cubicBezTo>
                      <a:pt x="3334" y="2358"/>
                      <a:pt x="3334" y="2358"/>
                      <a:pt x="3334" y="2333"/>
                    </a:cubicBezTo>
                    <a:cubicBezTo>
                      <a:pt x="3384" y="2258"/>
                      <a:pt x="3409" y="2158"/>
                      <a:pt x="3459" y="2083"/>
                    </a:cubicBezTo>
                    <a:cubicBezTo>
                      <a:pt x="3827" y="1078"/>
                      <a:pt x="3116" y="1"/>
                      <a:pt x="2053" y="1"/>
                    </a:cubicBezTo>
                    <a:close/>
                  </a:path>
                </a:pathLst>
              </a:custGeom>
              <a:solidFill>
                <a:srgbClr val="1C1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4191;p43"/>
              <p:cNvSpPr/>
              <p:nvPr/>
            </p:nvSpPr>
            <p:spPr>
              <a:xfrm>
                <a:off x="5282125" y="1824900"/>
                <a:ext cx="102150" cy="35425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1417" extrusionOk="0">
                    <a:moveTo>
                      <a:pt x="2030" y="1"/>
                    </a:moveTo>
                    <a:cubicBezTo>
                      <a:pt x="1579" y="1"/>
                      <a:pt x="1153" y="1"/>
                      <a:pt x="702" y="26"/>
                    </a:cubicBezTo>
                    <a:cubicBezTo>
                      <a:pt x="175" y="51"/>
                      <a:pt x="0" y="853"/>
                      <a:pt x="576" y="1003"/>
                    </a:cubicBezTo>
                    <a:cubicBezTo>
                      <a:pt x="1003" y="1129"/>
                      <a:pt x="1429" y="1204"/>
                      <a:pt x="1855" y="1279"/>
                    </a:cubicBezTo>
                    <a:cubicBezTo>
                      <a:pt x="2212" y="1321"/>
                      <a:pt x="2587" y="1416"/>
                      <a:pt x="2950" y="1416"/>
                    </a:cubicBezTo>
                    <a:cubicBezTo>
                      <a:pt x="3020" y="1416"/>
                      <a:pt x="3089" y="1413"/>
                      <a:pt x="3158" y="1404"/>
                    </a:cubicBezTo>
                    <a:cubicBezTo>
                      <a:pt x="3860" y="1354"/>
                      <a:pt x="4085" y="327"/>
                      <a:pt x="3333" y="101"/>
                    </a:cubicBezTo>
                    <a:cubicBezTo>
                      <a:pt x="2907" y="1"/>
                      <a:pt x="2456" y="26"/>
                      <a:pt x="2030" y="1"/>
                    </a:cubicBezTo>
                    <a:close/>
                  </a:path>
                </a:pathLst>
              </a:custGeom>
              <a:solidFill>
                <a:srgbClr val="EEA2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4192;p43"/>
              <p:cNvSpPr/>
              <p:nvPr/>
            </p:nvSpPr>
            <p:spPr>
              <a:xfrm rot="-4500710">
                <a:off x="5463449" y="1735467"/>
                <a:ext cx="214601" cy="214601"/>
              </a:xfrm>
              <a:prstGeom prst="chord">
                <a:avLst>
                  <a:gd name="adj1" fmla="val 2700000"/>
                  <a:gd name="adj2" fmla="val 1620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6" name="Google Shape;1768;p26"/>
          <p:cNvSpPr txBox="1">
            <a:spLocks noGrp="1"/>
          </p:cNvSpPr>
          <p:nvPr>
            <p:ph type="title"/>
          </p:nvPr>
        </p:nvSpPr>
        <p:spPr>
          <a:xfrm>
            <a:off x="2341034" y="1611806"/>
            <a:ext cx="4685480" cy="9126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20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全校教職員工同提報</a:t>
            </a:r>
            <a:endParaRPr sz="3200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2182006" y="2776001"/>
            <a:ext cx="4166307" cy="585699"/>
            <a:chOff x="2175082" y="2430948"/>
            <a:chExt cx="4166307" cy="585699"/>
          </a:xfrm>
        </p:grpSpPr>
        <p:sp>
          <p:nvSpPr>
            <p:cNvPr id="38" name="Google Shape;5412;p60"/>
            <p:cNvSpPr/>
            <p:nvPr/>
          </p:nvSpPr>
          <p:spPr>
            <a:xfrm>
              <a:off x="2175082" y="2430948"/>
              <a:ext cx="1205514" cy="585699"/>
            </a:xfrm>
            <a:custGeom>
              <a:avLst/>
              <a:gdLst/>
              <a:ahLst/>
              <a:cxnLst/>
              <a:rect l="l" t="t" r="r" b="b"/>
              <a:pathLst>
                <a:path w="4789" h="3708" extrusionOk="0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413;p60"/>
            <p:cNvSpPr/>
            <p:nvPr/>
          </p:nvSpPr>
          <p:spPr>
            <a:xfrm>
              <a:off x="3026159" y="2430948"/>
              <a:ext cx="3315230" cy="585699"/>
            </a:xfrm>
            <a:custGeom>
              <a:avLst/>
              <a:gdLst/>
              <a:ahLst/>
              <a:cxnLst/>
              <a:rect l="l" t="t" r="r" b="b"/>
              <a:pathLst>
                <a:path w="13170" h="3708" extrusionOk="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Google Shape;1768;p26"/>
          <p:cNvSpPr txBox="1">
            <a:spLocks noGrp="1"/>
          </p:cNvSpPr>
          <p:nvPr>
            <p:ph type="title"/>
          </p:nvPr>
        </p:nvSpPr>
        <p:spPr>
          <a:xfrm>
            <a:off x="3451373" y="2807051"/>
            <a:ext cx="2753547" cy="5171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防災教育與演練</a:t>
            </a:r>
            <a:endParaRPr sz="28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2175082" y="3563485"/>
            <a:ext cx="4166307" cy="585699"/>
            <a:chOff x="2179075" y="3056906"/>
            <a:chExt cx="4166307" cy="585699"/>
          </a:xfrm>
        </p:grpSpPr>
        <p:sp>
          <p:nvSpPr>
            <p:cNvPr id="43" name="Google Shape;5412;p60"/>
            <p:cNvSpPr/>
            <p:nvPr/>
          </p:nvSpPr>
          <p:spPr>
            <a:xfrm>
              <a:off x="2179075" y="3056906"/>
              <a:ext cx="1205514" cy="585699"/>
            </a:xfrm>
            <a:custGeom>
              <a:avLst/>
              <a:gdLst/>
              <a:ahLst/>
              <a:cxnLst/>
              <a:rect l="l" t="t" r="r" b="b"/>
              <a:pathLst>
                <a:path w="4789" h="3708" extrusionOk="0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CCCCFF"/>
            </a:solidFill>
            <a:ln>
              <a:headEnd type="none" w="sm" len="sm"/>
              <a:tailEnd type="none" w="sm" len="sm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413;p60"/>
            <p:cNvSpPr/>
            <p:nvPr/>
          </p:nvSpPr>
          <p:spPr>
            <a:xfrm>
              <a:off x="3030152" y="3056906"/>
              <a:ext cx="3315230" cy="585699"/>
            </a:xfrm>
            <a:custGeom>
              <a:avLst/>
              <a:gdLst/>
              <a:ahLst/>
              <a:cxnLst/>
              <a:rect l="l" t="t" r="r" b="b"/>
              <a:pathLst>
                <a:path w="13170" h="3708" extrusionOk="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rgbClr val="CCCCFF"/>
            </a:solidFill>
            <a:ln>
              <a:headEnd type="none" w="sm" len="sm"/>
              <a:tailEnd type="none" w="sm" len="sm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" name="Google Shape;1768;p26"/>
          <p:cNvSpPr txBox="1">
            <a:spLocks noGrp="1"/>
          </p:cNvSpPr>
          <p:nvPr>
            <p:ph type="title"/>
          </p:nvPr>
        </p:nvSpPr>
        <p:spPr>
          <a:xfrm>
            <a:off x="3320596" y="3597750"/>
            <a:ext cx="3037776" cy="5171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環境教育動態閱讀</a:t>
            </a:r>
            <a:endParaRPr sz="28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0" name="Google Shape;1768;p26"/>
          <p:cNvSpPr txBox="1">
            <a:spLocks noGrp="1"/>
          </p:cNvSpPr>
          <p:nvPr>
            <p:ph type="title"/>
          </p:nvPr>
        </p:nvSpPr>
        <p:spPr>
          <a:xfrm>
            <a:off x="2175158" y="2807051"/>
            <a:ext cx="938449" cy="5171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3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小時</a:t>
            </a:r>
            <a:endParaRPr sz="20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" name="Google Shape;1768;p26"/>
          <p:cNvSpPr txBox="1">
            <a:spLocks noGrp="1"/>
          </p:cNvSpPr>
          <p:nvPr>
            <p:ph type="title"/>
          </p:nvPr>
        </p:nvSpPr>
        <p:spPr>
          <a:xfrm>
            <a:off x="2136780" y="3628000"/>
            <a:ext cx="976827" cy="5171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3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小時</a:t>
            </a:r>
            <a:endParaRPr sz="20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7962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50" grpId="0"/>
      <p:bldP spid="5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" name="Google Shape;1765;p26"/>
          <p:cNvSpPr/>
          <p:nvPr/>
        </p:nvSpPr>
        <p:spPr>
          <a:xfrm>
            <a:off x="1128842" y="725044"/>
            <a:ext cx="6354319" cy="502092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6" name="Google Shape;1766;p26"/>
          <p:cNvSpPr/>
          <p:nvPr/>
        </p:nvSpPr>
        <p:spPr>
          <a:xfrm rot="16200000">
            <a:off x="1031465" y="891692"/>
            <a:ext cx="397375" cy="39223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7" name="Google Shape;1767;p26"/>
          <p:cNvSpPr/>
          <p:nvPr/>
        </p:nvSpPr>
        <p:spPr>
          <a:xfrm rot="4829593">
            <a:off x="7112580" y="619438"/>
            <a:ext cx="482358" cy="43263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8" name="Google Shape;1768;p26"/>
          <p:cNvSpPr txBox="1">
            <a:spLocks noGrp="1"/>
          </p:cNvSpPr>
          <p:nvPr>
            <p:ph type="title"/>
          </p:nvPr>
        </p:nvSpPr>
        <p:spPr>
          <a:xfrm>
            <a:off x="1884760" y="693105"/>
            <a:ext cx="4842484" cy="5171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3200" dirty="0" smtClean="0">
                <a:solidFill>
                  <a:srgbClr val="D44AAD"/>
                </a:solidFill>
              </a:rPr>
              <a:t>113</a:t>
            </a:r>
            <a:r>
              <a:rPr lang="zh-TW" altLang="en-US" sz="3200" dirty="0" smtClean="0">
                <a:solidFill>
                  <a:srgbClr val="D44AAD"/>
                </a:solidFill>
              </a:rPr>
              <a:t>年度</a:t>
            </a:r>
            <a:r>
              <a:rPr lang="zh-TW" altLang="en-US" sz="3200" dirty="0">
                <a:solidFill>
                  <a:srgbClr val="D44AAD"/>
                </a:solidFill>
              </a:rPr>
              <a:t>環境教育提報活動</a:t>
            </a:r>
            <a:endParaRPr sz="3200" dirty="0">
              <a:solidFill>
                <a:srgbClr val="D44AAD"/>
              </a:solidFill>
            </a:endParaRPr>
          </a:p>
        </p:txBody>
      </p:sp>
      <p:sp>
        <p:nvSpPr>
          <p:cNvPr id="1777" name="Google Shape;1777;p26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8" name="Google Shape;1778;p26">
            <a:hlinkClick r:id="rId4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9" name="Google Shape;1779;p26">
            <a:hlinkClick r:id="rId5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0" name="Google Shape;1780;p26">
            <a:hlinkClick r:id="" action="ppaction://noaction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1" name="Google Shape;1781;p26">
            <a:hlinkClick r:id="" action="ppaction://noaction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2" name="Google Shape;1782;p26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grpSp>
        <p:nvGrpSpPr>
          <p:cNvPr id="13" name="Google Shape;4170;p43"/>
          <p:cNvGrpSpPr/>
          <p:nvPr/>
        </p:nvGrpSpPr>
        <p:grpSpPr>
          <a:xfrm>
            <a:off x="5877337" y="1616325"/>
            <a:ext cx="1189776" cy="1629246"/>
            <a:chOff x="1375763" y="2649653"/>
            <a:chExt cx="1189776" cy="1629246"/>
          </a:xfrm>
        </p:grpSpPr>
        <p:sp>
          <p:nvSpPr>
            <p:cNvPr id="14" name="Google Shape;4171;p43"/>
            <p:cNvSpPr/>
            <p:nvPr/>
          </p:nvSpPr>
          <p:spPr>
            <a:xfrm>
              <a:off x="1430339" y="3143699"/>
              <a:ext cx="1135200" cy="1135200"/>
            </a:xfrm>
            <a:prstGeom prst="rect">
              <a:avLst/>
            </a:prstGeom>
            <a:solidFill>
              <a:schemeClr val="dk1">
                <a:alpha val="89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172;p43"/>
            <p:cNvSpPr/>
            <p:nvPr/>
          </p:nvSpPr>
          <p:spPr>
            <a:xfrm>
              <a:off x="1375763" y="3101746"/>
              <a:ext cx="1135200" cy="113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173;p43"/>
            <p:cNvSpPr/>
            <p:nvPr/>
          </p:nvSpPr>
          <p:spPr>
            <a:xfrm rot="-2196712" flipH="1">
              <a:off x="1595491" y="2797782"/>
              <a:ext cx="695729" cy="601153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00"/>
            </a:p>
          </p:txBody>
        </p:sp>
        <p:grpSp>
          <p:nvGrpSpPr>
            <p:cNvPr id="17" name="Google Shape;4174;p43"/>
            <p:cNvGrpSpPr/>
            <p:nvPr/>
          </p:nvGrpSpPr>
          <p:grpSpPr>
            <a:xfrm>
              <a:off x="1580984" y="3369733"/>
              <a:ext cx="724745" cy="720006"/>
              <a:chOff x="9434475" y="962325"/>
              <a:chExt cx="1058950" cy="1052025"/>
            </a:xfrm>
          </p:grpSpPr>
          <p:sp>
            <p:nvSpPr>
              <p:cNvPr id="18" name="Google Shape;4175;p43"/>
              <p:cNvSpPr/>
              <p:nvPr/>
            </p:nvSpPr>
            <p:spPr>
              <a:xfrm>
                <a:off x="9434475" y="962325"/>
                <a:ext cx="1058950" cy="1052025"/>
              </a:xfrm>
              <a:custGeom>
                <a:avLst/>
                <a:gdLst/>
                <a:ahLst/>
                <a:cxnLst/>
                <a:rect l="l" t="t" r="r" b="b"/>
                <a:pathLst>
                  <a:path w="42358" h="42081" extrusionOk="0">
                    <a:moveTo>
                      <a:pt x="13547" y="22344"/>
                    </a:moveTo>
                    <a:cubicBezTo>
                      <a:pt x="13764" y="22344"/>
                      <a:pt x="13983" y="22388"/>
                      <a:pt x="14186" y="22483"/>
                    </a:cubicBezTo>
                    <a:cubicBezTo>
                      <a:pt x="15214" y="22984"/>
                      <a:pt x="15289" y="24463"/>
                      <a:pt x="14487" y="25215"/>
                    </a:cubicBezTo>
                    <a:cubicBezTo>
                      <a:pt x="14134" y="25529"/>
                      <a:pt x="13673" y="25674"/>
                      <a:pt x="13213" y="25674"/>
                    </a:cubicBezTo>
                    <a:cubicBezTo>
                      <a:pt x="13085" y="25674"/>
                      <a:pt x="12958" y="25662"/>
                      <a:pt x="12833" y="25641"/>
                    </a:cubicBezTo>
                    <a:cubicBezTo>
                      <a:pt x="12156" y="25490"/>
                      <a:pt x="11680" y="25064"/>
                      <a:pt x="11605" y="24388"/>
                    </a:cubicBezTo>
                    <a:cubicBezTo>
                      <a:pt x="11530" y="23535"/>
                      <a:pt x="12131" y="22558"/>
                      <a:pt x="13008" y="22433"/>
                    </a:cubicBezTo>
                    <a:cubicBezTo>
                      <a:pt x="13181" y="22375"/>
                      <a:pt x="13363" y="22344"/>
                      <a:pt x="13547" y="22344"/>
                    </a:cubicBezTo>
                    <a:close/>
                    <a:moveTo>
                      <a:pt x="30474" y="22554"/>
                    </a:moveTo>
                    <a:cubicBezTo>
                      <a:pt x="31146" y="22554"/>
                      <a:pt x="31762" y="23053"/>
                      <a:pt x="31981" y="23711"/>
                    </a:cubicBezTo>
                    <a:cubicBezTo>
                      <a:pt x="32232" y="24563"/>
                      <a:pt x="31730" y="25465"/>
                      <a:pt x="30878" y="25666"/>
                    </a:cubicBezTo>
                    <a:cubicBezTo>
                      <a:pt x="30751" y="25697"/>
                      <a:pt x="30620" y="25713"/>
                      <a:pt x="30488" y="25713"/>
                    </a:cubicBezTo>
                    <a:cubicBezTo>
                      <a:pt x="29788" y="25713"/>
                      <a:pt x="29075" y="25276"/>
                      <a:pt x="28948" y="24538"/>
                    </a:cubicBezTo>
                    <a:cubicBezTo>
                      <a:pt x="28848" y="24062"/>
                      <a:pt x="29024" y="23460"/>
                      <a:pt x="29374" y="23084"/>
                    </a:cubicBezTo>
                    <a:cubicBezTo>
                      <a:pt x="29399" y="23059"/>
                      <a:pt x="29425" y="23059"/>
                      <a:pt x="29425" y="23009"/>
                    </a:cubicBezTo>
                    <a:cubicBezTo>
                      <a:pt x="29475" y="23009"/>
                      <a:pt x="29500" y="22984"/>
                      <a:pt x="29525" y="22959"/>
                    </a:cubicBezTo>
                    <a:cubicBezTo>
                      <a:pt x="29650" y="22834"/>
                      <a:pt x="29800" y="22733"/>
                      <a:pt x="29951" y="22658"/>
                    </a:cubicBezTo>
                    <a:cubicBezTo>
                      <a:pt x="30125" y="22586"/>
                      <a:pt x="30301" y="22554"/>
                      <a:pt x="30474" y="22554"/>
                    </a:cubicBezTo>
                    <a:close/>
                    <a:moveTo>
                      <a:pt x="32736" y="27896"/>
                    </a:moveTo>
                    <a:cubicBezTo>
                      <a:pt x="33073" y="27896"/>
                      <a:pt x="33416" y="28027"/>
                      <a:pt x="33660" y="28322"/>
                    </a:cubicBezTo>
                    <a:cubicBezTo>
                      <a:pt x="34362" y="29124"/>
                      <a:pt x="33936" y="30453"/>
                      <a:pt x="33008" y="30879"/>
                    </a:cubicBezTo>
                    <a:cubicBezTo>
                      <a:pt x="32797" y="30979"/>
                      <a:pt x="32568" y="31026"/>
                      <a:pt x="32342" y="31026"/>
                    </a:cubicBezTo>
                    <a:cubicBezTo>
                      <a:pt x="31550" y="31026"/>
                      <a:pt x="30778" y="30452"/>
                      <a:pt x="30778" y="29576"/>
                    </a:cubicBezTo>
                    <a:cubicBezTo>
                      <a:pt x="30753" y="28949"/>
                      <a:pt x="31279" y="28347"/>
                      <a:pt x="31881" y="28222"/>
                    </a:cubicBezTo>
                    <a:cubicBezTo>
                      <a:pt x="32101" y="28014"/>
                      <a:pt x="32416" y="27896"/>
                      <a:pt x="32736" y="27896"/>
                    </a:cubicBezTo>
                    <a:close/>
                    <a:moveTo>
                      <a:pt x="11242" y="27537"/>
                    </a:moveTo>
                    <a:cubicBezTo>
                      <a:pt x="11571" y="27537"/>
                      <a:pt x="11893" y="27644"/>
                      <a:pt x="12056" y="27921"/>
                    </a:cubicBezTo>
                    <a:cubicBezTo>
                      <a:pt x="12056" y="27946"/>
                      <a:pt x="12056" y="27946"/>
                      <a:pt x="12056" y="27946"/>
                    </a:cubicBezTo>
                    <a:cubicBezTo>
                      <a:pt x="12357" y="28072"/>
                      <a:pt x="12632" y="28297"/>
                      <a:pt x="12808" y="28598"/>
                    </a:cubicBezTo>
                    <a:cubicBezTo>
                      <a:pt x="13409" y="29651"/>
                      <a:pt x="12482" y="31029"/>
                      <a:pt x="11304" y="31029"/>
                    </a:cubicBezTo>
                    <a:cubicBezTo>
                      <a:pt x="10151" y="31029"/>
                      <a:pt x="9324" y="29851"/>
                      <a:pt x="9650" y="28774"/>
                    </a:cubicBezTo>
                    <a:cubicBezTo>
                      <a:pt x="9800" y="28247"/>
                      <a:pt x="10226" y="27821"/>
                      <a:pt x="10728" y="27621"/>
                    </a:cubicBezTo>
                    <a:cubicBezTo>
                      <a:pt x="10886" y="27568"/>
                      <a:pt x="11065" y="27537"/>
                      <a:pt x="11242" y="27537"/>
                    </a:cubicBezTo>
                    <a:close/>
                    <a:moveTo>
                      <a:pt x="27203" y="27855"/>
                    </a:moveTo>
                    <a:cubicBezTo>
                      <a:pt x="27439" y="27855"/>
                      <a:pt x="27659" y="28035"/>
                      <a:pt x="27570" y="28347"/>
                    </a:cubicBezTo>
                    <a:cubicBezTo>
                      <a:pt x="26968" y="30302"/>
                      <a:pt x="25164" y="31505"/>
                      <a:pt x="23159" y="31606"/>
                    </a:cubicBezTo>
                    <a:cubicBezTo>
                      <a:pt x="23039" y="31613"/>
                      <a:pt x="22914" y="31617"/>
                      <a:pt x="22784" y="31617"/>
                    </a:cubicBezTo>
                    <a:cubicBezTo>
                      <a:pt x="20830" y="31617"/>
                      <a:pt x="17734" y="30741"/>
                      <a:pt x="16818" y="29049"/>
                    </a:cubicBezTo>
                    <a:cubicBezTo>
                      <a:pt x="16765" y="28961"/>
                      <a:pt x="16849" y="28872"/>
                      <a:pt x="16930" y="28872"/>
                    </a:cubicBezTo>
                    <a:cubicBezTo>
                      <a:pt x="16964" y="28872"/>
                      <a:pt x="16996" y="28887"/>
                      <a:pt x="17018" y="28924"/>
                    </a:cubicBezTo>
                    <a:cubicBezTo>
                      <a:pt x="17862" y="30322"/>
                      <a:pt x="20699" y="30932"/>
                      <a:pt x="22298" y="30932"/>
                    </a:cubicBezTo>
                    <a:cubicBezTo>
                      <a:pt x="22361" y="30932"/>
                      <a:pt x="22423" y="30931"/>
                      <a:pt x="22482" y="30929"/>
                    </a:cubicBezTo>
                    <a:cubicBezTo>
                      <a:pt x="24362" y="30854"/>
                      <a:pt x="26066" y="29876"/>
                      <a:pt x="26793" y="28122"/>
                    </a:cubicBezTo>
                    <a:cubicBezTo>
                      <a:pt x="26874" y="27939"/>
                      <a:pt x="27042" y="27855"/>
                      <a:pt x="27203" y="27855"/>
                    </a:cubicBezTo>
                    <a:close/>
                    <a:moveTo>
                      <a:pt x="21522" y="1"/>
                    </a:moveTo>
                    <a:cubicBezTo>
                      <a:pt x="20934" y="1"/>
                      <a:pt x="20324" y="178"/>
                      <a:pt x="19700" y="578"/>
                    </a:cubicBezTo>
                    <a:cubicBezTo>
                      <a:pt x="17946" y="1731"/>
                      <a:pt x="16743" y="3986"/>
                      <a:pt x="15640" y="5741"/>
                    </a:cubicBezTo>
                    <a:cubicBezTo>
                      <a:pt x="14612" y="7395"/>
                      <a:pt x="13735" y="9149"/>
                      <a:pt x="12733" y="10804"/>
                    </a:cubicBezTo>
                    <a:cubicBezTo>
                      <a:pt x="12658" y="10904"/>
                      <a:pt x="12557" y="10929"/>
                      <a:pt x="12457" y="10929"/>
                    </a:cubicBezTo>
                    <a:cubicBezTo>
                      <a:pt x="12382" y="10979"/>
                      <a:pt x="12307" y="11004"/>
                      <a:pt x="12181" y="11004"/>
                    </a:cubicBezTo>
                    <a:cubicBezTo>
                      <a:pt x="11962" y="10999"/>
                      <a:pt x="11743" y="10997"/>
                      <a:pt x="11524" y="10997"/>
                    </a:cubicBezTo>
                    <a:cubicBezTo>
                      <a:pt x="9488" y="10997"/>
                      <a:pt x="7456" y="11213"/>
                      <a:pt x="5464" y="11756"/>
                    </a:cubicBezTo>
                    <a:cubicBezTo>
                      <a:pt x="4337" y="12057"/>
                      <a:pt x="3209" y="12433"/>
                      <a:pt x="2156" y="12909"/>
                    </a:cubicBezTo>
                    <a:cubicBezTo>
                      <a:pt x="1705" y="13109"/>
                      <a:pt x="1078" y="13360"/>
                      <a:pt x="703" y="13711"/>
                    </a:cubicBezTo>
                    <a:cubicBezTo>
                      <a:pt x="126" y="14287"/>
                      <a:pt x="1" y="15540"/>
                      <a:pt x="302" y="16367"/>
                    </a:cubicBezTo>
                    <a:cubicBezTo>
                      <a:pt x="978" y="18222"/>
                      <a:pt x="3033" y="19876"/>
                      <a:pt x="4437" y="21255"/>
                    </a:cubicBezTo>
                    <a:cubicBezTo>
                      <a:pt x="5715" y="22483"/>
                      <a:pt x="6993" y="23686"/>
                      <a:pt x="7946" y="25190"/>
                    </a:cubicBezTo>
                    <a:cubicBezTo>
                      <a:pt x="7971" y="25265"/>
                      <a:pt x="7996" y="25340"/>
                      <a:pt x="7971" y="25390"/>
                    </a:cubicBezTo>
                    <a:cubicBezTo>
                      <a:pt x="8121" y="25440"/>
                      <a:pt x="8221" y="25565"/>
                      <a:pt x="8196" y="25741"/>
                    </a:cubicBezTo>
                    <a:cubicBezTo>
                      <a:pt x="7695" y="28398"/>
                      <a:pt x="7043" y="31004"/>
                      <a:pt x="6567" y="33661"/>
                    </a:cubicBezTo>
                    <a:cubicBezTo>
                      <a:pt x="6166" y="35866"/>
                      <a:pt x="4562" y="40754"/>
                      <a:pt x="7269" y="41856"/>
                    </a:cubicBezTo>
                    <a:cubicBezTo>
                      <a:pt x="7646" y="42012"/>
                      <a:pt x="8029" y="42080"/>
                      <a:pt x="8416" y="42080"/>
                    </a:cubicBezTo>
                    <a:cubicBezTo>
                      <a:pt x="10525" y="42080"/>
                      <a:pt x="12719" y="40035"/>
                      <a:pt x="14287" y="38849"/>
                    </a:cubicBezTo>
                    <a:cubicBezTo>
                      <a:pt x="16367" y="37295"/>
                      <a:pt x="18322" y="35591"/>
                      <a:pt x="20201" y="33786"/>
                    </a:cubicBezTo>
                    <a:cubicBezTo>
                      <a:pt x="20297" y="33710"/>
                      <a:pt x="20393" y="33677"/>
                      <a:pt x="20489" y="33677"/>
                    </a:cubicBezTo>
                    <a:cubicBezTo>
                      <a:pt x="20518" y="33677"/>
                      <a:pt x="20548" y="33680"/>
                      <a:pt x="20577" y="33686"/>
                    </a:cubicBezTo>
                    <a:cubicBezTo>
                      <a:pt x="20611" y="33686"/>
                      <a:pt x="20644" y="33675"/>
                      <a:pt x="20685" y="33675"/>
                    </a:cubicBezTo>
                    <a:cubicBezTo>
                      <a:pt x="20705" y="33675"/>
                      <a:pt x="20728" y="33677"/>
                      <a:pt x="20753" y="33686"/>
                    </a:cubicBezTo>
                    <a:cubicBezTo>
                      <a:pt x="24963" y="35315"/>
                      <a:pt x="28948" y="37696"/>
                      <a:pt x="33234" y="39175"/>
                    </a:cubicBezTo>
                    <a:cubicBezTo>
                      <a:pt x="33755" y="39355"/>
                      <a:pt x="34271" y="39457"/>
                      <a:pt x="34752" y="39457"/>
                    </a:cubicBezTo>
                    <a:cubicBezTo>
                      <a:pt x="35940" y="39457"/>
                      <a:pt x="36916" y="38839"/>
                      <a:pt x="37219" y="37270"/>
                    </a:cubicBezTo>
                    <a:cubicBezTo>
                      <a:pt x="37445" y="36192"/>
                      <a:pt x="37394" y="35039"/>
                      <a:pt x="37369" y="33936"/>
                    </a:cubicBezTo>
                    <a:cubicBezTo>
                      <a:pt x="37319" y="32558"/>
                      <a:pt x="37194" y="31180"/>
                      <a:pt x="36943" y="29826"/>
                    </a:cubicBezTo>
                    <a:cubicBezTo>
                      <a:pt x="36768" y="28799"/>
                      <a:pt x="36542" y="26443"/>
                      <a:pt x="35465" y="25916"/>
                    </a:cubicBezTo>
                    <a:cubicBezTo>
                      <a:pt x="35314" y="25841"/>
                      <a:pt x="35264" y="25716"/>
                      <a:pt x="35264" y="25591"/>
                    </a:cubicBezTo>
                    <a:cubicBezTo>
                      <a:pt x="35189" y="25490"/>
                      <a:pt x="35164" y="25340"/>
                      <a:pt x="35264" y="25190"/>
                    </a:cubicBezTo>
                    <a:cubicBezTo>
                      <a:pt x="36592" y="23410"/>
                      <a:pt x="37846" y="21581"/>
                      <a:pt x="38973" y="19651"/>
                    </a:cubicBezTo>
                    <a:cubicBezTo>
                      <a:pt x="40051" y="17871"/>
                      <a:pt x="41455" y="15791"/>
                      <a:pt x="41780" y="13711"/>
                    </a:cubicBezTo>
                    <a:cubicBezTo>
                      <a:pt x="42358" y="9824"/>
                      <a:pt x="36761" y="9202"/>
                      <a:pt x="32485" y="9202"/>
                    </a:cubicBezTo>
                    <a:cubicBezTo>
                      <a:pt x="31191" y="9202"/>
                      <a:pt x="30018" y="9259"/>
                      <a:pt x="29174" y="9300"/>
                    </a:cubicBezTo>
                    <a:cubicBezTo>
                      <a:pt x="29101" y="9343"/>
                      <a:pt x="29011" y="9370"/>
                      <a:pt x="28924" y="9370"/>
                    </a:cubicBezTo>
                    <a:cubicBezTo>
                      <a:pt x="28862" y="9370"/>
                      <a:pt x="28800" y="9356"/>
                      <a:pt x="28748" y="9325"/>
                    </a:cubicBezTo>
                    <a:lnTo>
                      <a:pt x="28723" y="9325"/>
                    </a:lnTo>
                    <a:cubicBezTo>
                      <a:pt x="28472" y="9325"/>
                      <a:pt x="28372" y="9024"/>
                      <a:pt x="28497" y="8849"/>
                    </a:cubicBezTo>
                    <a:cubicBezTo>
                      <a:pt x="27663" y="6004"/>
                      <a:pt x="24948" y="1"/>
                      <a:pt x="215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4176;p43"/>
              <p:cNvSpPr/>
              <p:nvPr/>
            </p:nvSpPr>
            <p:spPr>
              <a:xfrm>
                <a:off x="10203275" y="1659725"/>
                <a:ext cx="90250" cy="78275"/>
              </a:xfrm>
              <a:custGeom>
                <a:avLst/>
                <a:gdLst/>
                <a:ahLst/>
                <a:cxnLst/>
                <a:rect l="l" t="t" r="r" b="b"/>
                <a:pathLst>
                  <a:path w="3610" h="3131" extrusionOk="0">
                    <a:moveTo>
                      <a:pt x="1984" y="0"/>
                    </a:moveTo>
                    <a:cubicBezTo>
                      <a:pt x="1664" y="0"/>
                      <a:pt x="1349" y="118"/>
                      <a:pt x="1129" y="326"/>
                    </a:cubicBezTo>
                    <a:cubicBezTo>
                      <a:pt x="527" y="451"/>
                      <a:pt x="1" y="1053"/>
                      <a:pt x="26" y="1680"/>
                    </a:cubicBezTo>
                    <a:cubicBezTo>
                      <a:pt x="26" y="2556"/>
                      <a:pt x="798" y="3130"/>
                      <a:pt x="1590" y="3130"/>
                    </a:cubicBezTo>
                    <a:cubicBezTo>
                      <a:pt x="1816" y="3130"/>
                      <a:pt x="2045" y="3083"/>
                      <a:pt x="2256" y="2983"/>
                    </a:cubicBezTo>
                    <a:cubicBezTo>
                      <a:pt x="3184" y="2557"/>
                      <a:pt x="3610" y="1228"/>
                      <a:pt x="2908" y="426"/>
                    </a:cubicBezTo>
                    <a:cubicBezTo>
                      <a:pt x="2664" y="131"/>
                      <a:pt x="2321" y="0"/>
                      <a:pt x="19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4177;p43"/>
              <p:cNvSpPr/>
              <p:nvPr/>
            </p:nvSpPr>
            <p:spPr>
              <a:xfrm>
                <a:off x="10155675" y="1526150"/>
                <a:ext cx="84600" cy="79000"/>
              </a:xfrm>
              <a:custGeom>
                <a:avLst/>
                <a:gdLst/>
                <a:ahLst/>
                <a:cxnLst/>
                <a:rect l="l" t="t" r="r" b="b"/>
                <a:pathLst>
                  <a:path w="3384" h="3160" extrusionOk="0">
                    <a:moveTo>
                      <a:pt x="1626" y="1"/>
                    </a:moveTo>
                    <a:cubicBezTo>
                      <a:pt x="1453" y="1"/>
                      <a:pt x="1277" y="33"/>
                      <a:pt x="1103" y="105"/>
                    </a:cubicBezTo>
                    <a:cubicBezTo>
                      <a:pt x="952" y="180"/>
                      <a:pt x="802" y="281"/>
                      <a:pt x="677" y="406"/>
                    </a:cubicBezTo>
                    <a:cubicBezTo>
                      <a:pt x="652" y="431"/>
                      <a:pt x="627" y="456"/>
                      <a:pt x="602" y="456"/>
                    </a:cubicBezTo>
                    <a:cubicBezTo>
                      <a:pt x="577" y="506"/>
                      <a:pt x="551" y="506"/>
                      <a:pt x="526" y="531"/>
                    </a:cubicBezTo>
                    <a:cubicBezTo>
                      <a:pt x="176" y="907"/>
                      <a:pt x="0" y="1509"/>
                      <a:pt x="100" y="1985"/>
                    </a:cubicBezTo>
                    <a:cubicBezTo>
                      <a:pt x="227" y="2723"/>
                      <a:pt x="940" y="3160"/>
                      <a:pt x="1640" y="3160"/>
                    </a:cubicBezTo>
                    <a:cubicBezTo>
                      <a:pt x="1772" y="3160"/>
                      <a:pt x="1903" y="3144"/>
                      <a:pt x="2030" y="3113"/>
                    </a:cubicBezTo>
                    <a:cubicBezTo>
                      <a:pt x="2882" y="2912"/>
                      <a:pt x="3384" y="2010"/>
                      <a:pt x="3133" y="1158"/>
                    </a:cubicBezTo>
                    <a:cubicBezTo>
                      <a:pt x="2914" y="500"/>
                      <a:pt x="2298" y="1"/>
                      <a:pt x="1626" y="1"/>
                    </a:cubicBezTo>
                    <a:close/>
                  </a:path>
                </a:pathLst>
              </a:custGeom>
              <a:solidFill>
                <a:srgbClr val="1C1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4178;p43"/>
              <p:cNvSpPr/>
              <p:nvPr/>
            </p:nvSpPr>
            <p:spPr>
              <a:xfrm>
                <a:off x="9853575" y="1658675"/>
                <a:ext cx="272400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10896" h="3764" extrusionOk="0">
                    <a:moveTo>
                      <a:pt x="10439" y="1"/>
                    </a:moveTo>
                    <a:cubicBezTo>
                      <a:pt x="10278" y="1"/>
                      <a:pt x="10110" y="85"/>
                      <a:pt x="10029" y="268"/>
                    </a:cubicBezTo>
                    <a:cubicBezTo>
                      <a:pt x="9302" y="2022"/>
                      <a:pt x="7598" y="3000"/>
                      <a:pt x="5743" y="3075"/>
                    </a:cubicBezTo>
                    <a:cubicBezTo>
                      <a:pt x="5683" y="3077"/>
                      <a:pt x="5620" y="3078"/>
                      <a:pt x="5556" y="3078"/>
                    </a:cubicBezTo>
                    <a:cubicBezTo>
                      <a:pt x="3935" y="3078"/>
                      <a:pt x="1098" y="2468"/>
                      <a:pt x="254" y="1070"/>
                    </a:cubicBezTo>
                    <a:cubicBezTo>
                      <a:pt x="232" y="1033"/>
                      <a:pt x="200" y="1018"/>
                      <a:pt x="166" y="1018"/>
                    </a:cubicBezTo>
                    <a:cubicBezTo>
                      <a:pt x="85" y="1018"/>
                      <a:pt x="1" y="1107"/>
                      <a:pt x="54" y="1195"/>
                    </a:cubicBezTo>
                    <a:cubicBezTo>
                      <a:pt x="970" y="2887"/>
                      <a:pt x="4066" y="3763"/>
                      <a:pt x="6020" y="3763"/>
                    </a:cubicBezTo>
                    <a:cubicBezTo>
                      <a:pt x="6150" y="3763"/>
                      <a:pt x="6275" y="3759"/>
                      <a:pt x="6395" y="3752"/>
                    </a:cubicBezTo>
                    <a:cubicBezTo>
                      <a:pt x="8400" y="3651"/>
                      <a:pt x="10204" y="2448"/>
                      <a:pt x="10806" y="493"/>
                    </a:cubicBezTo>
                    <a:cubicBezTo>
                      <a:pt x="10895" y="181"/>
                      <a:pt x="10675" y="1"/>
                      <a:pt x="10439" y="1"/>
                    </a:cubicBezTo>
                    <a:close/>
                  </a:path>
                </a:pathLst>
              </a:custGeom>
              <a:solidFill>
                <a:srgbClr val="1C1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4179;p43"/>
              <p:cNvSpPr/>
              <p:nvPr/>
            </p:nvSpPr>
            <p:spPr>
              <a:xfrm>
                <a:off x="9722700" y="1520925"/>
                <a:ext cx="94025" cy="83250"/>
              </a:xfrm>
              <a:custGeom>
                <a:avLst/>
                <a:gdLst/>
                <a:ahLst/>
                <a:cxnLst/>
                <a:rect l="l" t="t" r="r" b="b"/>
                <a:pathLst>
                  <a:path w="3761" h="3330" extrusionOk="0">
                    <a:moveTo>
                      <a:pt x="2018" y="0"/>
                    </a:moveTo>
                    <a:cubicBezTo>
                      <a:pt x="1834" y="0"/>
                      <a:pt x="1652" y="31"/>
                      <a:pt x="1479" y="89"/>
                    </a:cubicBezTo>
                    <a:cubicBezTo>
                      <a:pt x="602" y="214"/>
                      <a:pt x="1" y="1191"/>
                      <a:pt x="76" y="2044"/>
                    </a:cubicBezTo>
                    <a:cubicBezTo>
                      <a:pt x="151" y="2720"/>
                      <a:pt x="627" y="3146"/>
                      <a:pt x="1304" y="3297"/>
                    </a:cubicBezTo>
                    <a:cubicBezTo>
                      <a:pt x="1429" y="3318"/>
                      <a:pt x="1556" y="3330"/>
                      <a:pt x="1684" y="3330"/>
                    </a:cubicBezTo>
                    <a:cubicBezTo>
                      <a:pt x="2144" y="3330"/>
                      <a:pt x="2605" y="3185"/>
                      <a:pt x="2958" y="2871"/>
                    </a:cubicBezTo>
                    <a:cubicBezTo>
                      <a:pt x="3760" y="2119"/>
                      <a:pt x="3685" y="640"/>
                      <a:pt x="2657" y="139"/>
                    </a:cubicBezTo>
                    <a:cubicBezTo>
                      <a:pt x="2454" y="44"/>
                      <a:pt x="2235" y="0"/>
                      <a:pt x="2018" y="0"/>
                    </a:cubicBezTo>
                    <a:close/>
                  </a:path>
                </a:pathLst>
              </a:custGeom>
              <a:solidFill>
                <a:srgbClr val="1C1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4180;p43"/>
              <p:cNvSpPr/>
              <p:nvPr/>
            </p:nvSpPr>
            <p:spPr>
              <a:xfrm>
                <a:off x="9667575" y="1650725"/>
                <a:ext cx="102150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3494" extrusionOk="0">
                    <a:moveTo>
                      <a:pt x="1918" y="1"/>
                    </a:moveTo>
                    <a:cubicBezTo>
                      <a:pt x="1741" y="1"/>
                      <a:pt x="1562" y="32"/>
                      <a:pt x="1404" y="85"/>
                    </a:cubicBezTo>
                    <a:cubicBezTo>
                      <a:pt x="902" y="285"/>
                      <a:pt x="476" y="711"/>
                      <a:pt x="326" y="1238"/>
                    </a:cubicBezTo>
                    <a:cubicBezTo>
                      <a:pt x="0" y="2315"/>
                      <a:pt x="827" y="3493"/>
                      <a:pt x="1980" y="3493"/>
                    </a:cubicBezTo>
                    <a:cubicBezTo>
                      <a:pt x="3158" y="3493"/>
                      <a:pt x="4085" y="2115"/>
                      <a:pt x="3484" y="1062"/>
                    </a:cubicBezTo>
                    <a:cubicBezTo>
                      <a:pt x="3308" y="761"/>
                      <a:pt x="3033" y="536"/>
                      <a:pt x="2732" y="410"/>
                    </a:cubicBezTo>
                    <a:cubicBezTo>
                      <a:pt x="2732" y="410"/>
                      <a:pt x="2732" y="410"/>
                      <a:pt x="2732" y="385"/>
                    </a:cubicBezTo>
                    <a:cubicBezTo>
                      <a:pt x="2569" y="108"/>
                      <a:pt x="2247" y="1"/>
                      <a:pt x="19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" name="Google Shape;4181;p43"/>
          <p:cNvGrpSpPr/>
          <p:nvPr/>
        </p:nvGrpSpPr>
        <p:grpSpPr>
          <a:xfrm>
            <a:off x="1317168" y="1594895"/>
            <a:ext cx="1189776" cy="1629246"/>
            <a:chOff x="4392726" y="2761588"/>
            <a:chExt cx="1189776" cy="1629246"/>
          </a:xfrm>
        </p:grpSpPr>
        <p:sp>
          <p:nvSpPr>
            <p:cNvPr id="25" name="Google Shape;4182;p43"/>
            <p:cNvSpPr/>
            <p:nvPr/>
          </p:nvSpPr>
          <p:spPr>
            <a:xfrm>
              <a:off x="4447301" y="3255634"/>
              <a:ext cx="1135200" cy="1135200"/>
            </a:xfrm>
            <a:prstGeom prst="rect">
              <a:avLst/>
            </a:prstGeom>
            <a:solidFill>
              <a:schemeClr val="dk1">
                <a:alpha val="89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183;p43"/>
            <p:cNvSpPr/>
            <p:nvPr/>
          </p:nvSpPr>
          <p:spPr>
            <a:xfrm>
              <a:off x="4392726" y="3213681"/>
              <a:ext cx="1135200" cy="11352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184;p43"/>
            <p:cNvSpPr/>
            <p:nvPr/>
          </p:nvSpPr>
          <p:spPr>
            <a:xfrm rot="-2196712" flipH="1">
              <a:off x="4612454" y="2909717"/>
              <a:ext cx="695729" cy="601153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00"/>
            </a:p>
          </p:txBody>
        </p:sp>
        <p:grpSp>
          <p:nvGrpSpPr>
            <p:cNvPr id="28" name="Google Shape;4185;p43"/>
            <p:cNvGrpSpPr/>
            <p:nvPr/>
          </p:nvGrpSpPr>
          <p:grpSpPr>
            <a:xfrm>
              <a:off x="4528486" y="3426171"/>
              <a:ext cx="844095" cy="810773"/>
              <a:chOff x="5034000" y="1146325"/>
              <a:chExt cx="1066450" cy="1024350"/>
            </a:xfrm>
          </p:grpSpPr>
          <p:sp>
            <p:nvSpPr>
              <p:cNvPr id="29" name="Google Shape;4186;p43"/>
              <p:cNvSpPr/>
              <p:nvPr/>
            </p:nvSpPr>
            <p:spPr>
              <a:xfrm>
                <a:off x="5034000" y="1146325"/>
                <a:ext cx="1066450" cy="1024350"/>
              </a:xfrm>
              <a:custGeom>
                <a:avLst/>
                <a:gdLst/>
                <a:ahLst/>
                <a:cxnLst/>
                <a:rect l="l" t="t" r="r" b="b"/>
                <a:pathLst>
                  <a:path w="42658" h="40974" extrusionOk="0">
                    <a:moveTo>
                      <a:pt x="21208" y="4831"/>
                    </a:moveTo>
                    <a:cubicBezTo>
                      <a:pt x="25067" y="4831"/>
                      <a:pt x="28940" y="6145"/>
                      <a:pt x="31830" y="8723"/>
                    </a:cubicBezTo>
                    <a:cubicBezTo>
                      <a:pt x="36567" y="12958"/>
                      <a:pt x="38597" y="20101"/>
                      <a:pt x="36141" y="26091"/>
                    </a:cubicBezTo>
                    <a:cubicBezTo>
                      <a:pt x="33754" y="31923"/>
                      <a:pt x="27768" y="35870"/>
                      <a:pt x="21503" y="35870"/>
                    </a:cubicBezTo>
                    <a:cubicBezTo>
                      <a:pt x="21387" y="35870"/>
                      <a:pt x="21270" y="35868"/>
                      <a:pt x="21153" y="35866"/>
                    </a:cubicBezTo>
                    <a:cubicBezTo>
                      <a:pt x="21103" y="35866"/>
                      <a:pt x="21053" y="35866"/>
                      <a:pt x="21028" y="35841"/>
                    </a:cubicBezTo>
                    <a:cubicBezTo>
                      <a:pt x="20898" y="35844"/>
                      <a:pt x="20768" y="35846"/>
                      <a:pt x="20639" y="35846"/>
                    </a:cubicBezTo>
                    <a:cubicBezTo>
                      <a:pt x="13791" y="35846"/>
                      <a:pt x="7387" y="30677"/>
                      <a:pt x="5714" y="24036"/>
                    </a:cubicBezTo>
                    <a:cubicBezTo>
                      <a:pt x="4211" y="17946"/>
                      <a:pt x="7068" y="11329"/>
                      <a:pt x="12030" y="7695"/>
                    </a:cubicBezTo>
                    <a:cubicBezTo>
                      <a:pt x="14675" y="5775"/>
                      <a:pt x="17936" y="4831"/>
                      <a:pt x="21208" y="4831"/>
                    </a:cubicBezTo>
                    <a:close/>
                    <a:moveTo>
                      <a:pt x="24537" y="1"/>
                    </a:moveTo>
                    <a:cubicBezTo>
                      <a:pt x="23233" y="1054"/>
                      <a:pt x="22055" y="2231"/>
                      <a:pt x="21028" y="3560"/>
                    </a:cubicBezTo>
                    <a:cubicBezTo>
                      <a:pt x="20965" y="3635"/>
                      <a:pt x="20865" y="3673"/>
                      <a:pt x="20762" y="3673"/>
                    </a:cubicBezTo>
                    <a:cubicBezTo>
                      <a:pt x="20658" y="3673"/>
                      <a:pt x="20552" y="3635"/>
                      <a:pt x="20476" y="3560"/>
                    </a:cubicBezTo>
                    <a:cubicBezTo>
                      <a:pt x="19474" y="2482"/>
                      <a:pt x="18446" y="1404"/>
                      <a:pt x="17444" y="302"/>
                    </a:cubicBezTo>
                    <a:cubicBezTo>
                      <a:pt x="16416" y="1755"/>
                      <a:pt x="15664" y="3309"/>
                      <a:pt x="15138" y="5013"/>
                    </a:cubicBezTo>
                    <a:cubicBezTo>
                      <a:pt x="15088" y="5164"/>
                      <a:pt x="14988" y="5214"/>
                      <a:pt x="14862" y="5214"/>
                    </a:cubicBezTo>
                    <a:cubicBezTo>
                      <a:pt x="14803" y="5333"/>
                      <a:pt x="14696" y="5405"/>
                      <a:pt x="14568" y="5405"/>
                    </a:cubicBezTo>
                    <a:cubicBezTo>
                      <a:pt x="14534" y="5405"/>
                      <a:pt x="14498" y="5400"/>
                      <a:pt x="14461" y="5389"/>
                    </a:cubicBezTo>
                    <a:cubicBezTo>
                      <a:pt x="13609" y="5039"/>
                      <a:pt x="12757" y="4688"/>
                      <a:pt x="11905" y="4312"/>
                    </a:cubicBezTo>
                    <a:cubicBezTo>
                      <a:pt x="11504" y="4136"/>
                      <a:pt x="11078" y="3961"/>
                      <a:pt x="10652" y="3785"/>
                    </a:cubicBezTo>
                    <a:cubicBezTo>
                      <a:pt x="9925" y="3836"/>
                      <a:pt x="9599" y="4186"/>
                      <a:pt x="9649" y="4863"/>
                    </a:cubicBezTo>
                    <a:cubicBezTo>
                      <a:pt x="9173" y="5891"/>
                      <a:pt x="9499" y="8196"/>
                      <a:pt x="8597" y="8973"/>
                    </a:cubicBezTo>
                    <a:cubicBezTo>
                      <a:pt x="8327" y="9206"/>
                      <a:pt x="7951" y="9271"/>
                      <a:pt x="7557" y="9271"/>
                    </a:cubicBezTo>
                    <a:cubicBezTo>
                      <a:pt x="7144" y="9271"/>
                      <a:pt x="6712" y="9200"/>
                      <a:pt x="6366" y="9174"/>
                    </a:cubicBezTo>
                    <a:cubicBezTo>
                      <a:pt x="6056" y="9160"/>
                      <a:pt x="5751" y="9135"/>
                      <a:pt x="5470" y="9135"/>
                    </a:cubicBezTo>
                    <a:cubicBezTo>
                      <a:pt x="4731" y="9135"/>
                      <a:pt x="4158" y="9310"/>
                      <a:pt x="4085" y="10327"/>
                    </a:cubicBezTo>
                    <a:cubicBezTo>
                      <a:pt x="3985" y="11404"/>
                      <a:pt x="4712" y="12658"/>
                      <a:pt x="5188" y="13560"/>
                    </a:cubicBezTo>
                    <a:cubicBezTo>
                      <a:pt x="5301" y="13729"/>
                      <a:pt x="5118" y="13941"/>
                      <a:pt x="4945" y="13941"/>
                    </a:cubicBezTo>
                    <a:cubicBezTo>
                      <a:pt x="4887" y="13941"/>
                      <a:pt x="4831" y="13917"/>
                      <a:pt x="4787" y="13861"/>
                    </a:cubicBezTo>
                    <a:cubicBezTo>
                      <a:pt x="4787" y="13861"/>
                      <a:pt x="4787" y="13861"/>
                      <a:pt x="4762" y="13836"/>
                    </a:cubicBezTo>
                    <a:lnTo>
                      <a:pt x="4737" y="13861"/>
                    </a:lnTo>
                    <a:cubicBezTo>
                      <a:pt x="4862" y="14011"/>
                      <a:pt x="4862" y="14287"/>
                      <a:pt x="4662" y="14387"/>
                    </a:cubicBezTo>
                    <a:cubicBezTo>
                      <a:pt x="3409" y="15114"/>
                      <a:pt x="2005" y="15590"/>
                      <a:pt x="602" y="15966"/>
                    </a:cubicBezTo>
                    <a:cubicBezTo>
                      <a:pt x="1454" y="17344"/>
                      <a:pt x="2331" y="18748"/>
                      <a:pt x="3158" y="20151"/>
                    </a:cubicBezTo>
                    <a:cubicBezTo>
                      <a:pt x="3484" y="20653"/>
                      <a:pt x="3810" y="21004"/>
                      <a:pt x="3634" y="21580"/>
                    </a:cubicBezTo>
                    <a:cubicBezTo>
                      <a:pt x="3484" y="22031"/>
                      <a:pt x="2707" y="22457"/>
                      <a:pt x="2356" y="22733"/>
                    </a:cubicBezTo>
                    <a:cubicBezTo>
                      <a:pt x="2005" y="23034"/>
                      <a:pt x="426" y="23961"/>
                      <a:pt x="326" y="24387"/>
                    </a:cubicBezTo>
                    <a:cubicBezTo>
                      <a:pt x="0" y="25941"/>
                      <a:pt x="3684" y="27094"/>
                      <a:pt x="4712" y="27395"/>
                    </a:cubicBezTo>
                    <a:cubicBezTo>
                      <a:pt x="4787" y="27420"/>
                      <a:pt x="4837" y="27495"/>
                      <a:pt x="4862" y="27570"/>
                    </a:cubicBezTo>
                    <a:cubicBezTo>
                      <a:pt x="5013" y="27670"/>
                      <a:pt x="5088" y="27871"/>
                      <a:pt x="4963" y="28046"/>
                    </a:cubicBezTo>
                    <a:cubicBezTo>
                      <a:pt x="4186" y="29074"/>
                      <a:pt x="3409" y="30101"/>
                      <a:pt x="2632" y="31104"/>
                    </a:cubicBezTo>
                    <a:cubicBezTo>
                      <a:pt x="4712" y="31530"/>
                      <a:pt x="6792" y="31931"/>
                      <a:pt x="8872" y="32332"/>
                    </a:cubicBezTo>
                    <a:cubicBezTo>
                      <a:pt x="9048" y="32382"/>
                      <a:pt x="9198" y="32608"/>
                      <a:pt x="9123" y="32783"/>
                    </a:cubicBezTo>
                    <a:cubicBezTo>
                      <a:pt x="8572" y="34187"/>
                      <a:pt x="8221" y="35540"/>
                      <a:pt x="8070" y="37019"/>
                    </a:cubicBezTo>
                    <a:cubicBezTo>
                      <a:pt x="9850" y="36568"/>
                      <a:pt x="11629" y="36141"/>
                      <a:pt x="13384" y="35715"/>
                    </a:cubicBezTo>
                    <a:cubicBezTo>
                      <a:pt x="13413" y="35709"/>
                      <a:pt x="13443" y="35706"/>
                      <a:pt x="13473" y="35706"/>
                    </a:cubicBezTo>
                    <a:cubicBezTo>
                      <a:pt x="13675" y="35706"/>
                      <a:pt x="13882" y="35848"/>
                      <a:pt x="13860" y="36066"/>
                    </a:cubicBezTo>
                    <a:cubicBezTo>
                      <a:pt x="13735" y="37244"/>
                      <a:pt x="13609" y="38422"/>
                      <a:pt x="13509" y="39625"/>
                    </a:cubicBezTo>
                    <a:cubicBezTo>
                      <a:pt x="15314" y="39024"/>
                      <a:pt x="17043" y="38297"/>
                      <a:pt x="18747" y="37420"/>
                    </a:cubicBezTo>
                    <a:cubicBezTo>
                      <a:pt x="18800" y="37393"/>
                      <a:pt x="18856" y="37381"/>
                      <a:pt x="18911" y="37381"/>
                    </a:cubicBezTo>
                    <a:cubicBezTo>
                      <a:pt x="19066" y="37381"/>
                      <a:pt x="19211" y="37479"/>
                      <a:pt x="19248" y="37645"/>
                    </a:cubicBezTo>
                    <a:cubicBezTo>
                      <a:pt x="19374" y="38121"/>
                      <a:pt x="19875" y="40828"/>
                      <a:pt x="20351" y="40953"/>
                    </a:cubicBezTo>
                    <a:cubicBezTo>
                      <a:pt x="20401" y="40967"/>
                      <a:pt x="20449" y="40974"/>
                      <a:pt x="20497" y="40974"/>
                    </a:cubicBezTo>
                    <a:cubicBezTo>
                      <a:pt x="21490" y="40974"/>
                      <a:pt x="22112" y="38120"/>
                      <a:pt x="22256" y="37570"/>
                    </a:cubicBezTo>
                    <a:cubicBezTo>
                      <a:pt x="22281" y="37470"/>
                      <a:pt x="22331" y="37420"/>
                      <a:pt x="22406" y="37395"/>
                    </a:cubicBezTo>
                    <a:cubicBezTo>
                      <a:pt x="22426" y="37278"/>
                      <a:pt x="22550" y="37162"/>
                      <a:pt x="22676" y="37162"/>
                    </a:cubicBezTo>
                    <a:cubicBezTo>
                      <a:pt x="22712" y="37162"/>
                      <a:pt x="22748" y="37171"/>
                      <a:pt x="22782" y="37194"/>
                    </a:cubicBezTo>
                    <a:cubicBezTo>
                      <a:pt x="23985" y="37996"/>
                      <a:pt x="25238" y="38898"/>
                      <a:pt x="26567" y="39425"/>
                    </a:cubicBezTo>
                    <a:cubicBezTo>
                      <a:pt x="26857" y="39643"/>
                      <a:pt x="27175" y="39742"/>
                      <a:pt x="27518" y="39742"/>
                    </a:cubicBezTo>
                    <a:cubicBezTo>
                      <a:pt x="27648" y="39742"/>
                      <a:pt x="27782" y="39728"/>
                      <a:pt x="27920" y="39700"/>
                    </a:cubicBezTo>
                    <a:cubicBezTo>
                      <a:pt x="27945" y="39450"/>
                      <a:pt x="27995" y="39224"/>
                      <a:pt x="28045" y="38974"/>
                    </a:cubicBezTo>
                    <a:cubicBezTo>
                      <a:pt x="28396" y="38247"/>
                      <a:pt x="28396" y="36943"/>
                      <a:pt x="28522" y="36141"/>
                    </a:cubicBezTo>
                    <a:cubicBezTo>
                      <a:pt x="28567" y="35961"/>
                      <a:pt x="28754" y="35862"/>
                      <a:pt x="28918" y="35862"/>
                    </a:cubicBezTo>
                    <a:cubicBezTo>
                      <a:pt x="28937" y="35862"/>
                      <a:pt x="28955" y="35863"/>
                      <a:pt x="28973" y="35866"/>
                    </a:cubicBezTo>
                    <a:cubicBezTo>
                      <a:pt x="30652" y="36317"/>
                      <a:pt x="32331" y="36743"/>
                      <a:pt x="34010" y="37194"/>
                    </a:cubicBezTo>
                    <a:cubicBezTo>
                      <a:pt x="34086" y="35640"/>
                      <a:pt x="34061" y="34136"/>
                      <a:pt x="33860" y="32608"/>
                    </a:cubicBezTo>
                    <a:cubicBezTo>
                      <a:pt x="33835" y="32382"/>
                      <a:pt x="34061" y="32207"/>
                      <a:pt x="34261" y="32207"/>
                    </a:cubicBezTo>
                    <a:cubicBezTo>
                      <a:pt x="36116" y="32156"/>
                      <a:pt x="37895" y="31831"/>
                      <a:pt x="39675" y="31254"/>
                    </a:cubicBezTo>
                    <a:cubicBezTo>
                      <a:pt x="39048" y="29801"/>
                      <a:pt x="38446" y="28322"/>
                      <a:pt x="37820" y="26843"/>
                    </a:cubicBezTo>
                    <a:cubicBezTo>
                      <a:pt x="37770" y="26668"/>
                      <a:pt x="37870" y="26467"/>
                      <a:pt x="38020" y="26392"/>
                    </a:cubicBezTo>
                    <a:cubicBezTo>
                      <a:pt x="39399" y="25490"/>
                      <a:pt x="40777" y="24562"/>
                      <a:pt x="42181" y="23660"/>
                    </a:cubicBezTo>
                    <a:cubicBezTo>
                      <a:pt x="41053" y="22858"/>
                      <a:pt x="39900" y="22056"/>
                      <a:pt x="38772" y="21254"/>
                    </a:cubicBezTo>
                    <a:cubicBezTo>
                      <a:pt x="38452" y="20998"/>
                      <a:pt x="38660" y="20504"/>
                      <a:pt x="38976" y="20504"/>
                    </a:cubicBezTo>
                    <a:cubicBezTo>
                      <a:pt x="39031" y="20504"/>
                      <a:pt x="39089" y="20519"/>
                      <a:pt x="39148" y="20552"/>
                    </a:cubicBezTo>
                    <a:cubicBezTo>
                      <a:pt x="40326" y="20026"/>
                      <a:pt x="41504" y="19475"/>
                      <a:pt x="42657" y="18948"/>
                    </a:cubicBezTo>
                    <a:cubicBezTo>
                      <a:pt x="41304" y="18222"/>
                      <a:pt x="39950" y="17470"/>
                      <a:pt x="38597" y="16743"/>
                    </a:cubicBezTo>
                    <a:cubicBezTo>
                      <a:pt x="38371" y="16643"/>
                      <a:pt x="38371" y="16342"/>
                      <a:pt x="38522" y="16166"/>
                    </a:cubicBezTo>
                    <a:cubicBezTo>
                      <a:pt x="39324" y="15289"/>
                      <a:pt x="40151" y="14387"/>
                      <a:pt x="40978" y="13510"/>
                    </a:cubicBezTo>
                    <a:cubicBezTo>
                      <a:pt x="39374" y="12858"/>
                      <a:pt x="37795" y="12206"/>
                      <a:pt x="36191" y="11580"/>
                    </a:cubicBezTo>
                    <a:cubicBezTo>
                      <a:pt x="36015" y="11505"/>
                      <a:pt x="35865" y="11329"/>
                      <a:pt x="35940" y="11129"/>
                    </a:cubicBezTo>
                    <a:cubicBezTo>
                      <a:pt x="36366" y="9951"/>
                      <a:pt x="36767" y="8773"/>
                      <a:pt x="37193" y="7595"/>
                    </a:cubicBezTo>
                    <a:cubicBezTo>
                      <a:pt x="35414" y="7369"/>
                      <a:pt x="33609" y="7119"/>
                      <a:pt x="31805" y="6893"/>
                    </a:cubicBezTo>
                    <a:cubicBezTo>
                      <a:pt x="31554" y="6868"/>
                      <a:pt x="31429" y="6693"/>
                      <a:pt x="31454" y="6442"/>
                    </a:cubicBezTo>
                    <a:cubicBezTo>
                      <a:pt x="31680" y="5114"/>
                      <a:pt x="31880" y="3785"/>
                      <a:pt x="32106" y="2457"/>
                    </a:cubicBezTo>
                    <a:lnTo>
                      <a:pt x="32106" y="2457"/>
                    </a:lnTo>
                    <a:cubicBezTo>
                      <a:pt x="30301" y="2883"/>
                      <a:pt x="28547" y="3434"/>
                      <a:pt x="26842" y="4136"/>
                    </a:cubicBezTo>
                    <a:cubicBezTo>
                      <a:pt x="26811" y="4147"/>
                      <a:pt x="26776" y="4152"/>
                      <a:pt x="26741" y="4152"/>
                    </a:cubicBezTo>
                    <a:cubicBezTo>
                      <a:pt x="26606" y="4152"/>
                      <a:pt x="26456" y="4080"/>
                      <a:pt x="26416" y="3961"/>
                    </a:cubicBezTo>
                    <a:cubicBezTo>
                      <a:pt x="25790" y="2632"/>
                      <a:pt x="25163" y="1329"/>
                      <a:pt x="245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4187;p43"/>
              <p:cNvSpPr/>
              <p:nvPr/>
            </p:nvSpPr>
            <p:spPr>
              <a:xfrm>
                <a:off x="5154300" y="1287000"/>
                <a:ext cx="812050" cy="741575"/>
              </a:xfrm>
              <a:custGeom>
                <a:avLst/>
                <a:gdLst/>
                <a:ahLst/>
                <a:cxnLst/>
                <a:rect l="l" t="t" r="r" b="b"/>
                <a:pathLst>
                  <a:path w="32482" h="29663" extrusionOk="0">
                    <a:moveTo>
                      <a:pt x="7291" y="16954"/>
                    </a:moveTo>
                    <a:cubicBezTo>
                      <a:pt x="8354" y="16954"/>
                      <a:pt x="9065" y="18031"/>
                      <a:pt x="8697" y="19036"/>
                    </a:cubicBezTo>
                    <a:cubicBezTo>
                      <a:pt x="8647" y="19111"/>
                      <a:pt x="8622" y="19211"/>
                      <a:pt x="8572" y="19286"/>
                    </a:cubicBezTo>
                    <a:cubicBezTo>
                      <a:pt x="8572" y="19311"/>
                      <a:pt x="8572" y="19336"/>
                      <a:pt x="8547" y="19336"/>
                    </a:cubicBezTo>
                    <a:cubicBezTo>
                      <a:pt x="8336" y="19925"/>
                      <a:pt x="7844" y="20179"/>
                      <a:pt x="7321" y="20179"/>
                    </a:cubicBezTo>
                    <a:cubicBezTo>
                      <a:pt x="6663" y="20179"/>
                      <a:pt x="5955" y="19778"/>
                      <a:pt x="5689" y="19136"/>
                    </a:cubicBezTo>
                    <a:cubicBezTo>
                      <a:pt x="5238" y="18083"/>
                      <a:pt x="6141" y="17031"/>
                      <a:pt x="7218" y="16955"/>
                    </a:cubicBezTo>
                    <a:cubicBezTo>
                      <a:pt x="7243" y="16954"/>
                      <a:pt x="7267" y="16954"/>
                      <a:pt x="7291" y="16954"/>
                    </a:cubicBezTo>
                    <a:close/>
                    <a:moveTo>
                      <a:pt x="27063" y="17272"/>
                    </a:moveTo>
                    <a:cubicBezTo>
                      <a:pt x="27226" y="17272"/>
                      <a:pt x="27397" y="17314"/>
                      <a:pt x="27569" y="17407"/>
                    </a:cubicBezTo>
                    <a:cubicBezTo>
                      <a:pt x="27594" y="17407"/>
                      <a:pt x="27619" y="17432"/>
                      <a:pt x="27644" y="17457"/>
                    </a:cubicBezTo>
                    <a:cubicBezTo>
                      <a:pt x="28346" y="17507"/>
                      <a:pt x="28948" y="18158"/>
                      <a:pt x="28973" y="18885"/>
                    </a:cubicBezTo>
                    <a:cubicBezTo>
                      <a:pt x="28998" y="19788"/>
                      <a:pt x="28246" y="20489"/>
                      <a:pt x="27369" y="20514"/>
                    </a:cubicBezTo>
                    <a:cubicBezTo>
                      <a:pt x="26467" y="20514"/>
                      <a:pt x="25715" y="19838"/>
                      <a:pt x="25715" y="18935"/>
                    </a:cubicBezTo>
                    <a:cubicBezTo>
                      <a:pt x="25694" y="18172"/>
                      <a:pt x="26302" y="17272"/>
                      <a:pt x="27063" y="17272"/>
                    </a:cubicBezTo>
                    <a:close/>
                    <a:moveTo>
                      <a:pt x="7143" y="21517"/>
                    </a:moveTo>
                    <a:cubicBezTo>
                      <a:pt x="7569" y="21542"/>
                      <a:pt x="8020" y="21517"/>
                      <a:pt x="8446" y="21617"/>
                    </a:cubicBezTo>
                    <a:cubicBezTo>
                      <a:pt x="9198" y="21843"/>
                      <a:pt x="8973" y="22870"/>
                      <a:pt x="8271" y="22920"/>
                    </a:cubicBezTo>
                    <a:cubicBezTo>
                      <a:pt x="8202" y="22929"/>
                      <a:pt x="8133" y="22932"/>
                      <a:pt x="8063" y="22932"/>
                    </a:cubicBezTo>
                    <a:cubicBezTo>
                      <a:pt x="7700" y="22932"/>
                      <a:pt x="7325" y="22837"/>
                      <a:pt x="6968" y="22795"/>
                    </a:cubicBezTo>
                    <a:cubicBezTo>
                      <a:pt x="6542" y="22720"/>
                      <a:pt x="6116" y="22645"/>
                      <a:pt x="5689" y="22519"/>
                    </a:cubicBezTo>
                    <a:cubicBezTo>
                      <a:pt x="5113" y="22369"/>
                      <a:pt x="5288" y="21567"/>
                      <a:pt x="5815" y="21542"/>
                    </a:cubicBezTo>
                    <a:cubicBezTo>
                      <a:pt x="6266" y="21517"/>
                      <a:pt x="6692" y="21517"/>
                      <a:pt x="7143" y="21517"/>
                    </a:cubicBezTo>
                    <a:close/>
                    <a:moveTo>
                      <a:pt x="27041" y="21517"/>
                    </a:moveTo>
                    <a:cubicBezTo>
                      <a:pt x="27938" y="21517"/>
                      <a:pt x="27938" y="22946"/>
                      <a:pt x="27041" y="22946"/>
                    </a:cubicBezTo>
                    <a:cubicBezTo>
                      <a:pt x="27033" y="22946"/>
                      <a:pt x="27026" y="22946"/>
                      <a:pt x="27018" y="22945"/>
                    </a:cubicBezTo>
                    <a:cubicBezTo>
                      <a:pt x="26241" y="22920"/>
                      <a:pt x="25414" y="22870"/>
                      <a:pt x="24637" y="22770"/>
                    </a:cubicBezTo>
                    <a:cubicBezTo>
                      <a:pt x="24111" y="22695"/>
                      <a:pt x="24111" y="21793"/>
                      <a:pt x="24637" y="21717"/>
                    </a:cubicBezTo>
                    <a:cubicBezTo>
                      <a:pt x="25414" y="21617"/>
                      <a:pt x="26241" y="21542"/>
                      <a:pt x="27018" y="21517"/>
                    </a:cubicBezTo>
                    <a:cubicBezTo>
                      <a:pt x="27026" y="21517"/>
                      <a:pt x="27033" y="21517"/>
                      <a:pt x="27041" y="21517"/>
                    </a:cubicBezTo>
                    <a:close/>
                    <a:moveTo>
                      <a:pt x="19273" y="20898"/>
                    </a:moveTo>
                    <a:cubicBezTo>
                      <a:pt x="19452" y="20898"/>
                      <a:pt x="19630" y="20995"/>
                      <a:pt x="19700" y="21216"/>
                    </a:cubicBezTo>
                    <a:cubicBezTo>
                      <a:pt x="20326" y="23321"/>
                      <a:pt x="18873" y="25803"/>
                      <a:pt x="16592" y="26028"/>
                    </a:cubicBezTo>
                    <a:cubicBezTo>
                      <a:pt x="16479" y="26040"/>
                      <a:pt x="16367" y="26045"/>
                      <a:pt x="16255" y="26045"/>
                    </a:cubicBezTo>
                    <a:cubicBezTo>
                      <a:pt x="14172" y="26045"/>
                      <a:pt x="12450" y="24088"/>
                      <a:pt x="12807" y="22018"/>
                    </a:cubicBezTo>
                    <a:cubicBezTo>
                      <a:pt x="12832" y="21993"/>
                      <a:pt x="12832" y="21993"/>
                      <a:pt x="12857" y="21968"/>
                    </a:cubicBezTo>
                    <a:cubicBezTo>
                      <a:pt x="12786" y="21778"/>
                      <a:pt x="12895" y="21565"/>
                      <a:pt x="13099" y="21565"/>
                    </a:cubicBezTo>
                    <a:cubicBezTo>
                      <a:pt x="13110" y="21565"/>
                      <a:pt x="13122" y="21566"/>
                      <a:pt x="13133" y="21567"/>
                    </a:cubicBezTo>
                    <a:cubicBezTo>
                      <a:pt x="13747" y="21600"/>
                      <a:pt x="14350" y="21622"/>
                      <a:pt x="14949" y="21622"/>
                    </a:cubicBezTo>
                    <a:cubicBezTo>
                      <a:pt x="16183" y="21622"/>
                      <a:pt x="17398" y="21528"/>
                      <a:pt x="18647" y="21241"/>
                    </a:cubicBezTo>
                    <a:lnTo>
                      <a:pt x="18822" y="21241"/>
                    </a:lnTo>
                    <a:cubicBezTo>
                      <a:pt x="18863" y="21027"/>
                      <a:pt x="19068" y="20898"/>
                      <a:pt x="19273" y="20898"/>
                    </a:cubicBezTo>
                    <a:close/>
                    <a:moveTo>
                      <a:pt x="16551" y="1"/>
                    </a:moveTo>
                    <a:cubicBezTo>
                      <a:pt x="12580" y="1"/>
                      <a:pt x="8619" y="1497"/>
                      <a:pt x="5790" y="4399"/>
                    </a:cubicBezTo>
                    <a:cubicBezTo>
                      <a:pt x="1604" y="8685"/>
                      <a:pt x="0" y="15276"/>
                      <a:pt x="2607" y="20790"/>
                    </a:cubicBezTo>
                    <a:cubicBezTo>
                      <a:pt x="5063" y="25978"/>
                      <a:pt x="10351" y="29311"/>
                      <a:pt x="15990" y="29662"/>
                    </a:cubicBezTo>
                    <a:cubicBezTo>
                      <a:pt x="16040" y="29537"/>
                      <a:pt x="16166" y="29437"/>
                      <a:pt x="16341" y="29437"/>
                    </a:cubicBezTo>
                    <a:cubicBezTo>
                      <a:pt x="16443" y="29439"/>
                      <a:pt x="16546" y="29440"/>
                      <a:pt x="16648" y="29440"/>
                    </a:cubicBezTo>
                    <a:cubicBezTo>
                      <a:pt x="23455" y="29440"/>
                      <a:pt x="29971" y="24523"/>
                      <a:pt x="31329" y="17732"/>
                    </a:cubicBezTo>
                    <a:cubicBezTo>
                      <a:pt x="32482" y="11968"/>
                      <a:pt x="29750" y="5702"/>
                      <a:pt x="24888" y="2469"/>
                    </a:cubicBezTo>
                    <a:cubicBezTo>
                      <a:pt x="22401" y="812"/>
                      <a:pt x="19473" y="1"/>
                      <a:pt x="165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4188;p43"/>
              <p:cNvSpPr/>
              <p:nvPr/>
            </p:nvSpPr>
            <p:spPr>
              <a:xfrm>
                <a:off x="5796650" y="1718800"/>
                <a:ext cx="82600" cy="81075"/>
              </a:xfrm>
              <a:custGeom>
                <a:avLst/>
                <a:gdLst/>
                <a:ahLst/>
                <a:cxnLst/>
                <a:rect l="l" t="t" r="r" b="b"/>
                <a:pathLst>
                  <a:path w="3304" h="3243" extrusionOk="0">
                    <a:moveTo>
                      <a:pt x="1369" y="0"/>
                    </a:moveTo>
                    <a:cubicBezTo>
                      <a:pt x="608" y="0"/>
                      <a:pt x="0" y="900"/>
                      <a:pt x="21" y="1663"/>
                    </a:cubicBezTo>
                    <a:cubicBezTo>
                      <a:pt x="21" y="2566"/>
                      <a:pt x="773" y="3242"/>
                      <a:pt x="1675" y="3242"/>
                    </a:cubicBezTo>
                    <a:cubicBezTo>
                      <a:pt x="2552" y="3217"/>
                      <a:pt x="3304" y="2516"/>
                      <a:pt x="3279" y="1613"/>
                    </a:cubicBezTo>
                    <a:cubicBezTo>
                      <a:pt x="3254" y="886"/>
                      <a:pt x="2652" y="235"/>
                      <a:pt x="1950" y="185"/>
                    </a:cubicBezTo>
                    <a:cubicBezTo>
                      <a:pt x="1925" y="160"/>
                      <a:pt x="1900" y="135"/>
                      <a:pt x="1875" y="135"/>
                    </a:cubicBezTo>
                    <a:cubicBezTo>
                      <a:pt x="1703" y="42"/>
                      <a:pt x="1532" y="0"/>
                      <a:pt x="1369" y="0"/>
                    </a:cubicBezTo>
                    <a:close/>
                  </a:path>
                </a:pathLst>
              </a:custGeom>
              <a:solidFill>
                <a:srgbClr val="1C1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4189;p43"/>
              <p:cNvSpPr/>
              <p:nvPr/>
            </p:nvSpPr>
            <p:spPr>
              <a:xfrm>
                <a:off x="5757050" y="1824900"/>
                <a:ext cx="95700" cy="35750"/>
              </a:xfrm>
              <a:custGeom>
                <a:avLst/>
                <a:gdLst/>
                <a:ahLst/>
                <a:cxnLst/>
                <a:rect l="l" t="t" r="r" b="b"/>
                <a:pathLst>
                  <a:path w="3828" h="1430" extrusionOk="0">
                    <a:moveTo>
                      <a:pt x="2931" y="1"/>
                    </a:moveTo>
                    <a:cubicBezTo>
                      <a:pt x="2923" y="1"/>
                      <a:pt x="2916" y="1"/>
                      <a:pt x="2908" y="1"/>
                    </a:cubicBezTo>
                    <a:cubicBezTo>
                      <a:pt x="2131" y="26"/>
                      <a:pt x="1304" y="101"/>
                      <a:pt x="527" y="201"/>
                    </a:cubicBezTo>
                    <a:cubicBezTo>
                      <a:pt x="1" y="277"/>
                      <a:pt x="1" y="1179"/>
                      <a:pt x="527" y="1254"/>
                    </a:cubicBezTo>
                    <a:cubicBezTo>
                      <a:pt x="1304" y="1354"/>
                      <a:pt x="2131" y="1404"/>
                      <a:pt x="2908" y="1429"/>
                    </a:cubicBezTo>
                    <a:cubicBezTo>
                      <a:pt x="2916" y="1430"/>
                      <a:pt x="2923" y="1430"/>
                      <a:pt x="2931" y="1430"/>
                    </a:cubicBezTo>
                    <a:cubicBezTo>
                      <a:pt x="3828" y="1430"/>
                      <a:pt x="3828" y="1"/>
                      <a:pt x="2931" y="1"/>
                    </a:cubicBezTo>
                    <a:close/>
                  </a:path>
                </a:pathLst>
              </a:custGeom>
              <a:solidFill>
                <a:srgbClr val="EEA2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4190;p43"/>
              <p:cNvSpPr/>
              <p:nvPr/>
            </p:nvSpPr>
            <p:spPr>
              <a:xfrm>
                <a:off x="5285250" y="1710825"/>
                <a:ext cx="95675" cy="80675"/>
              </a:xfrm>
              <a:custGeom>
                <a:avLst/>
                <a:gdLst/>
                <a:ahLst/>
                <a:cxnLst/>
                <a:rect l="l" t="t" r="r" b="b"/>
                <a:pathLst>
                  <a:path w="3827" h="3227" extrusionOk="0">
                    <a:moveTo>
                      <a:pt x="2053" y="1"/>
                    </a:moveTo>
                    <a:cubicBezTo>
                      <a:pt x="2029" y="1"/>
                      <a:pt x="2005" y="1"/>
                      <a:pt x="1980" y="2"/>
                    </a:cubicBezTo>
                    <a:cubicBezTo>
                      <a:pt x="903" y="78"/>
                      <a:pt x="0" y="1130"/>
                      <a:pt x="451" y="2183"/>
                    </a:cubicBezTo>
                    <a:cubicBezTo>
                      <a:pt x="717" y="2825"/>
                      <a:pt x="1425" y="3226"/>
                      <a:pt x="2083" y="3226"/>
                    </a:cubicBezTo>
                    <a:cubicBezTo>
                      <a:pt x="2606" y="3226"/>
                      <a:pt x="3098" y="2972"/>
                      <a:pt x="3309" y="2383"/>
                    </a:cubicBezTo>
                    <a:cubicBezTo>
                      <a:pt x="3334" y="2358"/>
                      <a:pt x="3334" y="2358"/>
                      <a:pt x="3334" y="2333"/>
                    </a:cubicBezTo>
                    <a:cubicBezTo>
                      <a:pt x="3384" y="2258"/>
                      <a:pt x="3409" y="2158"/>
                      <a:pt x="3459" y="2083"/>
                    </a:cubicBezTo>
                    <a:cubicBezTo>
                      <a:pt x="3827" y="1078"/>
                      <a:pt x="3116" y="1"/>
                      <a:pt x="2053" y="1"/>
                    </a:cubicBezTo>
                    <a:close/>
                  </a:path>
                </a:pathLst>
              </a:custGeom>
              <a:solidFill>
                <a:srgbClr val="1C1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4191;p43"/>
              <p:cNvSpPr/>
              <p:nvPr/>
            </p:nvSpPr>
            <p:spPr>
              <a:xfrm>
                <a:off x="5282125" y="1824900"/>
                <a:ext cx="102150" cy="35425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1417" extrusionOk="0">
                    <a:moveTo>
                      <a:pt x="2030" y="1"/>
                    </a:moveTo>
                    <a:cubicBezTo>
                      <a:pt x="1579" y="1"/>
                      <a:pt x="1153" y="1"/>
                      <a:pt x="702" y="26"/>
                    </a:cubicBezTo>
                    <a:cubicBezTo>
                      <a:pt x="175" y="51"/>
                      <a:pt x="0" y="853"/>
                      <a:pt x="576" y="1003"/>
                    </a:cubicBezTo>
                    <a:cubicBezTo>
                      <a:pt x="1003" y="1129"/>
                      <a:pt x="1429" y="1204"/>
                      <a:pt x="1855" y="1279"/>
                    </a:cubicBezTo>
                    <a:cubicBezTo>
                      <a:pt x="2212" y="1321"/>
                      <a:pt x="2587" y="1416"/>
                      <a:pt x="2950" y="1416"/>
                    </a:cubicBezTo>
                    <a:cubicBezTo>
                      <a:pt x="3020" y="1416"/>
                      <a:pt x="3089" y="1413"/>
                      <a:pt x="3158" y="1404"/>
                    </a:cubicBezTo>
                    <a:cubicBezTo>
                      <a:pt x="3860" y="1354"/>
                      <a:pt x="4085" y="327"/>
                      <a:pt x="3333" y="101"/>
                    </a:cubicBezTo>
                    <a:cubicBezTo>
                      <a:pt x="2907" y="1"/>
                      <a:pt x="2456" y="26"/>
                      <a:pt x="2030" y="1"/>
                    </a:cubicBezTo>
                    <a:close/>
                  </a:path>
                </a:pathLst>
              </a:custGeom>
              <a:solidFill>
                <a:srgbClr val="EEA2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4192;p43"/>
              <p:cNvSpPr/>
              <p:nvPr/>
            </p:nvSpPr>
            <p:spPr>
              <a:xfrm rot="-4500710">
                <a:off x="5463449" y="1735467"/>
                <a:ext cx="214601" cy="214601"/>
              </a:xfrm>
              <a:prstGeom prst="chord">
                <a:avLst>
                  <a:gd name="adj1" fmla="val 2700000"/>
                  <a:gd name="adj2" fmla="val 1620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0" name="Google Shape;1768;p26"/>
          <p:cNvSpPr txBox="1">
            <a:spLocks noGrp="1"/>
          </p:cNvSpPr>
          <p:nvPr>
            <p:ph type="title"/>
          </p:nvPr>
        </p:nvSpPr>
        <p:spPr>
          <a:xfrm>
            <a:off x="2505971" y="2071629"/>
            <a:ext cx="3316422" cy="113941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20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感謝各學年協助完成提報</a:t>
            </a:r>
            <a:endParaRPr sz="3200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19528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/>
          <p:cNvGrpSpPr/>
          <p:nvPr/>
        </p:nvGrpSpPr>
        <p:grpSpPr>
          <a:xfrm>
            <a:off x="1236630" y="216943"/>
            <a:ext cx="6503098" cy="674989"/>
            <a:chOff x="791320" y="230797"/>
            <a:chExt cx="6503098" cy="674989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1320" y="252817"/>
              <a:ext cx="2781541" cy="647756"/>
            </a:xfrm>
            <a:prstGeom prst="rect">
              <a:avLst/>
            </a:prstGeom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72861" y="230797"/>
              <a:ext cx="3721557" cy="674989"/>
            </a:xfrm>
            <a:prstGeom prst="rect">
              <a:avLst/>
            </a:prstGeom>
          </p:spPr>
        </p:pic>
      </p:grp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/>
          <a:srcRect l="24618" t="14988" r="25640" b="20187"/>
          <a:stretch/>
        </p:blipFill>
        <p:spPr>
          <a:xfrm>
            <a:off x="1704110" y="886720"/>
            <a:ext cx="5721926" cy="419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05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" name="Google Shape;1765;p26"/>
          <p:cNvSpPr/>
          <p:nvPr/>
        </p:nvSpPr>
        <p:spPr>
          <a:xfrm>
            <a:off x="1106354" y="379436"/>
            <a:ext cx="6354319" cy="502092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6" name="Google Shape;1766;p26"/>
          <p:cNvSpPr/>
          <p:nvPr/>
        </p:nvSpPr>
        <p:spPr>
          <a:xfrm rot="16200000">
            <a:off x="1002494" y="568066"/>
            <a:ext cx="397375" cy="39223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7" name="Google Shape;1767;p26"/>
          <p:cNvSpPr/>
          <p:nvPr/>
        </p:nvSpPr>
        <p:spPr>
          <a:xfrm rot="4829593">
            <a:off x="7067604" y="274273"/>
            <a:ext cx="482358" cy="43263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8" name="Google Shape;1768;p26"/>
          <p:cNvSpPr txBox="1">
            <a:spLocks noGrp="1"/>
          </p:cNvSpPr>
          <p:nvPr>
            <p:ph type="title"/>
          </p:nvPr>
        </p:nvSpPr>
        <p:spPr>
          <a:xfrm>
            <a:off x="1863115" y="364361"/>
            <a:ext cx="5008739" cy="5171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3200" dirty="0" smtClean="0">
                <a:solidFill>
                  <a:srgbClr val="D44A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en-US" sz="3200" dirty="0" smtClean="0">
                <a:solidFill>
                  <a:srgbClr val="D44A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年度</a:t>
            </a:r>
            <a:r>
              <a:rPr lang="zh-TW" altLang="en-US" sz="3200" dirty="0">
                <a:solidFill>
                  <a:srgbClr val="D44A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環境教育提報活動</a:t>
            </a:r>
            <a:endParaRPr sz="3200" dirty="0">
              <a:solidFill>
                <a:srgbClr val="D44AAD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77" name="Google Shape;1777;p26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8" name="Google Shape;1778;p26">
            <a:hlinkClick r:id="rId4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9" name="Google Shape;1779;p26">
            <a:hlinkClick r:id="rId5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0" name="Google Shape;1780;p26">
            <a:hlinkClick r:id="" action="ppaction://noaction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1" name="Google Shape;1781;p26">
            <a:hlinkClick r:id="" action="ppaction://noaction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2" name="Google Shape;1782;p26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0" name="Google Shape;1768;p26"/>
          <p:cNvSpPr txBox="1">
            <a:spLocks noGrp="1"/>
          </p:cNvSpPr>
          <p:nvPr>
            <p:ph type="title"/>
          </p:nvPr>
        </p:nvSpPr>
        <p:spPr>
          <a:xfrm>
            <a:off x="940099" y="1067588"/>
            <a:ext cx="7026264" cy="3899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>
              <a:lnSpc>
                <a:spcPct val="100000"/>
              </a:lnSpc>
            </a:pPr>
            <a:r>
              <a:rPr lang="zh-TW" altLang="en-US" sz="240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  <a:r>
              <a:rPr lang="zh-TW" altLang="en-US" sz="2400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</a:t>
            </a:r>
            <a:r>
              <a:rPr lang="en-US" altLang="zh-TW" sz="2400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400" dirty="0" smtClean="0">
                <a:solidFill>
                  <a:schemeClr val="accent1">
                    <a:lumMod val="75000"/>
                  </a:schemeClr>
                </a:solidFill>
                <a:ea typeface="微軟正黑體" panose="020B0604030504040204" pitchFamily="34" charset="-120"/>
              </a:rPr>
              <a:t>馬太鞍</a:t>
            </a:r>
            <a:r>
              <a:rPr lang="zh-TW" altLang="en-US" sz="2400" dirty="0">
                <a:solidFill>
                  <a:schemeClr val="accent1">
                    <a:lumMod val="75000"/>
                  </a:schemeClr>
                </a:solidFill>
                <a:ea typeface="微軟正黑體" panose="020B0604030504040204" pitchFamily="34" charset="-120"/>
              </a:rPr>
              <a:t>的</a:t>
            </a:r>
            <a:r>
              <a:rPr lang="zh-TW" altLang="en-US" sz="2400" dirty="0" smtClean="0">
                <a:solidFill>
                  <a:schemeClr val="accent1">
                    <a:lumMod val="75000"/>
                  </a:schemeClr>
                </a:solidFill>
                <a:ea typeface="微軟正黑體" panose="020B0604030504040204" pitchFamily="34" charset="-120"/>
              </a:rPr>
              <a:t>巴拉</a:t>
            </a:r>
            <a:r>
              <a:rPr lang="zh-TW" altLang="en-US" sz="2400" dirty="0">
                <a:solidFill>
                  <a:schemeClr val="accent1">
                    <a:lumMod val="75000"/>
                  </a:schemeClr>
                </a:solidFill>
                <a:ea typeface="微軟正黑體" panose="020B0604030504040204" pitchFamily="34" charset="-120"/>
              </a:rPr>
              <a:t>告</a:t>
            </a:r>
            <a:endParaRPr sz="2400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6"/>
          <a:srcRect l="31307" t="22270" r="31362" b="7260"/>
          <a:stretch/>
        </p:blipFill>
        <p:spPr>
          <a:xfrm>
            <a:off x="1057862" y="1570064"/>
            <a:ext cx="3299393" cy="3503479"/>
          </a:xfrm>
          <a:prstGeom prst="rect">
            <a:avLst/>
          </a:prstGeom>
        </p:spPr>
      </p:pic>
      <p:pic>
        <p:nvPicPr>
          <p:cNvPr id="1026" name="Picture 2" descr="S__10510483_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738" y="1457563"/>
            <a:ext cx="2899152" cy="2222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IMGP88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44" r="4134" b="4376"/>
          <a:stretch>
            <a:fillRect/>
          </a:stretch>
        </p:blipFill>
        <p:spPr bwMode="auto">
          <a:xfrm>
            <a:off x="4221050" y="1067588"/>
            <a:ext cx="2834553" cy="2609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1601091591458ilBXFPlK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5" r="30252" b="12524"/>
          <a:stretch>
            <a:fillRect/>
          </a:stretch>
        </p:blipFill>
        <p:spPr bwMode="auto">
          <a:xfrm>
            <a:off x="5752538" y="2718143"/>
            <a:ext cx="2730151" cy="2289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014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6" name="Google Shape;1736;p24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學年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度 健康促進議題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" name="Google Shape;5390;p60"/>
          <p:cNvGrpSpPr/>
          <p:nvPr/>
        </p:nvGrpSpPr>
        <p:grpSpPr>
          <a:xfrm>
            <a:off x="2632364" y="1014051"/>
            <a:ext cx="4045527" cy="3758840"/>
            <a:chOff x="3729467" y="2889422"/>
            <a:chExt cx="419153" cy="404977"/>
          </a:xfrm>
        </p:grpSpPr>
        <p:sp>
          <p:nvSpPr>
            <p:cNvPr id="5" name="Google Shape;5391;p60"/>
            <p:cNvSpPr/>
            <p:nvPr/>
          </p:nvSpPr>
          <p:spPr>
            <a:xfrm>
              <a:off x="4014137" y="2974913"/>
              <a:ext cx="134482" cy="178707"/>
            </a:xfrm>
            <a:custGeom>
              <a:avLst/>
              <a:gdLst/>
              <a:ahLst/>
              <a:cxnLst/>
              <a:rect l="l" t="t" r="r" b="b"/>
              <a:pathLst>
                <a:path w="6176" h="8207" extrusionOk="0">
                  <a:moveTo>
                    <a:pt x="4121" y="0"/>
                  </a:moveTo>
                  <a:lnTo>
                    <a:pt x="2973" y="2732"/>
                  </a:lnTo>
                  <a:lnTo>
                    <a:pt x="0" y="3260"/>
                  </a:lnTo>
                  <a:cubicBezTo>
                    <a:pt x="391" y="3891"/>
                    <a:pt x="586" y="4625"/>
                    <a:pt x="586" y="5372"/>
                  </a:cubicBezTo>
                  <a:cubicBezTo>
                    <a:pt x="586" y="5658"/>
                    <a:pt x="563" y="5945"/>
                    <a:pt x="494" y="6232"/>
                  </a:cubicBezTo>
                  <a:lnTo>
                    <a:pt x="2743" y="8206"/>
                  </a:lnTo>
                  <a:lnTo>
                    <a:pt x="5613" y="7392"/>
                  </a:lnTo>
                  <a:cubicBezTo>
                    <a:pt x="6175" y="4832"/>
                    <a:pt x="5636" y="2146"/>
                    <a:pt x="4121" y="0"/>
                  </a:cubicBez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5392;p60"/>
            <p:cNvSpPr/>
            <p:nvPr/>
          </p:nvSpPr>
          <p:spPr>
            <a:xfrm>
              <a:off x="3741225" y="3095375"/>
              <a:ext cx="148963" cy="173460"/>
            </a:xfrm>
            <a:custGeom>
              <a:avLst/>
              <a:gdLst/>
              <a:ahLst/>
              <a:cxnLst/>
              <a:rect l="l" t="t" r="r" b="b"/>
              <a:pathLst>
                <a:path w="6841" h="7966" extrusionOk="0">
                  <a:moveTo>
                    <a:pt x="2215" y="0"/>
                  </a:moveTo>
                  <a:lnTo>
                    <a:pt x="0" y="1963"/>
                  </a:lnTo>
                  <a:cubicBezTo>
                    <a:pt x="597" y="4511"/>
                    <a:pt x="2250" y="6691"/>
                    <a:pt x="4534" y="7965"/>
                  </a:cubicBezTo>
                  <a:lnTo>
                    <a:pt x="4373" y="5027"/>
                  </a:lnTo>
                  <a:lnTo>
                    <a:pt x="6841" y="3248"/>
                  </a:lnTo>
                  <a:cubicBezTo>
                    <a:pt x="5980" y="2686"/>
                    <a:pt x="5360" y="1814"/>
                    <a:pt x="5108" y="804"/>
                  </a:cubicBezTo>
                  <a:lnTo>
                    <a:pt x="2215" y="0"/>
                  </a:ln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5393;p60"/>
            <p:cNvSpPr/>
            <p:nvPr/>
          </p:nvSpPr>
          <p:spPr>
            <a:xfrm>
              <a:off x="3949660" y="2889684"/>
              <a:ext cx="146219" cy="145980"/>
            </a:xfrm>
            <a:custGeom>
              <a:avLst/>
              <a:gdLst/>
              <a:ahLst/>
              <a:cxnLst/>
              <a:rect l="l" t="t" r="r" b="b"/>
              <a:pathLst>
                <a:path w="6715" h="6704" extrusionOk="0">
                  <a:moveTo>
                    <a:pt x="12" y="0"/>
                  </a:moveTo>
                  <a:lnTo>
                    <a:pt x="1435" y="2583"/>
                  </a:lnTo>
                  <a:lnTo>
                    <a:pt x="0" y="5257"/>
                  </a:lnTo>
                  <a:cubicBezTo>
                    <a:pt x="1022" y="5383"/>
                    <a:pt x="1963" y="5900"/>
                    <a:pt x="2629" y="6703"/>
                  </a:cubicBezTo>
                  <a:lnTo>
                    <a:pt x="5567" y="6187"/>
                  </a:lnTo>
                  <a:lnTo>
                    <a:pt x="6714" y="3432"/>
                  </a:lnTo>
                  <a:cubicBezTo>
                    <a:pt x="5062" y="1401"/>
                    <a:pt x="2629" y="150"/>
                    <a:pt x="12" y="0"/>
                  </a:cubicBez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394;p60"/>
            <p:cNvSpPr/>
            <p:nvPr/>
          </p:nvSpPr>
          <p:spPr>
            <a:xfrm>
              <a:off x="3847947" y="3172089"/>
              <a:ext cx="167210" cy="122310"/>
            </a:xfrm>
            <a:custGeom>
              <a:avLst/>
              <a:gdLst/>
              <a:ahLst/>
              <a:cxnLst/>
              <a:rect l="l" t="t" r="r" b="b"/>
              <a:pathLst>
                <a:path w="7679" h="5617" extrusionOk="0">
                  <a:moveTo>
                    <a:pt x="2433" y="1"/>
                  </a:moveTo>
                  <a:lnTo>
                    <a:pt x="0" y="1757"/>
                  </a:lnTo>
                  <a:lnTo>
                    <a:pt x="149" y="4718"/>
                  </a:lnTo>
                  <a:cubicBezTo>
                    <a:pt x="1415" y="5317"/>
                    <a:pt x="2781" y="5616"/>
                    <a:pt x="4148" y="5616"/>
                  </a:cubicBezTo>
                  <a:cubicBezTo>
                    <a:pt x="5347" y="5616"/>
                    <a:pt x="6546" y="5386"/>
                    <a:pt x="7678" y="4924"/>
                  </a:cubicBezTo>
                  <a:lnTo>
                    <a:pt x="5280" y="3203"/>
                  </a:lnTo>
                  <a:lnTo>
                    <a:pt x="5417" y="173"/>
                  </a:lnTo>
                  <a:lnTo>
                    <a:pt x="5417" y="173"/>
                  </a:lnTo>
                  <a:cubicBezTo>
                    <a:pt x="5016" y="311"/>
                    <a:pt x="4591" y="379"/>
                    <a:pt x="4155" y="379"/>
                  </a:cubicBezTo>
                  <a:cubicBezTo>
                    <a:pt x="3558" y="379"/>
                    <a:pt x="2973" y="253"/>
                    <a:pt x="2433" y="1"/>
                  </a:cubicBez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395;p60"/>
            <p:cNvSpPr/>
            <p:nvPr/>
          </p:nvSpPr>
          <p:spPr>
            <a:xfrm>
              <a:off x="3974658" y="3122616"/>
              <a:ext cx="158457" cy="151206"/>
            </a:xfrm>
            <a:custGeom>
              <a:avLst/>
              <a:gdLst/>
              <a:ahLst/>
              <a:cxnLst/>
              <a:rect l="l" t="t" r="r" b="b"/>
              <a:pathLst>
                <a:path w="7277" h="6944" extrusionOk="0">
                  <a:moveTo>
                    <a:pt x="2158" y="0"/>
                  </a:moveTo>
                  <a:cubicBezTo>
                    <a:pt x="1790" y="964"/>
                    <a:pt x="1079" y="1768"/>
                    <a:pt x="149" y="2227"/>
                  </a:cubicBezTo>
                  <a:lnTo>
                    <a:pt x="0" y="5222"/>
                  </a:lnTo>
                  <a:lnTo>
                    <a:pt x="2422" y="6944"/>
                  </a:lnTo>
                  <a:cubicBezTo>
                    <a:pt x="4775" y="5785"/>
                    <a:pt x="6542" y="3696"/>
                    <a:pt x="7277" y="1171"/>
                  </a:cubicBezTo>
                  <a:lnTo>
                    <a:pt x="7277" y="1171"/>
                  </a:lnTo>
                  <a:lnTo>
                    <a:pt x="4430" y="1986"/>
                  </a:lnTo>
                  <a:lnTo>
                    <a:pt x="2158" y="0"/>
                  </a:lnTo>
                  <a:close/>
                </a:path>
              </a:pathLst>
            </a:custGeom>
            <a:solidFill>
              <a:srgbClr val="FFCCFF"/>
            </a:solidFill>
            <a:ln>
              <a:solidFill>
                <a:srgbClr val="E696CF"/>
              </a:solidFill>
              <a:headEnd type="none" w="sm" len="sm"/>
              <a:tailEnd type="none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396;p60"/>
            <p:cNvSpPr/>
            <p:nvPr/>
          </p:nvSpPr>
          <p:spPr>
            <a:xfrm>
              <a:off x="3729467" y="2966660"/>
              <a:ext cx="138990" cy="158718"/>
            </a:xfrm>
            <a:custGeom>
              <a:avLst/>
              <a:gdLst/>
              <a:ahLst/>
              <a:cxnLst/>
              <a:rect l="l" t="t" r="r" b="b"/>
              <a:pathLst>
                <a:path w="6383" h="7289" extrusionOk="0">
                  <a:moveTo>
                    <a:pt x="2296" y="0"/>
                  </a:moveTo>
                  <a:cubicBezTo>
                    <a:pt x="678" y="2055"/>
                    <a:pt x="1" y="4706"/>
                    <a:pt x="425" y="7288"/>
                  </a:cubicBezTo>
                  <a:lnTo>
                    <a:pt x="2618" y="5337"/>
                  </a:lnTo>
                  <a:lnTo>
                    <a:pt x="5556" y="6152"/>
                  </a:lnTo>
                  <a:cubicBezTo>
                    <a:pt x="5544" y="6026"/>
                    <a:pt x="5533" y="5888"/>
                    <a:pt x="5533" y="5751"/>
                  </a:cubicBezTo>
                  <a:cubicBezTo>
                    <a:pt x="5533" y="4855"/>
                    <a:pt x="5831" y="3983"/>
                    <a:pt x="6382" y="3271"/>
                  </a:cubicBezTo>
                  <a:lnTo>
                    <a:pt x="5211" y="505"/>
                  </a:lnTo>
                  <a:lnTo>
                    <a:pt x="2296" y="0"/>
                  </a:lnTo>
                  <a:close/>
                </a:path>
              </a:pathLst>
            </a:custGeom>
            <a:solidFill>
              <a:srgbClr val="CCECFF"/>
            </a:solidFill>
            <a:ln>
              <a:solidFill>
                <a:srgbClr val="36B9E8"/>
              </a:solidFill>
              <a:headEnd type="none" w="sm" len="sm"/>
              <a:tailEnd type="none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397;p60"/>
            <p:cNvSpPr/>
            <p:nvPr/>
          </p:nvSpPr>
          <p:spPr>
            <a:xfrm>
              <a:off x="3787716" y="2889422"/>
              <a:ext cx="180449" cy="139229"/>
            </a:xfrm>
            <a:custGeom>
              <a:avLst/>
              <a:gdLst/>
              <a:ahLst/>
              <a:cxnLst/>
              <a:rect l="l" t="t" r="r" b="b"/>
              <a:pathLst>
                <a:path w="8287" h="6394" extrusionOk="0">
                  <a:moveTo>
                    <a:pt x="6863" y="1"/>
                  </a:moveTo>
                  <a:cubicBezTo>
                    <a:pt x="4235" y="12"/>
                    <a:pt x="1756" y="1137"/>
                    <a:pt x="0" y="3088"/>
                  </a:cubicBezTo>
                  <a:lnTo>
                    <a:pt x="2904" y="3593"/>
                  </a:lnTo>
                  <a:lnTo>
                    <a:pt x="4086" y="6394"/>
                  </a:lnTo>
                  <a:cubicBezTo>
                    <a:pt x="4820" y="5671"/>
                    <a:pt x="5819" y="5258"/>
                    <a:pt x="6852" y="5235"/>
                  </a:cubicBezTo>
                  <a:lnTo>
                    <a:pt x="8287" y="2606"/>
                  </a:lnTo>
                  <a:lnTo>
                    <a:pt x="6863" y="1"/>
                  </a:ln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</p:grpSp>
      <p:sp>
        <p:nvSpPr>
          <p:cNvPr id="2" name="文字方塊 1"/>
          <p:cNvSpPr txBox="1"/>
          <p:nvPr/>
        </p:nvSpPr>
        <p:spPr>
          <a:xfrm>
            <a:off x="3869579" y="1178463"/>
            <a:ext cx="858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/>
              <a:t>視力</a:t>
            </a:r>
            <a:endParaRPr lang="en-US" altLang="zh-TW" sz="2400" dirty="0"/>
          </a:p>
          <a:p>
            <a:r>
              <a:rPr lang="zh-TW" altLang="en-US" sz="2400" dirty="0"/>
              <a:t>保健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3909688" y="3734055"/>
            <a:ext cx="10365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/>
              <a:t>性教育</a:t>
            </a:r>
            <a:r>
              <a:rPr lang="en-US" altLang="zh-TW" sz="2000" dirty="0"/>
              <a:t>(</a:t>
            </a:r>
            <a:r>
              <a:rPr lang="zh-TW" altLang="en-US" sz="2000" dirty="0"/>
              <a:t>含愛滋防治</a:t>
            </a:r>
            <a:r>
              <a:rPr lang="en-US" altLang="zh-TW" sz="2000" dirty="0"/>
              <a:t>)</a:t>
            </a:r>
            <a:endParaRPr lang="zh-TW" altLang="en-US" sz="2000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5176473" y="3509924"/>
            <a:ext cx="858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/>
              <a:t>健保用藥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5068907" y="1358446"/>
            <a:ext cx="858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/>
              <a:t>口腔保健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5732834" y="2407066"/>
            <a:ext cx="858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/>
              <a:t>反菸拒檳</a:t>
            </a:r>
          </a:p>
        </p:txBody>
      </p:sp>
      <p:sp>
        <p:nvSpPr>
          <p:cNvPr id="18" name="文字方塊 17"/>
          <p:cNvSpPr txBox="1"/>
          <p:nvPr/>
        </p:nvSpPr>
        <p:spPr>
          <a:xfrm>
            <a:off x="2916912" y="1934513"/>
            <a:ext cx="858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/>
              <a:t>健康</a:t>
            </a:r>
            <a:endParaRPr lang="en-US" altLang="zh-TW" sz="2400" dirty="0"/>
          </a:p>
          <a:p>
            <a:r>
              <a:rPr lang="zh-TW" altLang="en-US" sz="2400" dirty="0"/>
              <a:t>體位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2981748" y="3094425"/>
            <a:ext cx="9921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/>
              <a:t>急救與安全教育</a:t>
            </a:r>
          </a:p>
        </p:txBody>
      </p:sp>
      <p:sp>
        <p:nvSpPr>
          <p:cNvPr id="20" name="文字方塊 19"/>
          <p:cNvSpPr txBox="1"/>
          <p:nvPr/>
        </p:nvSpPr>
        <p:spPr>
          <a:xfrm>
            <a:off x="6871856" y="3637657"/>
            <a:ext cx="1413163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正向心理健康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加號 11"/>
          <p:cNvSpPr/>
          <p:nvPr/>
        </p:nvSpPr>
        <p:spPr>
          <a:xfrm>
            <a:off x="6380266" y="4110088"/>
            <a:ext cx="325582" cy="358566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" name="Google Shape;1765;p26"/>
          <p:cNvSpPr/>
          <p:nvPr/>
        </p:nvSpPr>
        <p:spPr>
          <a:xfrm>
            <a:off x="1106354" y="379436"/>
            <a:ext cx="6354319" cy="502092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6" name="Google Shape;1766;p26"/>
          <p:cNvSpPr/>
          <p:nvPr/>
        </p:nvSpPr>
        <p:spPr>
          <a:xfrm rot="16200000">
            <a:off x="1002494" y="568066"/>
            <a:ext cx="397375" cy="39223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7" name="Google Shape;1767;p26"/>
          <p:cNvSpPr/>
          <p:nvPr/>
        </p:nvSpPr>
        <p:spPr>
          <a:xfrm rot="4829593">
            <a:off x="7067604" y="274273"/>
            <a:ext cx="482358" cy="43263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8" name="Google Shape;1768;p26"/>
          <p:cNvSpPr txBox="1">
            <a:spLocks noGrp="1"/>
          </p:cNvSpPr>
          <p:nvPr>
            <p:ph type="title"/>
          </p:nvPr>
        </p:nvSpPr>
        <p:spPr>
          <a:xfrm>
            <a:off x="1863116" y="364361"/>
            <a:ext cx="5035118" cy="5171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3200" dirty="0" smtClean="0">
                <a:solidFill>
                  <a:srgbClr val="D44A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en-US" sz="3200" dirty="0" smtClean="0">
                <a:solidFill>
                  <a:srgbClr val="D44A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年度</a:t>
            </a:r>
            <a:r>
              <a:rPr lang="zh-TW" altLang="en-US" sz="3200" dirty="0">
                <a:solidFill>
                  <a:srgbClr val="D44A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環境教育提報活動</a:t>
            </a:r>
            <a:endParaRPr sz="3200" dirty="0">
              <a:solidFill>
                <a:srgbClr val="D44AAD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77" name="Google Shape;1777;p26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8" name="Google Shape;1778;p26">
            <a:hlinkClick r:id="rId4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9" name="Google Shape;1779;p26">
            <a:hlinkClick r:id="rId5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0" name="Google Shape;1780;p26">
            <a:hlinkClick r:id="" action="ppaction://noaction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1" name="Google Shape;1781;p26">
            <a:hlinkClick r:id="" action="ppaction://noaction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2" name="Google Shape;1782;p26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0" name="Google Shape;1768;p26"/>
          <p:cNvSpPr txBox="1">
            <a:spLocks noGrp="1"/>
          </p:cNvSpPr>
          <p:nvPr>
            <p:ph type="title"/>
          </p:nvPr>
        </p:nvSpPr>
        <p:spPr>
          <a:xfrm>
            <a:off x="1322384" y="976789"/>
            <a:ext cx="5320871" cy="3899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>
              <a:lnSpc>
                <a:spcPct val="100000"/>
              </a:lnSpc>
            </a:pPr>
            <a:r>
              <a:rPr lang="zh-TW" altLang="en-US" sz="2400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四學年</a:t>
            </a:r>
            <a:r>
              <a:rPr lang="en-US" altLang="zh-TW" sz="2400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40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護城河</a:t>
            </a: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40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東門城植物探索小旅行</a:t>
            </a:r>
            <a:endParaRPr sz="2400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6"/>
          <a:srcRect l="15242" t="27056" r="53393" b="7605"/>
          <a:stretch/>
        </p:blipFill>
        <p:spPr>
          <a:xfrm>
            <a:off x="1262725" y="1380681"/>
            <a:ext cx="3160846" cy="3703814"/>
          </a:xfrm>
          <a:prstGeom prst="rect">
            <a:avLst/>
          </a:prstGeom>
        </p:spPr>
      </p:pic>
      <p:pic>
        <p:nvPicPr>
          <p:cNvPr id="2050" name="圖片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271" y="1505677"/>
            <a:ext cx="2425701" cy="1819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255" y="1198728"/>
            <a:ext cx="1636712" cy="2181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372" y="3168197"/>
            <a:ext cx="2379663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177" y="2834297"/>
            <a:ext cx="1624012" cy="216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8"/>
          <a:stretch>
            <a:fillRect/>
          </a:stretch>
        </p:blipFill>
        <p:spPr bwMode="auto">
          <a:xfrm>
            <a:off x="3384213" y="3545788"/>
            <a:ext cx="4994275" cy="134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62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765;p26"/>
          <p:cNvSpPr/>
          <p:nvPr/>
        </p:nvSpPr>
        <p:spPr>
          <a:xfrm>
            <a:off x="1128713" y="379436"/>
            <a:ext cx="6331960" cy="502092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1" name="Google Shape;1766;p26"/>
          <p:cNvSpPr/>
          <p:nvPr/>
        </p:nvSpPr>
        <p:spPr>
          <a:xfrm rot="16200000">
            <a:off x="1002494" y="568066"/>
            <a:ext cx="397375" cy="39223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2" name="Google Shape;1767;p26"/>
          <p:cNvSpPr/>
          <p:nvPr/>
        </p:nvSpPr>
        <p:spPr>
          <a:xfrm rot="4829593">
            <a:off x="7067604" y="274273"/>
            <a:ext cx="482358" cy="43263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3" name="Google Shape;1768;p26"/>
          <p:cNvSpPr txBox="1">
            <a:spLocks/>
          </p:cNvSpPr>
          <p:nvPr/>
        </p:nvSpPr>
        <p:spPr>
          <a:xfrm>
            <a:off x="1863116" y="364361"/>
            <a:ext cx="5029520" cy="517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56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60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60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60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60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60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60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60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60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TW" sz="3200" dirty="0" smtClean="0">
                <a:solidFill>
                  <a:srgbClr val="D44A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en-US" sz="3200" dirty="0" smtClean="0">
                <a:solidFill>
                  <a:srgbClr val="D44A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年度</a:t>
            </a:r>
            <a:r>
              <a:rPr lang="zh-TW" altLang="en-US" sz="3200" dirty="0">
                <a:solidFill>
                  <a:srgbClr val="D44A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環境教育動態閱讀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l="17583" t="13494" r="17090" b="5773"/>
          <a:stretch/>
        </p:blipFill>
        <p:spPr>
          <a:xfrm>
            <a:off x="1863116" y="1043970"/>
            <a:ext cx="5029520" cy="349622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/>
          <a:srcRect l="10439" t="25143" r="12784" b="13794"/>
          <a:stretch/>
        </p:blipFill>
        <p:spPr>
          <a:xfrm>
            <a:off x="1613894" y="1503216"/>
            <a:ext cx="5527964" cy="247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2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0870" t="19616" r="10717" b="40360"/>
          <a:stretch/>
        </p:blipFill>
        <p:spPr>
          <a:xfrm>
            <a:off x="955964" y="1148932"/>
            <a:ext cx="9115202" cy="2617126"/>
          </a:xfrm>
          <a:prstGeom prst="rect">
            <a:avLst/>
          </a:prstGeom>
        </p:spPr>
      </p:pic>
      <p:sp>
        <p:nvSpPr>
          <p:cNvPr id="10" name="Google Shape;1765;p26"/>
          <p:cNvSpPr/>
          <p:nvPr/>
        </p:nvSpPr>
        <p:spPr>
          <a:xfrm>
            <a:off x="1106354" y="379436"/>
            <a:ext cx="6354319" cy="502092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1" name="Google Shape;1766;p26"/>
          <p:cNvSpPr/>
          <p:nvPr/>
        </p:nvSpPr>
        <p:spPr>
          <a:xfrm rot="16200000">
            <a:off x="1002494" y="568066"/>
            <a:ext cx="397375" cy="39223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2" name="Google Shape;1767;p26"/>
          <p:cNvSpPr/>
          <p:nvPr/>
        </p:nvSpPr>
        <p:spPr>
          <a:xfrm rot="4829593">
            <a:off x="7067604" y="274273"/>
            <a:ext cx="482358" cy="43263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3" name="Google Shape;1768;p26"/>
          <p:cNvSpPr txBox="1">
            <a:spLocks/>
          </p:cNvSpPr>
          <p:nvPr/>
        </p:nvSpPr>
        <p:spPr>
          <a:xfrm>
            <a:off x="1863116" y="364361"/>
            <a:ext cx="4842484" cy="517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56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60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60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60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60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60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60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60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60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TW" sz="3200" dirty="0" smtClean="0">
                <a:solidFill>
                  <a:srgbClr val="D44A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en-US" sz="3200" dirty="0" smtClean="0">
                <a:solidFill>
                  <a:srgbClr val="D44A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年度</a:t>
            </a:r>
            <a:r>
              <a:rPr lang="zh-TW" altLang="en-US" sz="3200" dirty="0">
                <a:solidFill>
                  <a:srgbClr val="D44A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防災動態閱讀</a:t>
            </a: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964" y="1148932"/>
            <a:ext cx="6068178" cy="33815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5272" y="1246902"/>
            <a:ext cx="5428479" cy="33770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7991" y="1043970"/>
            <a:ext cx="4918979" cy="38379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106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" name="Google Shape;1765;p26"/>
          <p:cNvSpPr/>
          <p:nvPr/>
        </p:nvSpPr>
        <p:spPr>
          <a:xfrm>
            <a:off x="1106354" y="379436"/>
            <a:ext cx="6354319" cy="502092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6" name="Google Shape;1766;p26"/>
          <p:cNvSpPr/>
          <p:nvPr/>
        </p:nvSpPr>
        <p:spPr>
          <a:xfrm rot="16200000">
            <a:off x="1002494" y="568066"/>
            <a:ext cx="397375" cy="39223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7" name="Google Shape;1767;p26"/>
          <p:cNvSpPr/>
          <p:nvPr/>
        </p:nvSpPr>
        <p:spPr>
          <a:xfrm rot="4829593">
            <a:off x="7067604" y="274273"/>
            <a:ext cx="482358" cy="43263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8" name="Google Shape;1768;p26"/>
          <p:cNvSpPr txBox="1">
            <a:spLocks noGrp="1"/>
          </p:cNvSpPr>
          <p:nvPr>
            <p:ph type="title"/>
          </p:nvPr>
        </p:nvSpPr>
        <p:spPr>
          <a:xfrm>
            <a:off x="1863116" y="364361"/>
            <a:ext cx="4842484" cy="5171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3200" dirty="0" smtClean="0">
                <a:solidFill>
                  <a:srgbClr val="D44A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en-US" sz="3200" dirty="0" smtClean="0">
                <a:solidFill>
                  <a:srgbClr val="D44A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年度教師研習</a:t>
            </a:r>
            <a:endParaRPr sz="3200" dirty="0">
              <a:solidFill>
                <a:srgbClr val="D44AAD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77" name="Google Shape;1777;p26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8" name="Google Shape;1778;p26">
            <a:hlinkClick r:id="rId4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9" name="Google Shape;1779;p26">
            <a:hlinkClick r:id="rId5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0" name="Google Shape;1780;p26">
            <a:hlinkClick r:id="" action="ppaction://noaction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1" name="Google Shape;1781;p26">
            <a:hlinkClick r:id="" action="ppaction://noaction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2" name="Google Shape;1782;p26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0" name="Google Shape;1768;p26"/>
          <p:cNvSpPr txBox="1">
            <a:spLocks noGrp="1"/>
          </p:cNvSpPr>
          <p:nvPr>
            <p:ph type="title"/>
          </p:nvPr>
        </p:nvSpPr>
        <p:spPr>
          <a:xfrm>
            <a:off x="1503217" y="1657113"/>
            <a:ext cx="5552385" cy="94078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altLang="zh-TW" sz="2400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40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遠離環境毒素，打造無毒家園</a:t>
            </a:r>
            <a:br>
              <a:rPr lang="zh-TW" altLang="en-US" sz="240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胡弘昌老師 </a:t>
            </a: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1130826</a:t>
            </a:r>
            <a:endParaRPr lang="zh-TW" altLang="en-US" sz="2400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Google Shape;1768;p26"/>
          <p:cNvSpPr txBox="1">
            <a:spLocks noGrp="1"/>
          </p:cNvSpPr>
          <p:nvPr>
            <p:ph type="title"/>
          </p:nvPr>
        </p:nvSpPr>
        <p:spPr>
          <a:xfrm>
            <a:off x="1503218" y="2926142"/>
            <a:ext cx="5552385" cy="94078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en-US" altLang="zh-TW" sz="2400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en-US" sz="240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環境教案設計工作坊</a:t>
            </a: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40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陳舒潔老師</a:t>
            </a: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1131023</a:t>
            </a:r>
            <a:endParaRPr sz="2400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27991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2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0" name="Google Shape;3200;p35"/>
          <p:cNvSpPr/>
          <p:nvPr/>
        </p:nvSpPr>
        <p:spPr>
          <a:xfrm rot="-532">
            <a:off x="3601937" y="1394850"/>
            <a:ext cx="1940100" cy="2531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3194" name="Google Shape;3194;p35"/>
          <p:cNvSpPr txBox="1">
            <a:spLocks noGrp="1"/>
          </p:cNvSpPr>
          <p:nvPr>
            <p:ph type="title"/>
          </p:nvPr>
        </p:nvSpPr>
        <p:spPr>
          <a:xfrm>
            <a:off x="3597062" y="1505677"/>
            <a:ext cx="1993629" cy="24204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114</a:t>
            </a:r>
            <a:r>
              <a:rPr lang="zh-TW" altLang="en-US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年度</a:t>
            </a:r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環境教育</a:t>
            </a:r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課程活動</a:t>
            </a:r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規劃</a:t>
            </a:r>
            <a:endParaRPr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201" name="Google Shape;3201;p35"/>
          <p:cNvGrpSpPr/>
          <p:nvPr/>
        </p:nvGrpSpPr>
        <p:grpSpPr>
          <a:xfrm>
            <a:off x="3408900" y="1173995"/>
            <a:ext cx="2326197" cy="837946"/>
            <a:chOff x="5615063" y="1030172"/>
            <a:chExt cx="2326197" cy="837946"/>
          </a:xfrm>
        </p:grpSpPr>
        <p:sp>
          <p:nvSpPr>
            <p:cNvPr id="3202" name="Google Shape;3202;p35"/>
            <p:cNvSpPr/>
            <p:nvPr/>
          </p:nvSpPr>
          <p:spPr>
            <a:xfrm rot="4965428">
              <a:off x="7186486" y="1120304"/>
              <a:ext cx="761148" cy="657681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00"/>
            </a:p>
          </p:txBody>
        </p:sp>
        <p:sp>
          <p:nvSpPr>
            <p:cNvPr id="3203" name="Google Shape;3203;p35"/>
            <p:cNvSpPr/>
            <p:nvPr/>
          </p:nvSpPr>
          <p:spPr>
            <a:xfrm rot="-4965428" flipH="1">
              <a:off x="5608689" y="1120304"/>
              <a:ext cx="761148" cy="657681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00"/>
            </a:p>
          </p:txBody>
        </p:sp>
      </p:grpSp>
      <p:grpSp>
        <p:nvGrpSpPr>
          <p:cNvPr id="3266" name="Google Shape;3266;p35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3267" name="Google Shape;3267;p35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268" name="Google Shape;3268;p35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269" name="Google Shape;3269;p35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270" name="Google Shape;3270;p35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271" name="Google Shape;3271;p35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3272" name="Google Shape;3272;p35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273" name="Google Shape;3273;p35">
            <a:hlinkClick r:id="rId4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274" name="Google Shape;3274;p35">
            <a:hlinkClick r:id="rId3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275" name="Google Shape;3275;p35">
            <a:hlinkClick r:id="" action="ppaction://noaction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276" name="Google Shape;3276;p35">
            <a:hlinkClick r:id="" action="ppaction://noaction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277" name="Google Shape;3277;p35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278" name="Google Shape;3278;p35">
            <a:hlinkClick r:id="rId5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群組 1"/>
          <p:cNvGrpSpPr/>
          <p:nvPr/>
        </p:nvGrpSpPr>
        <p:grpSpPr>
          <a:xfrm>
            <a:off x="904310" y="1209879"/>
            <a:ext cx="2372319" cy="1240711"/>
            <a:chOff x="881006" y="1383738"/>
            <a:chExt cx="2372319" cy="833892"/>
          </a:xfrm>
        </p:grpSpPr>
        <p:sp>
          <p:nvSpPr>
            <p:cNvPr id="3193" name="Google Shape;3193;p35"/>
            <p:cNvSpPr/>
            <p:nvPr/>
          </p:nvSpPr>
          <p:spPr>
            <a:xfrm>
              <a:off x="927125" y="1383738"/>
              <a:ext cx="2326200" cy="83389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194;p35"/>
            <p:cNvSpPr txBox="1">
              <a:spLocks/>
            </p:cNvSpPr>
            <p:nvPr/>
          </p:nvSpPr>
          <p:spPr>
            <a:xfrm>
              <a:off x="881006" y="1485798"/>
              <a:ext cx="2372293" cy="7318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1pPr>
              <a:lvl2pPr marR="0" lvl="1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2pPr>
              <a:lvl3pPr marR="0" lvl="2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3pPr>
              <a:lvl4pPr marR="0" lvl="3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4pPr>
              <a:lvl5pPr marR="0" lvl="4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5pPr>
              <a:lvl6pPr marR="0" lvl="5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6pPr>
              <a:lvl7pPr marR="0" lvl="6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7pPr>
              <a:lvl8pPr marR="0" lvl="7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8pPr>
              <a:lvl9pPr marR="0" lvl="8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zh-TW" altLang="en-US" dirty="0">
                  <a:solidFill>
                    <a:srgbClr val="0066C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防災動態閱讀與演練</a:t>
              </a:r>
            </a:p>
          </p:txBody>
        </p:sp>
      </p:grpSp>
      <p:grpSp>
        <p:nvGrpSpPr>
          <p:cNvPr id="3" name="群組 2"/>
          <p:cNvGrpSpPr/>
          <p:nvPr/>
        </p:nvGrpSpPr>
        <p:grpSpPr>
          <a:xfrm>
            <a:off x="960223" y="2715888"/>
            <a:ext cx="2372293" cy="1297559"/>
            <a:chOff x="910375" y="2925650"/>
            <a:chExt cx="2372293" cy="1012200"/>
          </a:xfrm>
        </p:grpSpPr>
        <p:sp>
          <p:nvSpPr>
            <p:cNvPr id="3192" name="Google Shape;3192;p35"/>
            <p:cNvSpPr/>
            <p:nvPr/>
          </p:nvSpPr>
          <p:spPr>
            <a:xfrm>
              <a:off x="927125" y="2925650"/>
              <a:ext cx="2326200" cy="101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194;p35"/>
            <p:cNvSpPr txBox="1">
              <a:spLocks/>
            </p:cNvSpPr>
            <p:nvPr/>
          </p:nvSpPr>
          <p:spPr>
            <a:xfrm>
              <a:off x="910375" y="3070856"/>
              <a:ext cx="2372293" cy="7476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1pPr>
              <a:lvl2pPr marR="0" lvl="1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2pPr>
              <a:lvl3pPr marR="0" lvl="2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3pPr>
              <a:lvl4pPr marR="0" lvl="3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4pPr>
              <a:lvl5pPr marR="0" lvl="4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5pPr>
              <a:lvl6pPr marR="0" lvl="5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6pPr>
              <a:lvl7pPr marR="0" lvl="6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7pPr>
              <a:lvl8pPr marR="0" lvl="7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8pPr>
              <a:lvl9pPr marR="0" lvl="8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zh-TW" altLang="en-US" dirty="0">
                  <a:solidFill>
                    <a:srgbClr val="0066C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環境教育</a:t>
              </a:r>
              <a:endParaRPr lang="en-US" altLang="zh-TW" dirty="0">
                <a:solidFill>
                  <a:srgbClr val="0066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lnSpc>
                  <a:spcPct val="100000"/>
                </a:lnSpc>
              </a:pPr>
              <a:r>
                <a:rPr lang="zh-TW" altLang="en-US" dirty="0">
                  <a:solidFill>
                    <a:srgbClr val="0066C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動態閱讀</a:t>
              </a:r>
            </a:p>
          </p:txBody>
        </p:sp>
      </p:grpSp>
      <p:grpSp>
        <p:nvGrpSpPr>
          <p:cNvPr id="5" name="群組 4"/>
          <p:cNvGrpSpPr/>
          <p:nvPr/>
        </p:nvGrpSpPr>
        <p:grpSpPr>
          <a:xfrm>
            <a:off x="5849283" y="1207097"/>
            <a:ext cx="2374105" cy="1347066"/>
            <a:chOff x="5890675" y="2925650"/>
            <a:chExt cx="2374105" cy="1012200"/>
          </a:xfrm>
        </p:grpSpPr>
        <p:sp>
          <p:nvSpPr>
            <p:cNvPr id="3190" name="Google Shape;3190;p35"/>
            <p:cNvSpPr/>
            <p:nvPr/>
          </p:nvSpPr>
          <p:spPr>
            <a:xfrm>
              <a:off x="5890675" y="2925650"/>
              <a:ext cx="2326200" cy="1012200"/>
            </a:xfrm>
            <a:prstGeom prst="rect">
              <a:avLst/>
            </a:prstGeom>
            <a:solidFill>
              <a:schemeClr val="tx2">
                <a:lumMod val="9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194;p35"/>
            <p:cNvSpPr txBox="1">
              <a:spLocks/>
            </p:cNvSpPr>
            <p:nvPr/>
          </p:nvSpPr>
          <p:spPr>
            <a:xfrm>
              <a:off x="5892487" y="3041842"/>
              <a:ext cx="2372293" cy="8928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1pPr>
              <a:lvl2pPr marR="0" lvl="1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2pPr>
              <a:lvl3pPr marR="0" lvl="2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3pPr>
              <a:lvl4pPr marR="0" lvl="3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4pPr>
              <a:lvl5pPr marR="0" lvl="4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5pPr>
              <a:lvl6pPr marR="0" lvl="5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6pPr>
              <a:lvl7pPr marR="0" lvl="6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7pPr>
              <a:lvl8pPr marR="0" lvl="7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8pPr>
              <a:lvl9pPr marR="0" lvl="8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zh-TW" altLang="en-US" dirty="0">
                  <a:solidFill>
                    <a:srgbClr val="0066C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各學年</a:t>
              </a:r>
              <a:endParaRPr lang="en-US" altLang="zh-TW" dirty="0">
                <a:solidFill>
                  <a:srgbClr val="0066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lnSpc>
                  <a:spcPct val="100000"/>
                </a:lnSpc>
              </a:pPr>
              <a:r>
                <a:rPr lang="zh-TW" altLang="en-US" dirty="0">
                  <a:solidFill>
                    <a:srgbClr val="0066C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環境教育課程</a:t>
              </a:r>
            </a:p>
          </p:txBody>
        </p:sp>
      </p:grpSp>
      <p:grpSp>
        <p:nvGrpSpPr>
          <p:cNvPr id="6" name="群組 5"/>
          <p:cNvGrpSpPr/>
          <p:nvPr/>
        </p:nvGrpSpPr>
        <p:grpSpPr>
          <a:xfrm>
            <a:off x="5861533" y="2715888"/>
            <a:ext cx="2326200" cy="1371132"/>
            <a:chOff x="5861533" y="2402083"/>
            <a:chExt cx="2326200" cy="1012200"/>
          </a:xfrm>
        </p:grpSpPr>
        <p:sp>
          <p:nvSpPr>
            <p:cNvPr id="97" name="Google Shape;3190;p35"/>
            <p:cNvSpPr/>
            <p:nvPr/>
          </p:nvSpPr>
          <p:spPr>
            <a:xfrm>
              <a:off x="5861533" y="2402083"/>
              <a:ext cx="2326200" cy="1012200"/>
            </a:xfrm>
            <a:prstGeom prst="rect">
              <a:avLst/>
            </a:prstGeom>
            <a:solidFill>
              <a:srgbClr val="CC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194;p35"/>
            <p:cNvSpPr txBox="1">
              <a:spLocks/>
            </p:cNvSpPr>
            <p:nvPr/>
          </p:nvSpPr>
          <p:spPr>
            <a:xfrm>
              <a:off x="5974228" y="2539497"/>
              <a:ext cx="2076310" cy="7105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1pPr>
              <a:lvl2pPr marR="0" lvl="1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2pPr>
              <a:lvl3pPr marR="0" lvl="2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3pPr>
              <a:lvl4pPr marR="0" lvl="3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4pPr>
              <a:lvl5pPr marR="0" lvl="4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5pPr>
              <a:lvl6pPr marR="0" lvl="5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6pPr>
              <a:lvl7pPr marR="0" lvl="6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7pPr>
              <a:lvl8pPr marR="0" lvl="7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8pPr>
              <a:lvl9pPr marR="0" lvl="8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2800"/>
                <a:buFont typeface="Jua"/>
                <a:buNone/>
                <a:defRPr sz="28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zh-TW" altLang="en-US" dirty="0">
                  <a:solidFill>
                    <a:srgbClr val="0066C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教師環教</a:t>
              </a:r>
              <a:endParaRPr lang="en-US" altLang="zh-TW" dirty="0">
                <a:solidFill>
                  <a:srgbClr val="0066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lnSpc>
                  <a:spcPct val="100000"/>
                </a:lnSpc>
              </a:pPr>
              <a:r>
                <a:rPr lang="zh-TW" altLang="en-US" dirty="0">
                  <a:solidFill>
                    <a:srgbClr val="0066C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研習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0" name="Google Shape;2330;p29"/>
          <p:cNvSpPr/>
          <p:nvPr/>
        </p:nvSpPr>
        <p:spPr>
          <a:xfrm>
            <a:off x="994539" y="333829"/>
            <a:ext cx="3764497" cy="45471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31" name="Google Shape;2331;p29"/>
          <p:cNvSpPr/>
          <p:nvPr/>
        </p:nvSpPr>
        <p:spPr>
          <a:xfrm rot="-535295">
            <a:off x="798732" y="209732"/>
            <a:ext cx="598481" cy="48440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39" name="Google Shape;2339;p29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2340" name="Google Shape;2340;p29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341" name="Google Shape;2341;p29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342" name="Google Shape;2342;p29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343" name="Google Shape;2343;p29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344" name="Google Shape;2344;p29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2345" name="Google Shape;2345;p29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46" name="Google Shape;2346;p29">
            <a:hlinkClick r:id="rId3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47" name="Google Shape;2347;p29">
            <a:hlinkClick r:id="rId4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48" name="Google Shape;2348;p29">
            <a:hlinkClick r:id="" action="ppaction://noaction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49" name="Google Shape;2349;p29">
            <a:hlinkClick r:id="" action="ppaction://noaction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50" name="Google Shape;2350;p29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51" name="Google Shape;2351;p29">
            <a:hlinkClick r:id="rId5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3194;p35"/>
          <p:cNvSpPr txBox="1">
            <a:spLocks noGrp="1"/>
          </p:cNvSpPr>
          <p:nvPr>
            <p:ph type="title"/>
          </p:nvPr>
        </p:nvSpPr>
        <p:spPr>
          <a:xfrm>
            <a:off x="1285681" y="313126"/>
            <a:ext cx="3327883" cy="4547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000" b="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</a:t>
            </a:r>
            <a:r>
              <a:rPr lang="zh-TW" altLang="en-US" sz="2000" b="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訂</a:t>
            </a:r>
            <a:r>
              <a:rPr lang="zh-TW" altLang="en-US" sz="2000" b="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</a:t>
            </a:r>
            <a:r>
              <a:rPr lang="zh-TW" altLang="en-US" sz="2000" b="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促環</a:t>
            </a:r>
            <a:r>
              <a:rPr lang="zh-TW" altLang="en-US" sz="2000" b="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教課程規劃說明</a:t>
            </a:r>
            <a:endParaRPr sz="2000" b="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8" name="Google Shape;5037;p55"/>
          <p:cNvGrpSpPr/>
          <p:nvPr/>
        </p:nvGrpSpPr>
        <p:grpSpPr>
          <a:xfrm>
            <a:off x="7313865" y="3885412"/>
            <a:ext cx="726973" cy="973223"/>
            <a:chOff x="4579586" y="1277075"/>
            <a:chExt cx="689884" cy="924289"/>
          </a:xfrm>
        </p:grpSpPr>
        <p:sp>
          <p:nvSpPr>
            <p:cNvPr id="29" name="Google Shape;5038;p55"/>
            <p:cNvSpPr/>
            <p:nvPr/>
          </p:nvSpPr>
          <p:spPr>
            <a:xfrm>
              <a:off x="4579586" y="1982010"/>
              <a:ext cx="686761" cy="159901"/>
            </a:xfrm>
            <a:custGeom>
              <a:avLst/>
              <a:gdLst/>
              <a:ahLst/>
              <a:cxnLst/>
              <a:rect l="l" t="t" r="r" b="b"/>
              <a:pathLst>
                <a:path w="31005" h="7219" extrusionOk="0">
                  <a:moveTo>
                    <a:pt x="20001" y="0"/>
                  </a:moveTo>
                  <a:cubicBezTo>
                    <a:pt x="16365" y="0"/>
                    <a:pt x="1" y="455"/>
                    <a:pt x="10456" y="6364"/>
                  </a:cubicBezTo>
                  <a:cubicBezTo>
                    <a:pt x="11508" y="6965"/>
                    <a:pt x="12833" y="7219"/>
                    <a:pt x="14253" y="7219"/>
                  </a:cubicBezTo>
                  <a:cubicBezTo>
                    <a:pt x="21422" y="7219"/>
                    <a:pt x="31004" y="759"/>
                    <a:pt x="20001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039;p55"/>
            <p:cNvSpPr/>
            <p:nvPr/>
          </p:nvSpPr>
          <p:spPr>
            <a:xfrm>
              <a:off x="4991028" y="2129553"/>
              <a:ext cx="192705" cy="71810"/>
            </a:xfrm>
            <a:custGeom>
              <a:avLst/>
              <a:gdLst/>
              <a:ahLst/>
              <a:cxnLst/>
              <a:rect l="l" t="t" r="r" b="b"/>
              <a:pathLst>
                <a:path w="8700" h="3242" extrusionOk="0">
                  <a:moveTo>
                    <a:pt x="5551" y="0"/>
                  </a:moveTo>
                  <a:cubicBezTo>
                    <a:pt x="5148" y="0"/>
                    <a:pt x="4723" y="47"/>
                    <a:pt x="4310" y="111"/>
                  </a:cubicBezTo>
                  <a:cubicBezTo>
                    <a:pt x="3135" y="173"/>
                    <a:pt x="0" y="550"/>
                    <a:pt x="423" y="2352"/>
                  </a:cubicBezTo>
                  <a:cubicBezTo>
                    <a:pt x="604" y="3119"/>
                    <a:pt x="2174" y="3242"/>
                    <a:pt x="3511" y="3242"/>
                  </a:cubicBezTo>
                  <a:cubicBezTo>
                    <a:pt x="4142" y="3242"/>
                    <a:pt x="4722" y="3214"/>
                    <a:pt x="5079" y="3214"/>
                  </a:cubicBezTo>
                  <a:cubicBezTo>
                    <a:pt x="6458" y="3214"/>
                    <a:pt x="8699" y="2117"/>
                    <a:pt x="7242" y="550"/>
                  </a:cubicBezTo>
                  <a:cubicBezTo>
                    <a:pt x="6857" y="135"/>
                    <a:pt x="6236" y="0"/>
                    <a:pt x="5551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040;p55"/>
            <p:cNvSpPr/>
            <p:nvPr/>
          </p:nvSpPr>
          <p:spPr>
            <a:xfrm>
              <a:off x="4623333" y="1293865"/>
              <a:ext cx="630522" cy="538865"/>
            </a:xfrm>
            <a:custGeom>
              <a:avLst/>
              <a:gdLst/>
              <a:ahLst/>
              <a:cxnLst/>
              <a:rect l="l" t="t" r="r" b="b"/>
              <a:pathLst>
                <a:path w="28466" h="24328" extrusionOk="0">
                  <a:moveTo>
                    <a:pt x="11333" y="24139"/>
                  </a:moveTo>
                  <a:cubicBezTo>
                    <a:pt x="9421" y="24327"/>
                    <a:pt x="7446" y="23685"/>
                    <a:pt x="5565" y="22823"/>
                  </a:cubicBezTo>
                  <a:cubicBezTo>
                    <a:pt x="3731" y="21992"/>
                    <a:pt x="2383" y="20503"/>
                    <a:pt x="1521" y="18700"/>
                  </a:cubicBezTo>
                  <a:cubicBezTo>
                    <a:pt x="518" y="16631"/>
                    <a:pt x="1" y="14421"/>
                    <a:pt x="95" y="12070"/>
                  </a:cubicBezTo>
                  <a:cubicBezTo>
                    <a:pt x="267" y="7493"/>
                    <a:pt x="2368" y="4060"/>
                    <a:pt x="6286" y="1756"/>
                  </a:cubicBezTo>
                  <a:cubicBezTo>
                    <a:pt x="8167" y="675"/>
                    <a:pt x="10299" y="173"/>
                    <a:pt x="12415" y="79"/>
                  </a:cubicBezTo>
                  <a:cubicBezTo>
                    <a:pt x="14390" y="1"/>
                    <a:pt x="16365" y="377"/>
                    <a:pt x="18356" y="518"/>
                  </a:cubicBezTo>
                  <a:cubicBezTo>
                    <a:pt x="19484" y="596"/>
                    <a:pt x="20597" y="785"/>
                    <a:pt x="21584" y="1364"/>
                  </a:cubicBezTo>
                  <a:cubicBezTo>
                    <a:pt x="22353" y="1819"/>
                    <a:pt x="23136" y="2289"/>
                    <a:pt x="23810" y="2869"/>
                  </a:cubicBezTo>
                  <a:cubicBezTo>
                    <a:pt x="24766" y="3700"/>
                    <a:pt x="25613" y="4656"/>
                    <a:pt x="26522" y="5550"/>
                  </a:cubicBezTo>
                  <a:cubicBezTo>
                    <a:pt x="27619" y="6631"/>
                    <a:pt x="28011" y="7995"/>
                    <a:pt x="28168" y="9468"/>
                  </a:cubicBezTo>
                  <a:cubicBezTo>
                    <a:pt x="28466" y="12101"/>
                    <a:pt x="27792" y="14562"/>
                    <a:pt x="26585" y="16804"/>
                  </a:cubicBezTo>
                  <a:cubicBezTo>
                    <a:pt x="25158" y="19406"/>
                    <a:pt x="23246" y="21616"/>
                    <a:pt x="20284" y="22650"/>
                  </a:cubicBezTo>
                  <a:cubicBezTo>
                    <a:pt x="17446" y="23638"/>
                    <a:pt x="14562" y="24265"/>
                    <a:pt x="11333" y="24139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041;p55"/>
            <p:cNvSpPr/>
            <p:nvPr/>
          </p:nvSpPr>
          <p:spPr>
            <a:xfrm>
              <a:off x="4873100" y="1845010"/>
              <a:ext cx="4519" cy="3012"/>
            </a:xfrm>
            <a:custGeom>
              <a:avLst/>
              <a:gdLst/>
              <a:ahLst/>
              <a:cxnLst/>
              <a:rect l="l" t="t" r="r" b="b"/>
              <a:pathLst>
                <a:path w="204" h="136" extrusionOk="0">
                  <a:moveTo>
                    <a:pt x="125" y="1"/>
                  </a:moveTo>
                  <a:cubicBezTo>
                    <a:pt x="122" y="1"/>
                    <a:pt x="120" y="4"/>
                    <a:pt x="120" y="10"/>
                  </a:cubicBezTo>
                  <a:cubicBezTo>
                    <a:pt x="113" y="9"/>
                    <a:pt x="106" y="8"/>
                    <a:pt x="100" y="8"/>
                  </a:cubicBezTo>
                  <a:cubicBezTo>
                    <a:pt x="0" y="8"/>
                    <a:pt x="41" y="120"/>
                    <a:pt x="26" y="135"/>
                  </a:cubicBezTo>
                  <a:cubicBezTo>
                    <a:pt x="203" y="121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042;p55"/>
            <p:cNvSpPr/>
            <p:nvPr/>
          </p:nvSpPr>
          <p:spPr>
            <a:xfrm>
              <a:off x="4921233" y="1835840"/>
              <a:ext cx="6623" cy="3145"/>
            </a:xfrm>
            <a:custGeom>
              <a:avLst/>
              <a:gdLst/>
              <a:ahLst/>
              <a:cxnLst/>
              <a:rect l="l" t="t" r="r" b="b"/>
              <a:pathLst>
                <a:path w="299" h="142" extrusionOk="0">
                  <a:moveTo>
                    <a:pt x="298" y="0"/>
                  </a:moveTo>
                  <a:cubicBezTo>
                    <a:pt x="298" y="1"/>
                    <a:pt x="236" y="32"/>
                    <a:pt x="173" y="47"/>
                  </a:cubicBezTo>
                  <a:cubicBezTo>
                    <a:pt x="110" y="79"/>
                    <a:pt x="32" y="94"/>
                    <a:pt x="32" y="94"/>
                  </a:cubicBezTo>
                  <a:lnTo>
                    <a:pt x="1" y="142"/>
                  </a:lnTo>
                  <a:cubicBezTo>
                    <a:pt x="1" y="142"/>
                    <a:pt x="79" y="110"/>
                    <a:pt x="157" y="79"/>
                  </a:cubicBezTo>
                  <a:cubicBezTo>
                    <a:pt x="220" y="47"/>
                    <a:pt x="298" y="1"/>
                    <a:pt x="29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043;p55"/>
            <p:cNvSpPr/>
            <p:nvPr/>
          </p:nvSpPr>
          <p:spPr>
            <a:xfrm>
              <a:off x="4937203" y="1832096"/>
              <a:ext cx="27444" cy="6534"/>
            </a:xfrm>
            <a:custGeom>
              <a:avLst/>
              <a:gdLst/>
              <a:ahLst/>
              <a:cxnLst/>
              <a:rect l="l" t="t" r="r" b="b"/>
              <a:pathLst>
                <a:path w="1239" h="295" extrusionOk="0">
                  <a:moveTo>
                    <a:pt x="1069" y="0"/>
                  </a:moveTo>
                  <a:cubicBezTo>
                    <a:pt x="986" y="0"/>
                    <a:pt x="887" y="25"/>
                    <a:pt x="784" y="60"/>
                  </a:cubicBezTo>
                  <a:cubicBezTo>
                    <a:pt x="602" y="102"/>
                    <a:pt x="420" y="156"/>
                    <a:pt x="261" y="156"/>
                  </a:cubicBezTo>
                  <a:cubicBezTo>
                    <a:pt x="242" y="156"/>
                    <a:pt x="223" y="155"/>
                    <a:pt x="204" y="154"/>
                  </a:cubicBezTo>
                  <a:lnTo>
                    <a:pt x="142" y="107"/>
                  </a:lnTo>
                  <a:lnTo>
                    <a:pt x="1" y="295"/>
                  </a:lnTo>
                  <a:cubicBezTo>
                    <a:pt x="204" y="263"/>
                    <a:pt x="439" y="201"/>
                    <a:pt x="675" y="154"/>
                  </a:cubicBezTo>
                  <a:cubicBezTo>
                    <a:pt x="865" y="99"/>
                    <a:pt x="1044" y="57"/>
                    <a:pt x="1180" y="57"/>
                  </a:cubicBezTo>
                  <a:cubicBezTo>
                    <a:pt x="1201" y="57"/>
                    <a:pt x="1220" y="58"/>
                    <a:pt x="1239" y="60"/>
                  </a:cubicBezTo>
                  <a:cubicBezTo>
                    <a:pt x="1196" y="17"/>
                    <a:pt x="1138" y="0"/>
                    <a:pt x="1069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044;p55"/>
            <p:cNvSpPr/>
            <p:nvPr/>
          </p:nvSpPr>
          <p:spPr>
            <a:xfrm>
              <a:off x="4984073" y="1837988"/>
              <a:ext cx="5781" cy="2392"/>
            </a:xfrm>
            <a:custGeom>
              <a:avLst/>
              <a:gdLst/>
              <a:ahLst/>
              <a:cxnLst/>
              <a:rect l="l" t="t" r="r" b="b"/>
              <a:pathLst>
                <a:path w="261" h="108" extrusionOk="0">
                  <a:moveTo>
                    <a:pt x="260" y="1"/>
                  </a:moveTo>
                  <a:lnTo>
                    <a:pt x="260" y="1"/>
                  </a:lnTo>
                  <a:cubicBezTo>
                    <a:pt x="260" y="1"/>
                    <a:pt x="259" y="2"/>
                    <a:pt x="257" y="3"/>
                  </a:cubicBezTo>
                  <a:lnTo>
                    <a:pt x="257" y="3"/>
                  </a:lnTo>
                  <a:cubicBezTo>
                    <a:pt x="259" y="1"/>
                    <a:pt x="260" y="1"/>
                    <a:pt x="260" y="1"/>
                  </a:cubicBezTo>
                  <a:close/>
                  <a:moveTo>
                    <a:pt x="257" y="3"/>
                  </a:moveTo>
                  <a:cubicBezTo>
                    <a:pt x="244" y="9"/>
                    <a:pt x="182" y="35"/>
                    <a:pt x="1" y="92"/>
                  </a:cubicBezTo>
                  <a:cubicBezTo>
                    <a:pt x="16" y="107"/>
                    <a:pt x="32" y="107"/>
                    <a:pt x="48" y="107"/>
                  </a:cubicBezTo>
                  <a:cubicBezTo>
                    <a:pt x="79" y="92"/>
                    <a:pt x="142" y="92"/>
                    <a:pt x="236" y="76"/>
                  </a:cubicBezTo>
                  <a:cubicBezTo>
                    <a:pt x="199" y="39"/>
                    <a:pt x="245" y="9"/>
                    <a:pt x="257" y="3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045;p55"/>
            <p:cNvSpPr/>
            <p:nvPr/>
          </p:nvSpPr>
          <p:spPr>
            <a:xfrm>
              <a:off x="4982855" y="1840358"/>
              <a:ext cx="3854" cy="797"/>
            </a:xfrm>
            <a:custGeom>
              <a:avLst/>
              <a:gdLst/>
              <a:ahLst/>
              <a:cxnLst/>
              <a:rect l="l" t="t" r="r" b="b"/>
              <a:pathLst>
                <a:path w="174" h="36" extrusionOk="0">
                  <a:moveTo>
                    <a:pt x="103" y="0"/>
                  </a:moveTo>
                  <a:lnTo>
                    <a:pt x="103" y="0"/>
                  </a:lnTo>
                  <a:cubicBezTo>
                    <a:pt x="1" y="24"/>
                    <a:pt x="36" y="35"/>
                    <a:pt x="79" y="35"/>
                  </a:cubicBezTo>
                  <a:cubicBezTo>
                    <a:pt x="122" y="35"/>
                    <a:pt x="173" y="24"/>
                    <a:pt x="103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046;p55"/>
            <p:cNvSpPr/>
            <p:nvPr/>
          </p:nvSpPr>
          <p:spPr>
            <a:xfrm>
              <a:off x="5000043" y="1835153"/>
              <a:ext cx="10787" cy="3832"/>
            </a:xfrm>
            <a:custGeom>
              <a:avLst/>
              <a:gdLst/>
              <a:ahLst/>
              <a:cxnLst/>
              <a:rect l="l" t="t" r="r" b="b"/>
              <a:pathLst>
                <a:path w="487" h="173" extrusionOk="0">
                  <a:moveTo>
                    <a:pt x="251" y="0"/>
                  </a:moveTo>
                  <a:lnTo>
                    <a:pt x="1" y="125"/>
                  </a:lnTo>
                  <a:cubicBezTo>
                    <a:pt x="63" y="157"/>
                    <a:pt x="314" y="125"/>
                    <a:pt x="220" y="173"/>
                  </a:cubicBezTo>
                  <a:cubicBezTo>
                    <a:pt x="486" y="78"/>
                    <a:pt x="424" y="31"/>
                    <a:pt x="251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047;p55"/>
            <p:cNvSpPr/>
            <p:nvPr/>
          </p:nvSpPr>
          <p:spPr>
            <a:xfrm>
              <a:off x="5007331" y="1830280"/>
              <a:ext cx="3145" cy="1595"/>
            </a:xfrm>
            <a:custGeom>
              <a:avLst/>
              <a:gdLst/>
              <a:ahLst/>
              <a:cxnLst/>
              <a:rect l="l" t="t" r="r" b="b"/>
              <a:pathLst>
                <a:path w="142" h="72" extrusionOk="0">
                  <a:moveTo>
                    <a:pt x="142" y="1"/>
                  </a:moveTo>
                  <a:lnTo>
                    <a:pt x="1" y="63"/>
                  </a:lnTo>
                  <a:cubicBezTo>
                    <a:pt x="10" y="68"/>
                    <a:pt x="22" y="72"/>
                    <a:pt x="34" y="72"/>
                  </a:cubicBezTo>
                  <a:cubicBezTo>
                    <a:pt x="63" y="72"/>
                    <a:pt x="98" y="55"/>
                    <a:pt x="142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048;p55"/>
            <p:cNvSpPr/>
            <p:nvPr/>
          </p:nvSpPr>
          <p:spPr>
            <a:xfrm>
              <a:off x="5001439" y="1830922"/>
              <a:ext cx="5914" cy="3544"/>
            </a:xfrm>
            <a:custGeom>
              <a:avLst/>
              <a:gdLst/>
              <a:ahLst/>
              <a:cxnLst/>
              <a:rect l="l" t="t" r="r" b="b"/>
              <a:pathLst>
                <a:path w="267" h="160" extrusionOk="0">
                  <a:moveTo>
                    <a:pt x="208" y="1"/>
                  </a:moveTo>
                  <a:cubicBezTo>
                    <a:pt x="191" y="1"/>
                    <a:pt x="171" y="22"/>
                    <a:pt x="141" y="97"/>
                  </a:cubicBezTo>
                  <a:cubicBezTo>
                    <a:pt x="204" y="66"/>
                    <a:pt x="267" y="34"/>
                    <a:pt x="267" y="34"/>
                  </a:cubicBezTo>
                  <a:cubicBezTo>
                    <a:pt x="242" y="26"/>
                    <a:pt x="226" y="1"/>
                    <a:pt x="208" y="1"/>
                  </a:cubicBezTo>
                  <a:close/>
                  <a:moveTo>
                    <a:pt x="139" y="64"/>
                  </a:moveTo>
                  <a:cubicBezTo>
                    <a:pt x="123" y="64"/>
                    <a:pt x="77" y="116"/>
                    <a:pt x="0" y="160"/>
                  </a:cubicBezTo>
                  <a:cubicBezTo>
                    <a:pt x="0" y="160"/>
                    <a:pt x="63" y="128"/>
                    <a:pt x="141" y="97"/>
                  </a:cubicBezTo>
                  <a:cubicBezTo>
                    <a:pt x="146" y="74"/>
                    <a:pt x="145" y="64"/>
                    <a:pt x="139" y="64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049;p55"/>
            <p:cNvSpPr/>
            <p:nvPr/>
          </p:nvSpPr>
          <p:spPr>
            <a:xfrm>
              <a:off x="4986067" y="1831676"/>
              <a:ext cx="11562" cy="4275"/>
            </a:xfrm>
            <a:custGeom>
              <a:avLst/>
              <a:gdLst/>
              <a:ahLst/>
              <a:cxnLst/>
              <a:rect l="l" t="t" r="r" b="b"/>
              <a:pathLst>
                <a:path w="522" h="193" extrusionOk="0">
                  <a:moveTo>
                    <a:pt x="412" y="0"/>
                  </a:moveTo>
                  <a:lnTo>
                    <a:pt x="412" y="0"/>
                  </a:lnTo>
                  <a:cubicBezTo>
                    <a:pt x="56" y="101"/>
                    <a:pt x="0" y="193"/>
                    <a:pt x="183" y="193"/>
                  </a:cubicBezTo>
                  <a:cubicBezTo>
                    <a:pt x="258" y="193"/>
                    <a:pt x="372" y="178"/>
                    <a:pt x="522" y="141"/>
                  </a:cubicBezTo>
                  <a:cubicBezTo>
                    <a:pt x="349" y="126"/>
                    <a:pt x="161" y="126"/>
                    <a:pt x="41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050;p55"/>
            <p:cNvSpPr/>
            <p:nvPr/>
          </p:nvSpPr>
          <p:spPr>
            <a:xfrm>
              <a:off x="4958024" y="1827511"/>
              <a:ext cx="8705" cy="2104"/>
            </a:xfrm>
            <a:custGeom>
              <a:avLst/>
              <a:gdLst/>
              <a:ahLst/>
              <a:cxnLst/>
              <a:rect l="l" t="t" r="r" b="b"/>
              <a:pathLst>
                <a:path w="393" h="95" extrusionOk="0">
                  <a:moveTo>
                    <a:pt x="158" y="0"/>
                  </a:moveTo>
                  <a:lnTo>
                    <a:pt x="1" y="94"/>
                  </a:lnTo>
                  <a:cubicBezTo>
                    <a:pt x="79" y="47"/>
                    <a:pt x="393" y="94"/>
                    <a:pt x="362" y="32"/>
                  </a:cubicBezTo>
                  <a:lnTo>
                    <a:pt x="158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051;p55"/>
            <p:cNvSpPr/>
            <p:nvPr/>
          </p:nvSpPr>
          <p:spPr>
            <a:xfrm>
              <a:off x="5035107" y="1824720"/>
              <a:ext cx="7664" cy="3145"/>
            </a:xfrm>
            <a:custGeom>
              <a:avLst/>
              <a:gdLst/>
              <a:ahLst/>
              <a:cxnLst/>
              <a:rect l="l" t="t" r="r" b="b"/>
              <a:pathLst>
                <a:path w="346" h="142" extrusionOk="0">
                  <a:moveTo>
                    <a:pt x="173" y="1"/>
                  </a:moveTo>
                  <a:lnTo>
                    <a:pt x="1" y="111"/>
                  </a:lnTo>
                  <a:cubicBezTo>
                    <a:pt x="56" y="111"/>
                    <a:pt x="130" y="103"/>
                    <a:pt x="195" y="103"/>
                  </a:cubicBezTo>
                  <a:cubicBezTo>
                    <a:pt x="259" y="103"/>
                    <a:pt x="314" y="111"/>
                    <a:pt x="330" y="142"/>
                  </a:cubicBezTo>
                  <a:cubicBezTo>
                    <a:pt x="346" y="95"/>
                    <a:pt x="220" y="48"/>
                    <a:pt x="173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052;p55"/>
            <p:cNvSpPr/>
            <p:nvPr/>
          </p:nvSpPr>
          <p:spPr>
            <a:xfrm>
              <a:off x="5038231" y="1821265"/>
              <a:ext cx="6623" cy="3478"/>
            </a:xfrm>
            <a:custGeom>
              <a:avLst/>
              <a:gdLst/>
              <a:ahLst/>
              <a:cxnLst/>
              <a:rect l="l" t="t" r="r" b="b"/>
              <a:pathLst>
                <a:path w="299" h="157" extrusionOk="0">
                  <a:moveTo>
                    <a:pt x="299" y="0"/>
                  </a:moveTo>
                  <a:lnTo>
                    <a:pt x="299" y="0"/>
                  </a:lnTo>
                  <a:cubicBezTo>
                    <a:pt x="48" y="63"/>
                    <a:pt x="1" y="110"/>
                    <a:pt x="32" y="157"/>
                  </a:cubicBezTo>
                  <a:lnTo>
                    <a:pt x="299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053;p55"/>
            <p:cNvSpPr/>
            <p:nvPr/>
          </p:nvSpPr>
          <p:spPr>
            <a:xfrm>
              <a:off x="5000398" y="1824388"/>
              <a:ext cx="11828" cy="6623"/>
            </a:xfrm>
            <a:custGeom>
              <a:avLst/>
              <a:gdLst/>
              <a:ahLst/>
              <a:cxnLst/>
              <a:rect l="l" t="t" r="r" b="b"/>
              <a:pathLst>
                <a:path w="534" h="299" extrusionOk="0">
                  <a:moveTo>
                    <a:pt x="533" y="0"/>
                  </a:moveTo>
                  <a:lnTo>
                    <a:pt x="439" y="16"/>
                  </a:lnTo>
                  <a:lnTo>
                    <a:pt x="220" y="157"/>
                  </a:lnTo>
                  <a:cubicBezTo>
                    <a:pt x="110" y="235"/>
                    <a:pt x="0" y="298"/>
                    <a:pt x="0" y="298"/>
                  </a:cubicBezTo>
                  <a:cubicBezTo>
                    <a:pt x="0" y="298"/>
                    <a:pt x="141" y="235"/>
                    <a:pt x="267" y="141"/>
                  </a:cubicBezTo>
                  <a:cubicBezTo>
                    <a:pt x="392" y="79"/>
                    <a:pt x="533" y="0"/>
                    <a:pt x="533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054;p55"/>
            <p:cNvSpPr/>
            <p:nvPr/>
          </p:nvSpPr>
          <p:spPr>
            <a:xfrm>
              <a:off x="5063925" y="1818474"/>
              <a:ext cx="5227" cy="5582"/>
            </a:xfrm>
            <a:custGeom>
              <a:avLst/>
              <a:gdLst/>
              <a:ahLst/>
              <a:cxnLst/>
              <a:rect l="l" t="t" r="r" b="b"/>
              <a:pathLst>
                <a:path w="236" h="252" extrusionOk="0">
                  <a:moveTo>
                    <a:pt x="236" y="1"/>
                  </a:moveTo>
                  <a:lnTo>
                    <a:pt x="142" y="95"/>
                  </a:lnTo>
                  <a:lnTo>
                    <a:pt x="1" y="252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055;p55"/>
            <p:cNvSpPr/>
            <p:nvPr/>
          </p:nvSpPr>
          <p:spPr>
            <a:xfrm>
              <a:off x="5080604" y="1810500"/>
              <a:ext cx="15283" cy="7996"/>
            </a:xfrm>
            <a:custGeom>
              <a:avLst/>
              <a:gdLst/>
              <a:ahLst/>
              <a:cxnLst/>
              <a:rect l="l" t="t" r="r" b="b"/>
              <a:pathLst>
                <a:path w="690" h="361" extrusionOk="0">
                  <a:moveTo>
                    <a:pt x="690" y="0"/>
                  </a:moveTo>
                  <a:lnTo>
                    <a:pt x="690" y="0"/>
                  </a:lnTo>
                  <a:cubicBezTo>
                    <a:pt x="549" y="110"/>
                    <a:pt x="361" y="157"/>
                    <a:pt x="110" y="188"/>
                  </a:cubicBezTo>
                  <a:cubicBezTo>
                    <a:pt x="0" y="314"/>
                    <a:pt x="329" y="267"/>
                    <a:pt x="219" y="361"/>
                  </a:cubicBezTo>
                  <a:cubicBezTo>
                    <a:pt x="423" y="267"/>
                    <a:pt x="564" y="141"/>
                    <a:pt x="69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056;p55"/>
            <p:cNvSpPr/>
            <p:nvPr/>
          </p:nvSpPr>
          <p:spPr>
            <a:xfrm>
              <a:off x="5095866" y="1805981"/>
              <a:ext cx="4895" cy="4541"/>
            </a:xfrm>
            <a:custGeom>
              <a:avLst/>
              <a:gdLst/>
              <a:ahLst/>
              <a:cxnLst/>
              <a:rect l="l" t="t" r="r" b="b"/>
              <a:pathLst>
                <a:path w="221" h="205" extrusionOk="0">
                  <a:moveTo>
                    <a:pt x="220" y="0"/>
                  </a:moveTo>
                  <a:lnTo>
                    <a:pt x="220" y="0"/>
                  </a:lnTo>
                  <a:cubicBezTo>
                    <a:pt x="157" y="47"/>
                    <a:pt x="79" y="126"/>
                    <a:pt x="1" y="204"/>
                  </a:cubicBezTo>
                  <a:cubicBezTo>
                    <a:pt x="95" y="142"/>
                    <a:pt x="157" y="79"/>
                    <a:pt x="22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057;p55"/>
            <p:cNvSpPr/>
            <p:nvPr/>
          </p:nvSpPr>
          <p:spPr>
            <a:xfrm>
              <a:off x="5055951" y="1817787"/>
              <a:ext cx="5914" cy="1949"/>
            </a:xfrm>
            <a:custGeom>
              <a:avLst/>
              <a:gdLst/>
              <a:ahLst/>
              <a:cxnLst/>
              <a:rect l="l" t="t" r="r" b="b"/>
              <a:pathLst>
                <a:path w="267" h="88" extrusionOk="0">
                  <a:moveTo>
                    <a:pt x="110" y="0"/>
                  </a:moveTo>
                  <a:cubicBezTo>
                    <a:pt x="79" y="0"/>
                    <a:pt x="31" y="16"/>
                    <a:pt x="0" y="32"/>
                  </a:cubicBezTo>
                  <a:cubicBezTo>
                    <a:pt x="25" y="44"/>
                    <a:pt x="71" y="87"/>
                    <a:pt x="178" y="87"/>
                  </a:cubicBezTo>
                  <a:cubicBezTo>
                    <a:pt x="203" y="87"/>
                    <a:pt x="233" y="85"/>
                    <a:pt x="267" y="79"/>
                  </a:cubicBezTo>
                  <a:lnTo>
                    <a:pt x="110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058;p55"/>
            <p:cNvSpPr/>
            <p:nvPr/>
          </p:nvSpPr>
          <p:spPr>
            <a:xfrm>
              <a:off x="5058365" y="1816060"/>
              <a:ext cx="5227" cy="1750"/>
            </a:xfrm>
            <a:custGeom>
              <a:avLst/>
              <a:gdLst/>
              <a:ahLst/>
              <a:cxnLst/>
              <a:rect l="l" t="t" r="r" b="b"/>
              <a:pathLst>
                <a:path w="236" h="79" extrusionOk="0">
                  <a:moveTo>
                    <a:pt x="236" y="0"/>
                  </a:moveTo>
                  <a:cubicBezTo>
                    <a:pt x="205" y="16"/>
                    <a:pt x="126" y="31"/>
                    <a:pt x="1" y="78"/>
                  </a:cubicBezTo>
                  <a:cubicBezTo>
                    <a:pt x="142" y="31"/>
                    <a:pt x="205" y="16"/>
                    <a:pt x="236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59;p55"/>
            <p:cNvSpPr/>
            <p:nvPr/>
          </p:nvSpPr>
          <p:spPr>
            <a:xfrm>
              <a:off x="5055242" y="1818208"/>
              <a:ext cx="731" cy="288"/>
            </a:xfrm>
            <a:custGeom>
              <a:avLst/>
              <a:gdLst/>
              <a:ahLst/>
              <a:cxnLst/>
              <a:rect l="l" t="t" r="r" b="b"/>
              <a:pathLst>
                <a:path w="33" h="13" extrusionOk="0">
                  <a:moveTo>
                    <a:pt x="11" y="1"/>
                  </a:moveTo>
                  <a:cubicBezTo>
                    <a:pt x="5" y="1"/>
                    <a:pt x="1" y="5"/>
                    <a:pt x="1" y="13"/>
                  </a:cubicBezTo>
                  <a:lnTo>
                    <a:pt x="32" y="13"/>
                  </a:lnTo>
                  <a:cubicBezTo>
                    <a:pt x="24" y="5"/>
                    <a:pt x="16" y="1"/>
                    <a:pt x="1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060;p55"/>
            <p:cNvSpPr/>
            <p:nvPr/>
          </p:nvSpPr>
          <p:spPr>
            <a:xfrm>
              <a:off x="5027466" y="1816392"/>
              <a:ext cx="10455" cy="6977"/>
            </a:xfrm>
            <a:custGeom>
              <a:avLst/>
              <a:gdLst/>
              <a:ahLst/>
              <a:cxnLst/>
              <a:rect l="l" t="t" r="r" b="b"/>
              <a:pathLst>
                <a:path w="472" h="315" extrusionOk="0">
                  <a:moveTo>
                    <a:pt x="111" y="1"/>
                  </a:moveTo>
                  <a:lnTo>
                    <a:pt x="111" y="1"/>
                  </a:lnTo>
                  <a:cubicBezTo>
                    <a:pt x="17" y="126"/>
                    <a:pt x="220" y="126"/>
                    <a:pt x="1" y="314"/>
                  </a:cubicBezTo>
                  <a:cubicBezTo>
                    <a:pt x="158" y="189"/>
                    <a:pt x="471" y="16"/>
                    <a:pt x="11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061;p55"/>
            <p:cNvSpPr/>
            <p:nvPr/>
          </p:nvSpPr>
          <p:spPr>
            <a:xfrm>
              <a:off x="5044145" y="1816060"/>
              <a:ext cx="6955" cy="4186"/>
            </a:xfrm>
            <a:custGeom>
              <a:avLst/>
              <a:gdLst/>
              <a:ahLst/>
              <a:cxnLst/>
              <a:rect l="l" t="t" r="r" b="b"/>
              <a:pathLst>
                <a:path w="314" h="189" extrusionOk="0">
                  <a:moveTo>
                    <a:pt x="314" y="0"/>
                  </a:moveTo>
                  <a:lnTo>
                    <a:pt x="0" y="63"/>
                  </a:lnTo>
                  <a:cubicBezTo>
                    <a:pt x="16" y="94"/>
                    <a:pt x="94" y="125"/>
                    <a:pt x="16" y="188"/>
                  </a:cubicBezTo>
                  <a:lnTo>
                    <a:pt x="314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062;p55"/>
            <p:cNvSpPr/>
            <p:nvPr/>
          </p:nvSpPr>
          <p:spPr>
            <a:xfrm>
              <a:off x="5051078" y="1814310"/>
              <a:ext cx="3145" cy="1772"/>
            </a:xfrm>
            <a:custGeom>
              <a:avLst/>
              <a:gdLst/>
              <a:ahLst/>
              <a:cxnLst/>
              <a:rect l="l" t="t" r="r" b="b"/>
              <a:pathLst>
                <a:path w="142" h="80" extrusionOk="0">
                  <a:moveTo>
                    <a:pt x="142" y="1"/>
                  </a:moveTo>
                  <a:lnTo>
                    <a:pt x="142" y="1"/>
                  </a:lnTo>
                  <a:cubicBezTo>
                    <a:pt x="142" y="1"/>
                    <a:pt x="110" y="16"/>
                    <a:pt x="63" y="48"/>
                  </a:cubicBezTo>
                  <a:lnTo>
                    <a:pt x="1" y="79"/>
                  </a:lnTo>
                  <a:lnTo>
                    <a:pt x="110" y="63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063;p55"/>
            <p:cNvSpPr/>
            <p:nvPr/>
          </p:nvSpPr>
          <p:spPr>
            <a:xfrm>
              <a:off x="5084370" y="1802858"/>
              <a:ext cx="12913" cy="6246"/>
            </a:xfrm>
            <a:custGeom>
              <a:avLst/>
              <a:gdLst/>
              <a:ahLst/>
              <a:cxnLst/>
              <a:rect l="l" t="t" r="r" b="b"/>
              <a:pathLst>
                <a:path w="583" h="282" extrusionOk="0">
                  <a:moveTo>
                    <a:pt x="582" y="0"/>
                  </a:moveTo>
                  <a:cubicBezTo>
                    <a:pt x="394" y="63"/>
                    <a:pt x="222" y="126"/>
                    <a:pt x="34" y="188"/>
                  </a:cubicBezTo>
                  <a:cubicBezTo>
                    <a:pt x="34" y="223"/>
                    <a:pt x="1" y="281"/>
                    <a:pt x="60" y="281"/>
                  </a:cubicBezTo>
                  <a:cubicBezTo>
                    <a:pt x="83" y="281"/>
                    <a:pt x="119" y="273"/>
                    <a:pt x="175" y="251"/>
                  </a:cubicBezTo>
                  <a:cubicBezTo>
                    <a:pt x="285" y="157"/>
                    <a:pt x="426" y="79"/>
                    <a:pt x="58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064;p55"/>
            <p:cNvSpPr/>
            <p:nvPr/>
          </p:nvSpPr>
          <p:spPr>
            <a:xfrm>
              <a:off x="5072962" y="1812582"/>
              <a:ext cx="1063" cy="354"/>
            </a:xfrm>
            <a:custGeom>
              <a:avLst/>
              <a:gdLst/>
              <a:ahLst/>
              <a:cxnLst/>
              <a:rect l="l" t="t" r="r" b="b"/>
              <a:pathLst>
                <a:path w="48" h="16" extrusionOk="0">
                  <a:moveTo>
                    <a:pt x="47" y="0"/>
                  </a:moveTo>
                  <a:cubicBezTo>
                    <a:pt x="16" y="0"/>
                    <a:pt x="0" y="0"/>
                    <a:pt x="16" y="16"/>
                  </a:cubicBezTo>
                  <a:cubicBezTo>
                    <a:pt x="32" y="16"/>
                    <a:pt x="32" y="0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065;p55"/>
            <p:cNvSpPr/>
            <p:nvPr/>
          </p:nvSpPr>
          <p:spPr>
            <a:xfrm>
              <a:off x="5130243" y="1784097"/>
              <a:ext cx="709" cy="377"/>
            </a:xfrm>
            <a:custGeom>
              <a:avLst/>
              <a:gdLst/>
              <a:ahLst/>
              <a:cxnLst/>
              <a:rect l="l" t="t" r="r" b="b"/>
              <a:pathLst>
                <a:path w="32" h="17" extrusionOk="0">
                  <a:moveTo>
                    <a:pt x="0" y="1"/>
                  </a:moveTo>
                  <a:lnTo>
                    <a:pt x="16" y="17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066;p55"/>
            <p:cNvSpPr/>
            <p:nvPr/>
          </p:nvSpPr>
          <p:spPr>
            <a:xfrm>
              <a:off x="5078500" y="1806446"/>
              <a:ext cx="6911" cy="3721"/>
            </a:xfrm>
            <a:custGeom>
              <a:avLst/>
              <a:gdLst/>
              <a:ahLst/>
              <a:cxnLst/>
              <a:rect l="l" t="t" r="r" b="b"/>
              <a:pathLst>
                <a:path w="312" h="168" extrusionOk="0">
                  <a:moveTo>
                    <a:pt x="304" y="1"/>
                  </a:moveTo>
                  <a:cubicBezTo>
                    <a:pt x="298" y="1"/>
                    <a:pt x="287" y="4"/>
                    <a:pt x="267" y="11"/>
                  </a:cubicBezTo>
                  <a:cubicBezTo>
                    <a:pt x="126" y="42"/>
                    <a:pt x="64" y="105"/>
                    <a:pt x="1" y="168"/>
                  </a:cubicBezTo>
                  <a:cubicBezTo>
                    <a:pt x="95" y="121"/>
                    <a:pt x="189" y="74"/>
                    <a:pt x="299" y="26"/>
                  </a:cubicBezTo>
                  <a:cubicBezTo>
                    <a:pt x="308" y="8"/>
                    <a:pt x="312" y="1"/>
                    <a:pt x="304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067;p55"/>
            <p:cNvSpPr/>
            <p:nvPr/>
          </p:nvSpPr>
          <p:spPr>
            <a:xfrm>
              <a:off x="5104549" y="1799735"/>
              <a:ext cx="5582" cy="1418"/>
            </a:xfrm>
            <a:custGeom>
              <a:avLst/>
              <a:gdLst/>
              <a:ahLst/>
              <a:cxnLst/>
              <a:rect l="l" t="t" r="r" b="b"/>
              <a:pathLst>
                <a:path w="252" h="64" extrusionOk="0">
                  <a:moveTo>
                    <a:pt x="251" y="0"/>
                  </a:moveTo>
                  <a:cubicBezTo>
                    <a:pt x="173" y="16"/>
                    <a:pt x="95" y="32"/>
                    <a:pt x="1" y="63"/>
                  </a:cubicBezTo>
                  <a:cubicBezTo>
                    <a:pt x="79" y="63"/>
                    <a:pt x="251" y="47"/>
                    <a:pt x="251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068;p55"/>
            <p:cNvSpPr/>
            <p:nvPr/>
          </p:nvSpPr>
          <p:spPr>
            <a:xfrm>
              <a:off x="5074690" y="1812914"/>
              <a:ext cx="997" cy="532"/>
            </a:xfrm>
            <a:custGeom>
              <a:avLst/>
              <a:gdLst/>
              <a:ahLst/>
              <a:cxnLst/>
              <a:rect l="l" t="t" r="r" b="b"/>
              <a:pathLst>
                <a:path w="45" h="24" extrusionOk="0">
                  <a:moveTo>
                    <a:pt x="16" y="1"/>
                  </a:moveTo>
                  <a:cubicBezTo>
                    <a:pt x="16" y="17"/>
                    <a:pt x="16" y="17"/>
                    <a:pt x="1" y="17"/>
                  </a:cubicBezTo>
                  <a:cubicBezTo>
                    <a:pt x="14" y="21"/>
                    <a:pt x="24" y="23"/>
                    <a:pt x="30" y="23"/>
                  </a:cubicBezTo>
                  <a:cubicBezTo>
                    <a:pt x="45" y="23"/>
                    <a:pt x="38" y="12"/>
                    <a:pt x="1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069;p55"/>
            <p:cNvSpPr/>
            <p:nvPr/>
          </p:nvSpPr>
          <p:spPr>
            <a:xfrm>
              <a:off x="5074003" y="1810145"/>
              <a:ext cx="4519" cy="2791"/>
            </a:xfrm>
            <a:custGeom>
              <a:avLst/>
              <a:gdLst/>
              <a:ahLst/>
              <a:cxnLst/>
              <a:rect l="l" t="t" r="r" b="b"/>
              <a:pathLst>
                <a:path w="204" h="126" extrusionOk="0">
                  <a:moveTo>
                    <a:pt x="204" y="1"/>
                  </a:moveTo>
                  <a:cubicBezTo>
                    <a:pt x="126" y="32"/>
                    <a:pt x="47" y="79"/>
                    <a:pt x="0" y="110"/>
                  </a:cubicBezTo>
                  <a:cubicBezTo>
                    <a:pt x="16" y="110"/>
                    <a:pt x="32" y="126"/>
                    <a:pt x="47" y="126"/>
                  </a:cubicBezTo>
                  <a:cubicBezTo>
                    <a:pt x="110" y="95"/>
                    <a:pt x="157" y="48"/>
                    <a:pt x="204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070;p55"/>
            <p:cNvSpPr/>
            <p:nvPr/>
          </p:nvSpPr>
          <p:spPr>
            <a:xfrm>
              <a:off x="5114273" y="1758757"/>
              <a:ext cx="26403" cy="25362"/>
            </a:xfrm>
            <a:custGeom>
              <a:avLst/>
              <a:gdLst/>
              <a:ahLst/>
              <a:cxnLst/>
              <a:rect l="l" t="t" r="r" b="b"/>
              <a:pathLst>
                <a:path w="1192" h="1145" extrusionOk="0">
                  <a:moveTo>
                    <a:pt x="988" y="1"/>
                  </a:moveTo>
                  <a:lnTo>
                    <a:pt x="753" y="283"/>
                  </a:lnTo>
                  <a:cubicBezTo>
                    <a:pt x="725" y="269"/>
                    <a:pt x="771" y="168"/>
                    <a:pt x="716" y="168"/>
                  </a:cubicBezTo>
                  <a:cubicBezTo>
                    <a:pt x="709" y="168"/>
                    <a:pt x="700" y="170"/>
                    <a:pt x="690" y="173"/>
                  </a:cubicBezTo>
                  <a:cubicBezTo>
                    <a:pt x="753" y="283"/>
                    <a:pt x="533" y="581"/>
                    <a:pt x="204" y="643"/>
                  </a:cubicBezTo>
                  <a:cubicBezTo>
                    <a:pt x="0" y="879"/>
                    <a:pt x="361" y="1114"/>
                    <a:pt x="721" y="1145"/>
                  </a:cubicBezTo>
                  <a:cubicBezTo>
                    <a:pt x="706" y="1098"/>
                    <a:pt x="674" y="1051"/>
                    <a:pt x="910" y="816"/>
                  </a:cubicBezTo>
                  <a:cubicBezTo>
                    <a:pt x="812" y="816"/>
                    <a:pt x="525" y="944"/>
                    <a:pt x="411" y="944"/>
                  </a:cubicBezTo>
                  <a:cubicBezTo>
                    <a:pt x="361" y="944"/>
                    <a:pt x="344" y="919"/>
                    <a:pt x="392" y="847"/>
                  </a:cubicBezTo>
                  <a:cubicBezTo>
                    <a:pt x="706" y="549"/>
                    <a:pt x="706" y="690"/>
                    <a:pt x="910" y="612"/>
                  </a:cubicBezTo>
                  <a:cubicBezTo>
                    <a:pt x="674" y="596"/>
                    <a:pt x="1192" y="126"/>
                    <a:pt x="988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071;p55"/>
            <p:cNvSpPr/>
            <p:nvPr/>
          </p:nvSpPr>
          <p:spPr>
            <a:xfrm>
              <a:off x="5116000" y="1784451"/>
              <a:ext cx="14619" cy="8351"/>
            </a:xfrm>
            <a:custGeom>
              <a:avLst/>
              <a:gdLst/>
              <a:ahLst/>
              <a:cxnLst/>
              <a:rect l="l" t="t" r="r" b="b"/>
              <a:pathLst>
                <a:path w="660" h="377" extrusionOk="0">
                  <a:moveTo>
                    <a:pt x="659" y="1"/>
                  </a:moveTo>
                  <a:lnTo>
                    <a:pt x="659" y="1"/>
                  </a:lnTo>
                  <a:cubicBezTo>
                    <a:pt x="659" y="1"/>
                    <a:pt x="612" y="32"/>
                    <a:pt x="565" y="63"/>
                  </a:cubicBezTo>
                  <a:cubicBezTo>
                    <a:pt x="518" y="95"/>
                    <a:pt x="440" y="142"/>
                    <a:pt x="361" y="173"/>
                  </a:cubicBezTo>
                  <a:cubicBezTo>
                    <a:pt x="220" y="251"/>
                    <a:pt x="79" y="345"/>
                    <a:pt x="79" y="345"/>
                  </a:cubicBezTo>
                  <a:lnTo>
                    <a:pt x="111" y="298"/>
                  </a:lnTo>
                  <a:lnTo>
                    <a:pt x="111" y="298"/>
                  </a:lnTo>
                  <a:lnTo>
                    <a:pt x="1" y="377"/>
                  </a:lnTo>
                  <a:cubicBezTo>
                    <a:pt x="142" y="330"/>
                    <a:pt x="267" y="314"/>
                    <a:pt x="487" y="283"/>
                  </a:cubicBezTo>
                  <a:cubicBezTo>
                    <a:pt x="643" y="110"/>
                    <a:pt x="659" y="48"/>
                    <a:pt x="659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072;p55"/>
            <p:cNvSpPr/>
            <p:nvPr/>
          </p:nvSpPr>
          <p:spPr>
            <a:xfrm>
              <a:off x="5096907" y="1790365"/>
              <a:ext cx="19115" cy="12515"/>
            </a:xfrm>
            <a:custGeom>
              <a:avLst/>
              <a:gdLst/>
              <a:ahLst/>
              <a:cxnLst/>
              <a:rect l="l" t="t" r="r" b="b"/>
              <a:pathLst>
                <a:path w="863" h="565" extrusionOk="0">
                  <a:moveTo>
                    <a:pt x="409" y="384"/>
                  </a:moveTo>
                  <a:cubicBezTo>
                    <a:pt x="434" y="384"/>
                    <a:pt x="353" y="432"/>
                    <a:pt x="330" y="455"/>
                  </a:cubicBezTo>
                  <a:cubicBezTo>
                    <a:pt x="314" y="439"/>
                    <a:pt x="314" y="423"/>
                    <a:pt x="330" y="408"/>
                  </a:cubicBezTo>
                  <a:cubicBezTo>
                    <a:pt x="377" y="391"/>
                    <a:pt x="400" y="384"/>
                    <a:pt x="409" y="384"/>
                  </a:cubicBezTo>
                  <a:close/>
                  <a:moveTo>
                    <a:pt x="330" y="455"/>
                  </a:moveTo>
                  <a:cubicBezTo>
                    <a:pt x="330" y="470"/>
                    <a:pt x="314" y="470"/>
                    <a:pt x="330" y="486"/>
                  </a:cubicBezTo>
                  <a:cubicBezTo>
                    <a:pt x="299" y="470"/>
                    <a:pt x="283" y="470"/>
                    <a:pt x="314" y="470"/>
                  </a:cubicBezTo>
                  <a:cubicBezTo>
                    <a:pt x="314" y="470"/>
                    <a:pt x="314" y="455"/>
                    <a:pt x="330" y="455"/>
                  </a:cubicBezTo>
                  <a:close/>
                  <a:moveTo>
                    <a:pt x="377" y="0"/>
                  </a:moveTo>
                  <a:lnTo>
                    <a:pt x="377" y="0"/>
                  </a:lnTo>
                  <a:cubicBezTo>
                    <a:pt x="48" y="188"/>
                    <a:pt x="189" y="220"/>
                    <a:pt x="1" y="376"/>
                  </a:cubicBezTo>
                  <a:cubicBezTo>
                    <a:pt x="149" y="298"/>
                    <a:pt x="211" y="271"/>
                    <a:pt x="229" y="271"/>
                  </a:cubicBezTo>
                  <a:cubicBezTo>
                    <a:pt x="271" y="271"/>
                    <a:pt x="83" y="415"/>
                    <a:pt x="195" y="415"/>
                  </a:cubicBezTo>
                  <a:cubicBezTo>
                    <a:pt x="219" y="415"/>
                    <a:pt x="257" y="408"/>
                    <a:pt x="314" y="392"/>
                  </a:cubicBezTo>
                  <a:lnTo>
                    <a:pt x="314" y="392"/>
                  </a:lnTo>
                  <a:cubicBezTo>
                    <a:pt x="220" y="470"/>
                    <a:pt x="110" y="517"/>
                    <a:pt x="16" y="564"/>
                  </a:cubicBezTo>
                  <a:cubicBezTo>
                    <a:pt x="126" y="533"/>
                    <a:pt x="236" y="502"/>
                    <a:pt x="346" y="486"/>
                  </a:cubicBezTo>
                  <a:lnTo>
                    <a:pt x="330" y="486"/>
                  </a:lnTo>
                  <a:cubicBezTo>
                    <a:pt x="330" y="486"/>
                    <a:pt x="455" y="392"/>
                    <a:pt x="596" y="298"/>
                  </a:cubicBezTo>
                  <a:cubicBezTo>
                    <a:pt x="659" y="251"/>
                    <a:pt x="737" y="204"/>
                    <a:pt x="784" y="173"/>
                  </a:cubicBezTo>
                  <a:cubicBezTo>
                    <a:pt x="831" y="141"/>
                    <a:pt x="863" y="110"/>
                    <a:pt x="863" y="110"/>
                  </a:cubicBezTo>
                  <a:lnTo>
                    <a:pt x="863" y="110"/>
                  </a:lnTo>
                  <a:cubicBezTo>
                    <a:pt x="737" y="173"/>
                    <a:pt x="581" y="251"/>
                    <a:pt x="330" y="392"/>
                  </a:cubicBezTo>
                  <a:cubicBezTo>
                    <a:pt x="361" y="235"/>
                    <a:pt x="612" y="31"/>
                    <a:pt x="37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073;p55"/>
            <p:cNvSpPr/>
            <p:nvPr/>
          </p:nvSpPr>
          <p:spPr>
            <a:xfrm>
              <a:off x="5035107" y="1808285"/>
              <a:ext cx="1373" cy="842"/>
            </a:xfrm>
            <a:custGeom>
              <a:avLst/>
              <a:gdLst/>
              <a:ahLst/>
              <a:cxnLst/>
              <a:rect l="l" t="t" r="r" b="b"/>
              <a:pathLst>
                <a:path w="62" h="38" extrusionOk="0">
                  <a:moveTo>
                    <a:pt x="38" y="0"/>
                  </a:moveTo>
                  <a:cubicBezTo>
                    <a:pt x="30" y="0"/>
                    <a:pt x="17" y="2"/>
                    <a:pt x="1" y="6"/>
                  </a:cubicBezTo>
                  <a:cubicBezTo>
                    <a:pt x="16" y="22"/>
                    <a:pt x="16" y="22"/>
                    <a:pt x="32" y="38"/>
                  </a:cubicBezTo>
                  <a:cubicBezTo>
                    <a:pt x="55" y="15"/>
                    <a:pt x="61" y="0"/>
                    <a:pt x="3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5074;p55"/>
            <p:cNvSpPr/>
            <p:nvPr/>
          </p:nvSpPr>
          <p:spPr>
            <a:xfrm>
              <a:off x="5030434" y="1808750"/>
              <a:ext cx="18828" cy="4895"/>
            </a:xfrm>
            <a:custGeom>
              <a:avLst/>
              <a:gdLst/>
              <a:ahLst/>
              <a:cxnLst/>
              <a:rect l="l" t="t" r="r" b="b"/>
              <a:pathLst>
                <a:path w="850" h="221" extrusionOk="0">
                  <a:moveTo>
                    <a:pt x="462" y="1"/>
                  </a:moveTo>
                  <a:cubicBezTo>
                    <a:pt x="431" y="32"/>
                    <a:pt x="415" y="95"/>
                    <a:pt x="274" y="111"/>
                  </a:cubicBezTo>
                  <a:cubicBezTo>
                    <a:pt x="149" y="111"/>
                    <a:pt x="259" y="48"/>
                    <a:pt x="243" y="17"/>
                  </a:cubicBezTo>
                  <a:lnTo>
                    <a:pt x="243" y="17"/>
                  </a:lnTo>
                  <a:cubicBezTo>
                    <a:pt x="170" y="75"/>
                    <a:pt x="1" y="175"/>
                    <a:pt x="196" y="175"/>
                  </a:cubicBezTo>
                  <a:cubicBezTo>
                    <a:pt x="210" y="175"/>
                    <a:pt x="226" y="174"/>
                    <a:pt x="243" y="173"/>
                  </a:cubicBezTo>
                  <a:lnTo>
                    <a:pt x="290" y="142"/>
                  </a:lnTo>
                  <a:cubicBezTo>
                    <a:pt x="316" y="140"/>
                    <a:pt x="342" y="139"/>
                    <a:pt x="370" y="139"/>
                  </a:cubicBezTo>
                  <a:cubicBezTo>
                    <a:pt x="539" y="139"/>
                    <a:pt x="738" y="168"/>
                    <a:pt x="812" y="195"/>
                  </a:cubicBezTo>
                  <a:lnTo>
                    <a:pt x="812" y="195"/>
                  </a:lnTo>
                  <a:cubicBezTo>
                    <a:pt x="726" y="115"/>
                    <a:pt x="633" y="58"/>
                    <a:pt x="462" y="1"/>
                  </a:cubicBezTo>
                  <a:close/>
                  <a:moveTo>
                    <a:pt x="812" y="195"/>
                  </a:moveTo>
                  <a:lnTo>
                    <a:pt x="812" y="195"/>
                  </a:lnTo>
                  <a:cubicBezTo>
                    <a:pt x="821" y="203"/>
                    <a:pt x="830" y="212"/>
                    <a:pt x="839" y="220"/>
                  </a:cubicBezTo>
                  <a:cubicBezTo>
                    <a:pt x="850" y="213"/>
                    <a:pt x="839" y="204"/>
                    <a:pt x="812" y="195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5075;p55"/>
            <p:cNvSpPr/>
            <p:nvPr/>
          </p:nvSpPr>
          <p:spPr>
            <a:xfrm>
              <a:off x="5070526" y="1799026"/>
              <a:ext cx="11828" cy="5582"/>
            </a:xfrm>
            <a:custGeom>
              <a:avLst/>
              <a:gdLst/>
              <a:ahLst/>
              <a:cxnLst/>
              <a:rect l="l" t="t" r="r" b="b"/>
              <a:pathLst>
                <a:path w="534" h="252" extrusionOk="0">
                  <a:moveTo>
                    <a:pt x="251" y="1"/>
                  </a:moveTo>
                  <a:lnTo>
                    <a:pt x="283" y="64"/>
                  </a:lnTo>
                  <a:cubicBezTo>
                    <a:pt x="0" y="142"/>
                    <a:pt x="95" y="189"/>
                    <a:pt x="79" y="252"/>
                  </a:cubicBezTo>
                  <a:cubicBezTo>
                    <a:pt x="79" y="252"/>
                    <a:pt x="189" y="205"/>
                    <a:pt x="298" y="142"/>
                  </a:cubicBezTo>
                  <a:cubicBezTo>
                    <a:pt x="424" y="79"/>
                    <a:pt x="533" y="17"/>
                    <a:pt x="533" y="17"/>
                  </a:cubicBezTo>
                  <a:lnTo>
                    <a:pt x="251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5076;p55"/>
            <p:cNvSpPr/>
            <p:nvPr/>
          </p:nvSpPr>
          <p:spPr>
            <a:xfrm>
              <a:off x="5133012" y="1780641"/>
              <a:ext cx="3500" cy="7310"/>
            </a:xfrm>
            <a:custGeom>
              <a:avLst/>
              <a:gdLst/>
              <a:ahLst/>
              <a:cxnLst/>
              <a:rect l="l" t="t" r="r" b="b"/>
              <a:pathLst>
                <a:path w="158" h="330" extrusionOk="0">
                  <a:moveTo>
                    <a:pt x="158" y="0"/>
                  </a:moveTo>
                  <a:lnTo>
                    <a:pt x="1" y="173"/>
                  </a:lnTo>
                  <a:lnTo>
                    <a:pt x="17" y="32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5077;p55"/>
            <p:cNvSpPr/>
            <p:nvPr/>
          </p:nvSpPr>
          <p:spPr>
            <a:xfrm>
              <a:off x="5145172" y="1774040"/>
              <a:ext cx="3500" cy="3500"/>
            </a:xfrm>
            <a:custGeom>
              <a:avLst/>
              <a:gdLst/>
              <a:ahLst/>
              <a:cxnLst/>
              <a:rect l="l" t="t" r="r" b="b"/>
              <a:pathLst>
                <a:path w="158" h="158" extrusionOk="0">
                  <a:moveTo>
                    <a:pt x="157" y="0"/>
                  </a:moveTo>
                  <a:lnTo>
                    <a:pt x="0" y="47"/>
                  </a:lnTo>
                  <a:lnTo>
                    <a:pt x="63" y="157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5078;p55"/>
            <p:cNvSpPr/>
            <p:nvPr/>
          </p:nvSpPr>
          <p:spPr>
            <a:xfrm>
              <a:off x="4831657" y="1320955"/>
              <a:ext cx="2791" cy="1418"/>
            </a:xfrm>
            <a:custGeom>
              <a:avLst/>
              <a:gdLst/>
              <a:ahLst/>
              <a:cxnLst/>
              <a:rect l="l" t="t" r="r" b="b"/>
              <a:pathLst>
                <a:path w="126" h="64" extrusionOk="0">
                  <a:moveTo>
                    <a:pt x="126" y="0"/>
                  </a:moveTo>
                  <a:cubicBezTo>
                    <a:pt x="126" y="0"/>
                    <a:pt x="95" y="16"/>
                    <a:pt x="63" y="32"/>
                  </a:cubicBezTo>
                  <a:cubicBezTo>
                    <a:pt x="32" y="47"/>
                    <a:pt x="1" y="63"/>
                    <a:pt x="1" y="63"/>
                  </a:cubicBezTo>
                  <a:cubicBezTo>
                    <a:pt x="63" y="32"/>
                    <a:pt x="95" y="16"/>
                    <a:pt x="126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5079;p55"/>
            <p:cNvSpPr/>
            <p:nvPr/>
          </p:nvSpPr>
          <p:spPr>
            <a:xfrm>
              <a:off x="4855269" y="1315041"/>
              <a:ext cx="1063" cy="1418"/>
            </a:xfrm>
            <a:custGeom>
              <a:avLst/>
              <a:gdLst/>
              <a:ahLst/>
              <a:cxnLst/>
              <a:rect l="l" t="t" r="r" b="b"/>
              <a:pathLst>
                <a:path w="48" h="64" extrusionOk="0">
                  <a:moveTo>
                    <a:pt x="47" y="1"/>
                  </a:moveTo>
                  <a:lnTo>
                    <a:pt x="47" y="1"/>
                  </a:lnTo>
                  <a:cubicBezTo>
                    <a:pt x="16" y="48"/>
                    <a:pt x="0" y="64"/>
                    <a:pt x="32" y="64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5080;p55"/>
            <p:cNvSpPr/>
            <p:nvPr/>
          </p:nvSpPr>
          <p:spPr>
            <a:xfrm>
              <a:off x="5044477" y="1306026"/>
              <a:ext cx="4895" cy="2459"/>
            </a:xfrm>
            <a:custGeom>
              <a:avLst/>
              <a:gdLst/>
              <a:ahLst/>
              <a:cxnLst/>
              <a:rect l="l" t="t" r="r" b="b"/>
              <a:pathLst>
                <a:path w="221" h="111" extrusionOk="0">
                  <a:moveTo>
                    <a:pt x="220" y="0"/>
                  </a:moveTo>
                  <a:lnTo>
                    <a:pt x="220" y="0"/>
                  </a:lnTo>
                  <a:cubicBezTo>
                    <a:pt x="158" y="16"/>
                    <a:pt x="79" y="32"/>
                    <a:pt x="1" y="63"/>
                  </a:cubicBezTo>
                  <a:cubicBezTo>
                    <a:pt x="17" y="79"/>
                    <a:pt x="48" y="94"/>
                    <a:pt x="64" y="110"/>
                  </a:cubicBezTo>
                  <a:cubicBezTo>
                    <a:pt x="126" y="63"/>
                    <a:pt x="173" y="32"/>
                    <a:pt x="22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5081;p55"/>
            <p:cNvSpPr/>
            <p:nvPr/>
          </p:nvSpPr>
          <p:spPr>
            <a:xfrm>
              <a:off x="5034066" y="1316436"/>
              <a:ext cx="5936" cy="2459"/>
            </a:xfrm>
            <a:custGeom>
              <a:avLst/>
              <a:gdLst/>
              <a:ahLst/>
              <a:cxnLst/>
              <a:rect l="l" t="t" r="r" b="b"/>
              <a:pathLst>
                <a:path w="268" h="111" extrusionOk="0">
                  <a:moveTo>
                    <a:pt x="1" y="1"/>
                  </a:moveTo>
                  <a:cubicBezTo>
                    <a:pt x="28" y="14"/>
                    <a:pt x="60" y="28"/>
                    <a:pt x="97" y="42"/>
                  </a:cubicBezTo>
                  <a:lnTo>
                    <a:pt x="97" y="42"/>
                  </a:lnTo>
                  <a:cubicBezTo>
                    <a:pt x="47" y="19"/>
                    <a:pt x="1" y="1"/>
                    <a:pt x="1" y="1"/>
                  </a:cubicBezTo>
                  <a:close/>
                  <a:moveTo>
                    <a:pt x="97" y="42"/>
                  </a:moveTo>
                  <a:lnTo>
                    <a:pt x="97" y="42"/>
                  </a:lnTo>
                  <a:cubicBezTo>
                    <a:pt x="112" y="49"/>
                    <a:pt x="127" y="56"/>
                    <a:pt x="142" y="63"/>
                  </a:cubicBezTo>
                  <a:cubicBezTo>
                    <a:pt x="155" y="67"/>
                    <a:pt x="168" y="71"/>
                    <a:pt x="180" y="75"/>
                  </a:cubicBezTo>
                  <a:lnTo>
                    <a:pt x="180" y="75"/>
                  </a:lnTo>
                  <a:cubicBezTo>
                    <a:pt x="151" y="63"/>
                    <a:pt x="123" y="52"/>
                    <a:pt x="97" y="42"/>
                  </a:cubicBezTo>
                  <a:close/>
                  <a:moveTo>
                    <a:pt x="180" y="75"/>
                  </a:moveTo>
                  <a:cubicBezTo>
                    <a:pt x="208" y="86"/>
                    <a:pt x="237" y="97"/>
                    <a:pt x="267" y="110"/>
                  </a:cubicBezTo>
                  <a:cubicBezTo>
                    <a:pt x="267" y="110"/>
                    <a:pt x="228" y="91"/>
                    <a:pt x="180" y="75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5082;p55"/>
            <p:cNvSpPr/>
            <p:nvPr/>
          </p:nvSpPr>
          <p:spPr>
            <a:xfrm>
              <a:off x="4729588" y="1378944"/>
              <a:ext cx="3832" cy="4519"/>
            </a:xfrm>
            <a:custGeom>
              <a:avLst/>
              <a:gdLst/>
              <a:ahLst/>
              <a:cxnLst/>
              <a:rect l="l" t="t" r="r" b="b"/>
              <a:pathLst>
                <a:path w="173" h="204" extrusionOk="0">
                  <a:moveTo>
                    <a:pt x="32" y="0"/>
                  </a:moveTo>
                  <a:lnTo>
                    <a:pt x="0" y="204"/>
                  </a:lnTo>
                  <a:cubicBezTo>
                    <a:pt x="173" y="47"/>
                    <a:pt x="47" y="63"/>
                    <a:pt x="3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5083;p55"/>
            <p:cNvSpPr/>
            <p:nvPr/>
          </p:nvSpPr>
          <p:spPr>
            <a:xfrm>
              <a:off x="4721259" y="1764316"/>
              <a:ext cx="709" cy="709"/>
            </a:xfrm>
            <a:custGeom>
              <a:avLst/>
              <a:gdLst/>
              <a:ahLst/>
              <a:cxnLst/>
              <a:rect l="l" t="t" r="r" b="b"/>
              <a:pathLst>
                <a:path w="32" h="32" extrusionOk="0">
                  <a:moveTo>
                    <a:pt x="0" y="1"/>
                  </a:moveTo>
                  <a:cubicBezTo>
                    <a:pt x="0" y="16"/>
                    <a:pt x="16" y="16"/>
                    <a:pt x="16" y="32"/>
                  </a:cubicBezTo>
                  <a:cubicBezTo>
                    <a:pt x="31" y="16"/>
                    <a:pt x="16" y="16"/>
                    <a:pt x="0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5084;p55"/>
            <p:cNvSpPr/>
            <p:nvPr/>
          </p:nvSpPr>
          <p:spPr>
            <a:xfrm>
              <a:off x="4827492" y="1839317"/>
              <a:ext cx="5914" cy="709"/>
            </a:xfrm>
            <a:custGeom>
              <a:avLst/>
              <a:gdLst/>
              <a:ahLst/>
              <a:cxnLst/>
              <a:rect l="l" t="t" r="r" b="b"/>
              <a:pathLst>
                <a:path w="267" h="32" extrusionOk="0">
                  <a:moveTo>
                    <a:pt x="0" y="0"/>
                  </a:moveTo>
                  <a:lnTo>
                    <a:pt x="0" y="0"/>
                  </a:lnTo>
                  <a:cubicBezTo>
                    <a:pt x="47" y="16"/>
                    <a:pt x="126" y="32"/>
                    <a:pt x="267" y="32"/>
                  </a:cubicBezTo>
                  <a:cubicBezTo>
                    <a:pt x="189" y="32"/>
                    <a:pt x="94" y="16"/>
                    <a:pt x="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5085;p55"/>
            <p:cNvSpPr/>
            <p:nvPr/>
          </p:nvSpPr>
          <p:spPr>
            <a:xfrm>
              <a:off x="5170867" y="1735144"/>
              <a:ext cx="377" cy="1772"/>
            </a:xfrm>
            <a:custGeom>
              <a:avLst/>
              <a:gdLst/>
              <a:ahLst/>
              <a:cxnLst/>
              <a:rect l="l" t="t" r="r" b="b"/>
              <a:pathLst>
                <a:path w="17" h="80" extrusionOk="0">
                  <a:moveTo>
                    <a:pt x="0" y="1"/>
                  </a:moveTo>
                  <a:lnTo>
                    <a:pt x="0" y="1"/>
                  </a:lnTo>
                  <a:cubicBezTo>
                    <a:pt x="16" y="32"/>
                    <a:pt x="16" y="64"/>
                    <a:pt x="16" y="79"/>
                  </a:cubicBezTo>
                  <a:cubicBezTo>
                    <a:pt x="16" y="48"/>
                    <a:pt x="16" y="32"/>
                    <a:pt x="0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5086;p55"/>
            <p:cNvSpPr/>
            <p:nvPr/>
          </p:nvSpPr>
          <p:spPr>
            <a:xfrm>
              <a:off x="4634452" y="1553223"/>
              <a:ext cx="775" cy="2193"/>
            </a:xfrm>
            <a:custGeom>
              <a:avLst/>
              <a:gdLst/>
              <a:ahLst/>
              <a:cxnLst/>
              <a:rect l="l" t="t" r="r" b="b"/>
              <a:pathLst>
                <a:path w="35" h="99" extrusionOk="0">
                  <a:moveTo>
                    <a:pt x="16" y="1"/>
                  </a:moveTo>
                  <a:cubicBezTo>
                    <a:pt x="1" y="1"/>
                    <a:pt x="1" y="16"/>
                    <a:pt x="1" y="16"/>
                  </a:cubicBezTo>
                  <a:cubicBezTo>
                    <a:pt x="20" y="76"/>
                    <a:pt x="29" y="99"/>
                    <a:pt x="31" y="99"/>
                  </a:cubicBezTo>
                  <a:cubicBezTo>
                    <a:pt x="34" y="99"/>
                    <a:pt x="25" y="55"/>
                    <a:pt x="1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5087;p55"/>
            <p:cNvSpPr/>
            <p:nvPr/>
          </p:nvSpPr>
          <p:spPr>
            <a:xfrm>
              <a:off x="5171553" y="1395956"/>
              <a:ext cx="377" cy="354"/>
            </a:xfrm>
            <a:custGeom>
              <a:avLst/>
              <a:gdLst/>
              <a:ahLst/>
              <a:cxnLst/>
              <a:rect l="l" t="t" r="r" b="b"/>
              <a:pathLst>
                <a:path w="17" h="16" extrusionOk="0">
                  <a:moveTo>
                    <a:pt x="16" y="0"/>
                  </a:moveTo>
                  <a:lnTo>
                    <a:pt x="1" y="16"/>
                  </a:lnTo>
                  <a:lnTo>
                    <a:pt x="16" y="16"/>
                  </a:lnTo>
                  <a:cubicBezTo>
                    <a:pt x="16" y="16"/>
                    <a:pt x="16" y="16"/>
                    <a:pt x="16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5088;p55"/>
            <p:cNvSpPr/>
            <p:nvPr/>
          </p:nvSpPr>
          <p:spPr>
            <a:xfrm>
              <a:off x="5162538" y="1387605"/>
              <a:ext cx="12869" cy="8373"/>
            </a:xfrm>
            <a:custGeom>
              <a:avLst/>
              <a:gdLst/>
              <a:ahLst/>
              <a:cxnLst/>
              <a:rect l="l" t="t" r="r" b="b"/>
              <a:pathLst>
                <a:path w="581" h="378" extrusionOk="0">
                  <a:moveTo>
                    <a:pt x="580" y="1"/>
                  </a:moveTo>
                  <a:lnTo>
                    <a:pt x="0" y="126"/>
                  </a:lnTo>
                  <a:cubicBezTo>
                    <a:pt x="267" y="158"/>
                    <a:pt x="329" y="252"/>
                    <a:pt x="423" y="377"/>
                  </a:cubicBezTo>
                  <a:lnTo>
                    <a:pt x="580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5089;p55"/>
            <p:cNvSpPr/>
            <p:nvPr/>
          </p:nvSpPr>
          <p:spPr>
            <a:xfrm>
              <a:off x="4609445" y="1277075"/>
              <a:ext cx="660026" cy="564670"/>
            </a:xfrm>
            <a:custGeom>
              <a:avLst/>
              <a:gdLst/>
              <a:ahLst/>
              <a:cxnLst/>
              <a:rect l="l" t="t" r="r" b="b"/>
              <a:pathLst>
                <a:path w="29798" h="25493" extrusionOk="0">
                  <a:moveTo>
                    <a:pt x="12423" y="1484"/>
                  </a:moveTo>
                  <a:cubicBezTo>
                    <a:pt x="12478" y="1484"/>
                    <a:pt x="12540" y="1511"/>
                    <a:pt x="12619" y="1527"/>
                  </a:cubicBezTo>
                  <a:cubicBezTo>
                    <a:pt x="12547" y="1563"/>
                    <a:pt x="12429" y="1626"/>
                    <a:pt x="12343" y="1626"/>
                  </a:cubicBezTo>
                  <a:cubicBezTo>
                    <a:pt x="12316" y="1626"/>
                    <a:pt x="12292" y="1620"/>
                    <a:pt x="12274" y="1605"/>
                  </a:cubicBezTo>
                  <a:cubicBezTo>
                    <a:pt x="12321" y="1511"/>
                    <a:pt x="12368" y="1484"/>
                    <a:pt x="12423" y="1484"/>
                  </a:cubicBezTo>
                  <a:close/>
                  <a:moveTo>
                    <a:pt x="20033" y="1668"/>
                  </a:moveTo>
                  <a:lnTo>
                    <a:pt x="20033" y="1668"/>
                  </a:lnTo>
                  <a:cubicBezTo>
                    <a:pt x="20127" y="1684"/>
                    <a:pt x="20237" y="1699"/>
                    <a:pt x="20331" y="1762"/>
                  </a:cubicBezTo>
                  <a:cubicBezTo>
                    <a:pt x="20314" y="1769"/>
                    <a:pt x="20296" y="1772"/>
                    <a:pt x="20278" y="1772"/>
                  </a:cubicBezTo>
                  <a:cubicBezTo>
                    <a:pt x="20211" y="1772"/>
                    <a:pt x="20131" y="1730"/>
                    <a:pt x="20033" y="1668"/>
                  </a:cubicBezTo>
                  <a:close/>
                  <a:moveTo>
                    <a:pt x="10595" y="1837"/>
                  </a:moveTo>
                  <a:cubicBezTo>
                    <a:pt x="10557" y="1848"/>
                    <a:pt x="10534" y="1856"/>
                    <a:pt x="10534" y="1856"/>
                  </a:cubicBezTo>
                  <a:cubicBezTo>
                    <a:pt x="10559" y="1852"/>
                    <a:pt x="10580" y="1845"/>
                    <a:pt x="10595" y="1837"/>
                  </a:cubicBezTo>
                  <a:close/>
                  <a:moveTo>
                    <a:pt x="21114" y="2185"/>
                  </a:moveTo>
                  <a:cubicBezTo>
                    <a:pt x="21121" y="2188"/>
                    <a:pt x="21129" y="2192"/>
                    <a:pt x="21136" y="2195"/>
                  </a:cubicBezTo>
                  <a:lnTo>
                    <a:pt x="21136" y="2195"/>
                  </a:lnTo>
                  <a:cubicBezTo>
                    <a:pt x="21129" y="2192"/>
                    <a:pt x="21122" y="2188"/>
                    <a:pt x="21114" y="2185"/>
                  </a:cubicBezTo>
                  <a:close/>
                  <a:moveTo>
                    <a:pt x="26985" y="5618"/>
                  </a:moveTo>
                  <a:cubicBezTo>
                    <a:pt x="26990" y="5618"/>
                    <a:pt x="27000" y="5626"/>
                    <a:pt x="27022" y="5648"/>
                  </a:cubicBezTo>
                  <a:lnTo>
                    <a:pt x="27022" y="5648"/>
                  </a:lnTo>
                  <a:cubicBezTo>
                    <a:pt x="27000" y="5650"/>
                    <a:pt x="26980" y="5655"/>
                    <a:pt x="26961" y="5665"/>
                  </a:cubicBezTo>
                  <a:cubicBezTo>
                    <a:pt x="26981" y="5645"/>
                    <a:pt x="26975" y="5618"/>
                    <a:pt x="26985" y="5618"/>
                  </a:cubicBezTo>
                  <a:close/>
                  <a:moveTo>
                    <a:pt x="26267" y="6263"/>
                  </a:moveTo>
                  <a:cubicBezTo>
                    <a:pt x="26268" y="6268"/>
                    <a:pt x="26269" y="6272"/>
                    <a:pt x="26271" y="6276"/>
                  </a:cubicBezTo>
                  <a:cubicBezTo>
                    <a:pt x="26270" y="6272"/>
                    <a:pt x="26268" y="6268"/>
                    <a:pt x="26267" y="6263"/>
                  </a:cubicBezTo>
                  <a:close/>
                  <a:moveTo>
                    <a:pt x="26412" y="6402"/>
                  </a:moveTo>
                  <a:lnTo>
                    <a:pt x="26412" y="6402"/>
                  </a:lnTo>
                  <a:cubicBezTo>
                    <a:pt x="26415" y="6403"/>
                    <a:pt x="26418" y="6403"/>
                    <a:pt x="26421" y="6404"/>
                  </a:cubicBezTo>
                  <a:lnTo>
                    <a:pt x="26421" y="6404"/>
                  </a:lnTo>
                  <a:lnTo>
                    <a:pt x="26412" y="6402"/>
                  </a:lnTo>
                  <a:close/>
                  <a:moveTo>
                    <a:pt x="2117" y="9599"/>
                  </a:moveTo>
                  <a:cubicBezTo>
                    <a:pt x="2109" y="9628"/>
                    <a:pt x="2101" y="9655"/>
                    <a:pt x="2093" y="9681"/>
                  </a:cubicBezTo>
                  <a:lnTo>
                    <a:pt x="2093" y="9681"/>
                  </a:lnTo>
                  <a:cubicBezTo>
                    <a:pt x="2108" y="9651"/>
                    <a:pt x="2117" y="9623"/>
                    <a:pt x="2117" y="9599"/>
                  </a:cubicBezTo>
                  <a:close/>
                  <a:moveTo>
                    <a:pt x="173" y="13831"/>
                  </a:moveTo>
                  <a:cubicBezTo>
                    <a:pt x="198" y="13940"/>
                    <a:pt x="201" y="13973"/>
                    <a:pt x="191" y="13973"/>
                  </a:cubicBezTo>
                  <a:cubicBezTo>
                    <a:pt x="183" y="13973"/>
                    <a:pt x="164" y="13947"/>
                    <a:pt x="142" y="13925"/>
                  </a:cubicBezTo>
                  <a:lnTo>
                    <a:pt x="173" y="13831"/>
                  </a:lnTo>
                  <a:close/>
                  <a:moveTo>
                    <a:pt x="27146" y="19108"/>
                  </a:moveTo>
                  <a:cubicBezTo>
                    <a:pt x="27146" y="19108"/>
                    <a:pt x="27100" y="19154"/>
                    <a:pt x="27039" y="19223"/>
                  </a:cubicBezTo>
                  <a:cubicBezTo>
                    <a:pt x="27039" y="19223"/>
                    <a:pt x="27039" y="19208"/>
                    <a:pt x="27039" y="19208"/>
                  </a:cubicBezTo>
                  <a:cubicBezTo>
                    <a:pt x="27116" y="19138"/>
                    <a:pt x="27146" y="19108"/>
                    <a:pt x="27146" y="19108"/>
                  </a:cubicBezTo>
                  <a:close/>
                  <a:moveTo>
                    <a:pt x="1425" y="19386"/>
                  </a:moveTo>
                  <a:cubicBezTo>
                    <a:pt x="1419" y="19395"/>
                    <a:pt x="1415" y="19409"/>
                    <a:pt x="1412" y="19427"/>
                  </a:cubicBezTo>
                  <a:cubicBezTo>
                    <a:pt x="1417" y="19414"/>
                    <a:pt x="1421" y="19400"/>
                    <a:pt x="1425" y="19386"/>
                  </a:cubicBezTo>
                  <a:close/>
                  <a:moveTo>
                    <a:pt x="25362" y="20775"/>
                  </a:moveTo>
                  <a:lnTo>
                    <a:pt x="25362" y="20775"/>
                  </a:lnTo>
                  <a:cubicBezTo>
                    <a:pt x="25360" y="20781"/>
                    <a:pt x="25357" y="20788"/>
                    <a:pt x="25353" y="20795"/>
                  </a:cubicBezTo>
                  <a:lnTo>
                    <a:pt x="25353" y="20795"/>
                  </a:lnTo>
                  <a:cubicBezTo>
                    <a:pt x="25357" y="20788"/>
                    <a:pt x="25360" y="20782"/>
                    <a:pt x="25362" y="20775"/>
                  </a:cubicBezTo>
                  <a:close/>
                  <a:moveTo>
                    <a:pt x="4405" y="21418"/>
                  </a:moveTo>
                  <a:cubicBezTo>
                    <a:pt x="4410" y="21426"/>
                    <a:pt x="4417" y="21436"/>
                    <a:pt x="4428" y="21447"/>
                  </a:cubicBezTo>
                  <a:lnTo>
                    <a:pt x="4428" y="21447"/>
                  </a:lnTo>
                  <a:lnTo>
                    <a:pt x="4405" y="21418"/>
                  </a:lnTo>
                  <a:close/>
                  <a:moveTo>
                    <a:pt x="12861" y="0"/>
                  </a:moveTo>
                  <a:cubicBezTo>
                    <a:pt x="12755" y="0"/>
                    <a:pt x="12536" y="82"/>
                    <a:pt x="12305" y="163"/>
                  </a:cubicBezTo>
                  <a:cubicBezTo>
                    <a:pt x="12097" y="233"/>
                    <a:pt x="11871" y="302"/>
                    <a:pt x="11673" y="302"/>
                  </a:cubicBezTo>
                  <a:cubicBezTo>
                    <a:pt x="11603" y="302"/>
                    <a:pt x="11536" y="293"/>
                    <a:pt x="11475" y="273"/>
                  </a:cubicBezTo>
                  <a:lnTo>
                    <a:pt x="11475" y="273"/>
                  </a:lnTo>
                  <a:cubicBezTo>
                    <a:pt x="11584" y="351"/>
                    <a:pt x="11694" y="414"/>
                    <a:pt x="11475" y="492"/>
                  </a:cubicBezTo>
                  <a:cubicBezTo>
                    <a:pt x="11414" y="506"/>
                    <a:pt x="11344" y="511"/>
                    <a:pt x="11267" y="511"/>
                  </a:cubicBezTo>
                  <a:cubicBezTo>
                    <a:pt x="11113" y="511"/>
                    <a:pt x="10934" y="492"/>
                    <a:pt x="10763" y="492"/>
                  </a:cubicBezTo>
                  <a:cubicBezTo>
                    <a:pt x="10536" y="492"/>
                    <a:pt x="10323" y="525"/>
                    <a:pt x="10205" y="680"/>
                  </a:cubicBezTo>
                  <a:cubicBezTo>
                    <a:pt x="10158" y="665"/>
                    <a:pt x="10127" y="649"/>
                    <a:pt x="10127" y="633"/>
                  </a:cubicBezTo>
                  <a:cubicBezTo>
                    <a:pt x="9876" y="743"/>
                    <a:pt x="9296" y="963"/>
                    <a:pt x="9170" y="1151"/>
                  </a:cubicBezTo>
                  <a:cubicBezTo>
                    <a:pt x="9115" y="1085"/>
                    <a:pt x="9041" y="1059"/>
                    <a:pt x="8955" y="1059"/>
                  </a:cubicBezTo>
                  <a:cubicBezTo>
                    <a:pt x="8753" y="1059"/>
                    <a:pt x="8488" y="1207"/>
                    <a:pt x="8246" y="1339"/>
                  </a:cubicBezTo>
                  <a:cubicBezTo>
                    <a:pt x="8012" y="1494"/>
                    <a:pt x="7794" y="1642"/>
                    <a:pt x="7654" y="1642"/>
                  </a:cubicBezTo>
                  <a:cubicBezTo>
                    <a:pt x="7597" y="1642"/>
                    <a:pt x="7552" y="1617"/>
                    <a:pt x="7525" y="1558"/>
                  </a:cubicBezTo>
                  <a:cubicBezTo>
                    <a:pt x="7525" y="1558"/>
                    <a:pt x="7524" y="1558"/>
                    <a:pt x="7524" y="1558"/>
                  </a:cubicBezTo>
                  <a:cubicBezTo>
                    <a:pt x="7498" y="1558"/>
                    <a:pt x="6788" y="1966"/>
                    <a:pt x="6788" y="1966"/>
                  </a:cubicBezTo>
                  <a:lnTo>
                    <a:pt x="6788" y="1919"/>
                  </a:lnTo>
                  <a:cubicBezTo>
                    <a:pt x="6286" y="2154"/>
                    <a:pt x="6208" y="2358"/>
                    <a:pt x="6098" y="2546"/>
                  </a:cubicBezTo>
                  <a:cubicBezTo>
                    <a:pt x="6071" y="2556"/>
                    <a:pt x="6052" y="2560"/>
                    <a:pt x="6040" y="2560"/>
                  </a:cubicBezTo>
                  <a:cubicBezTo>
                    <a:pt x="5998" y="2560"/>
                    <a:pt x="6036" y="2507"/>
                    <a:pt x="6036" y="2483"/>
                  </a:cubicBezTo>
                  <a:lnTo>
                    <a:pt x="6036" y="2483"/>
                  </a:lnTo>
                  <a:cubicBezTo>
                    <a:pt x="5330" y="2844"/>
                    <a:pt x="5268" y="2906"/>
                    <a:pt x="4907" y="3486"/>
                  </a:cubicBezTo>
                  <a:lnTo>
                    <a:pt x="4750" y="3423"/>
                  </a:lnTo>
                  <a:cubicBezTo>
                    <a:pt x="4672" y="3580"/>
                    <a:pt x="3731" y="3988"/>
                    <a:pt x="3324" y="4677"/>
                  </a:cubicBezTo>
                  <a:cubicBezTo>
                    <a:pt x="3324" y="4662"/>
                    <a:pt x="3308" y="4630"/>
                    <a:pt x="3340" y="4568"/>
                  </a:cubicBezTo>
                  <a:lnTo>
                    <a:pt x="3340" y="4568"/>
                  </a:lnTo>
                  <a:cubicBezTo>
                    <a:pt x="3214" y="4771"/>
                    <a:pt x="3057" y="4944"/>
                    <a:pt x="2885" y="5116"/>
                  </a:cubicBezTo>
                  <a:cubicBezTo>
                    <a:pt x="2713" y="5289"/>
                    <a:pt x="2540" y="5461"/>
                    <a:pt x="2383" y="5634"/>
                  </a:cubicBezTo>
                  <a:cubicBezTo>
                    <a:pt x="2054" y="5963"/>
                    <a:pt x="1851" y="6308"/>
                    <a:pt x="1992" y="6574"/>
                  </a:cubicBezTo>
                  <a:lnTo>
                    <a:pt x="1835" y="7138"/>
                  </a:lnTo>
                  <a:cubicBezTo>
                    <a:pt x="1946" y="6965"/>
                    <a:pt x="2007" y="6906"/>
                    <a:pt x="2042" y="6906"/>
                  </a:cubicBezTo>
                  <a:cubicBezTo>
                    <a:pt x="2115" y="6906"/>
                    <a:pt x="2075" y="7161"/>
                    <a:pt x="2148" y="7161"/>
                  </a:cubicBezTo>
                  <a:cubicBezTo>
                    <a:pt x="2163" y="7161"/>
                    <a:pt x="2184" y="7150"/>
                    <a:pt x="2211" y="7123"/>
                  </a:cubicBezTo>
                  <a:lnTo>
                    <a:pt x="2211" y="7123"/>
                  </a:lnTo>
                  <a:cubicBezTo>
                    <a:pt x="2148" y="7264"/>
                    <a:pt x="2023" y="7389"/>
                    <a:pt x="1945" y="7467"/>
                  </a:cubicBezTo>
                  <a:cubicBezTo>
                    <a:pt x="1909" y="7497"/>
                    <a:pt x="1878" y="7513"/>
                    <a:pt x="1856" y="7513"/>
                  </a:cubicBezTo>
                  <a:cubicBezTo>
                    <a:pt x="1821" y="7513"/>
                    <a:pt x="1812" y="7471"/>
                    <a:pt x="1851" y="7373"/>
                  </a:cubicBezTo>
                  <a:lnTo>
                    <a:pt x="1898" y="7342"/>
                  </a:lnTo>
                  <a:cubicBezTo>
                    <a:pt x="1875" y="7314"/>
                    <a:pt x="1852" y="7302"/>
                    <a:pt x="1828" y="7302"/>
                  </a:cubicBezTo>
                  <a:cubicBezTo>
                    <a:pt x="1646" y="7302"/>
                    <a:pt x="1431" y="8022"/>
                    <a:pt x="1278" y="8022"/>
                  </a:cubicBezTo>
                  <a:cubicBezTo>
                    <a:pt x="1270" y="8022"/>
                    <a:pt x="1263" y="8020"/>
                    <a:pt x="1255" y="8016"/>
                  </a:cubicBezTo>
                  <a:cubicBezTo>
                    <a:pt x="706" y="9364"/>
                    <a:pt x="236" y="10728"/>
                    <a:pt x="111" y="12091"/>
                  </a:cubicBezTo>
                  <a:lnTo>
                    <a:pt x="346" y="11966"/>
                  </a:lnTo>
                  <a:lnTo>
                    <a:pt x="299" y="12421"/>
                  </a:lnTo>
                  <a:cubicBezTo>
                    <a:pt x="279" y="12473"/>
                    <a:pt x="246" y="12509"/>
                    <a:pt x="216" y="12509"/>
                  </a:cubicBezTo>
                  <a:cubicBezTo>
                    <a:pt x="174" y="12509"/>
                    <a:pt x="139" y="12440"/>
                    <a:pt x="158" y="12248"/>
                  </a:cubicBezTo>
                  <a:lnTo>
                    <a:pt x="158" y="12248"/>
                  </a:lnTo>
                  <a:cubicBezTo>
                    <a:pt x="17" y="12421"/>
                    <a:pt x="220" y="12812"/>
                    <a:pt x="267" y="12828"/>
                  </a:cubicBezTo>
                  <a:cubicBezTo>
                    <a:pt x="242" y="13006"/>
                    <a:pt x="212" y="13068"/>
                    <a:pt x="181" y="13068"/>
                  </a:cubicBezTo>
                  <a:cubicBezTo>
                    <a:pt x="111" y="13068"/>
                    <a:pt x="37" y="12735"/>
                    <a:pt x="10" y="12735"/>
                  </a:cubicBezTo>
                  <a:cubicBezTo>
                    <a:pt x="6" y="12735"/>
                    <a:pt x="3" y="12744"/>
                    <a:pt x="1" y="12765"/>
                  </a:cubicBezTo>
                  <a:cubicBezTo>
                    <a:pt x="1" y="12765"/>
                    <a:pt x="1" y="12828"/>
                    <a:pt x="17" y="12906"/>
                  </a:cubicBezTo>
                  <a:lnTo>
                    <a:pt x="17" y="13047"/>
                  </a:lnTo>
                  <a:lnTo>
                    <a:pt x="48" y="12985"/>
                  </a:lnTo>
                  <a:cubicBezTo>
                    <a:pt x="142" y="13204"/>
                    <a:pt x="236" y="13220"/>
                    <a:pt x="220" y="13627"/>
                  </a:cubicBezTo>
                  <a:cubicBezTo>
                    <a:pt x="173" y="13894"/>
                    <a:pt x="79" y="13769"/>
                    <a:pt x="79" y="13863"/>
                  </a:cubicBezTo>
                  <a:cubicBezTo>
                    <a:pt x="64" y="13863"/>
                    <a:pt x="64" y="13910"/>
                    <a:pt x="79" y="14035"/>
                  </a:cubicBezTo>
                  <a:lnTo>
                    <a:pt x="95" y="14631"/>
                  </a:lnTo>
                  <a:lnTo>
                    <a:pt x="267" y="14380"/>
                  </a:lnTo>
                  <a:cubicBezTo>
                    <a:pt x="334" y="14558"/>
                    <a:pt x="330" y="14761"/>
                    <a:pt x="378" y="14761"/>
                  </a:cubicBezTo>
                  <a:cubicBezTo>
                    <a:pt x="396" y="14761"/>
                    <a:pt x="421" y="14733"/>
                    <a:pt x="460" y="14665"/>
                  </a:cubicBezTo>
                  <a:lnTo>
                    <a:pt x="460" y="14665"/>
                  </a:lnTo>
                  <a:cubicBezTo>
                    <a:pt x="347" y="14883"/>
                    <a:pt x="365" y="15430"/>
                    <a:pt x="471" y="15947"/>
                  </a:cubicBezTo>
                  <a:cubicBezTo>
                    <a:pt x="503" y="16073"/>
                    <a:pt x="534" y="16198"/>
                    <a:pt x="550" y="16323"/>
                  </a:cubicBezTo>
                  <a:cubicBezTo>
                    <a:pt x="581" y="16449"/>
                    <a:pt x="612" y="16559"/>
                    <a:pt x="644" y="16668"/>
                  </a:cubicBezTo>
                  <a:cubicBezTo>
                    <a:pt x="691" y="16872"/>
                    <a:pt x="722" y="17029"/>
                    <a:pt x="722" y="17091"/>
                  </a:cubicBezTo>
                  <a:cubicBezTo>
                    <a:pt x="816" y="17264"/>
                    <a:pt x="910" y="17421"/>
                    <a:pt x="988" y="17593"/>
                  </a:cubicBezTo>
                  <a:cubicBezTo>
                    <a:pt x="1051" y="17781"/>
                    <a:pt x="1098" y="17969"/>
                    <a:pt x="1177" y="18189"/>
                  </a:cubicBezTo>
                  <a:cubicBezTo>
                    <a:pt x="1177" y="18125"/>
                    <a:pt x="1217" y="18061"/>
                    <a:pt x="1273" y="18061"/>
                  </a:cubicBezTo>
                  <a:cubicBezTo>
                    <a:pt x="1328" y="18061"/>
                    <a:pt x="1397" y="18121"/>
                    <a:pt x="1459" y="18298"/>
                  </a:cubicBezTo>
                  <a:cubicBezTo>
                    <a:pt x="1239" y="18314"/>
                    <a:pt x="1255" y="18486"/>
                    <a:pt x="1318" y="18722"/>
                  </a:cubicBezTo>
                  <a:cubicBezTo>
                    <a:pt x="1362" y="18941"/>
                    <a:pt x="1474" y="19188"/>
                    <a:pt x="1425" y="19386"/>
                  </a:cubicBezTo>
                  <a:lnTo>
                    <a:pt x="1425" y="19386"/>
                  </a:lnTo>
                  <a:cubicBezTo>
                    <a:pt x="1431" y="19375"/>
                    <a:pt x="1439" y="19370"/>
                    <a:pt x="1448" y="19370"/>
                  </a:cubicBezTo>
                  <a:cubicBezTo>
                    <a:pt x="1501" y="19370"/>
                    <a:pt x="1598" y="19556"/>
                    <a:pt x="1694" y="19725"/>
                  </a:cubicBezTo>
                  <a:cubicBezTo>
                    <a:pt x="1786" y="19878"/>
                    <a:pt x="1878" y="20012"/>
                    <a:pt x="1935" y="20012"/>
                  </a:cubicBezTo>
                  <a:cubicBezTo>
                    <a:pt x="1966" y="20012"/>
                    <a:pt x="1986" y="19974"/>
                    <a:pt x="1992" y="19882"/>
                  </a:cubicBezTo>
                  <a:lnTo>
                    <a:pt x="1992" y="19882"/>
                  </a:lnTo>
                  <a:cubicBezTo>
                    <a:pt x="2117" y="20195"/>
                    <a:pt x="1866" y="19976"/>
                    <a:pt x="1898" y="20242"/>
                  </a:cubicBezTo>
                  <a:cubicBezTo>
                    <a:pt x="2023" y="20399"/>
                    <a:pt x="2148" y="20571"/>
                    <a:pt x="2258" y="20759"/>
                  </a:cubicBezTo>
                  <a:cubicBezTo>
                    <a:pt x="2321" y="20838"/>
                    <a:pt x="2368" y="20932"/>
                    <a:pt x="2430" y="21041"/>
                  </a:cubicBezTo>
                  <a:cubicBezTo>
                    <a:pt x="2493" y="21135"/>
                    <a:pt x="2556" y="21229"/>
                    <a:pt x="2603" y="21324"/>
                  </a:cubicBezTo>
                  <a:cubicBezTo>
                    <a:pt x="2728" y="21527"/>
                    <a:pt x="2854" y="21731"/>
                    <a:pt x="3010" y="21919"/>
                  </a:cubicBezTo>
                  <a:cubicBezTo>
                    <a:pt x="3167" y="22107"/>
                    <a:pt x="3308" y="22311"/>
                    <a:pt x="3496" y="22468"/>
                  </a:cubicBezTo>
                  <a:cubicBezTo>
                    <a:pt x="3533" y="22443"/>
                    <a:pt x="3512" y="22330"/>
                    <a:pt x="3602" y="22330"/>
                  </a:cubicBezTo>
                  <a:cubicBezTo>
                    <a:pt x="3626" y="22330"/>
                    <a:pt x="3657" y="22338"/>
                    <a:pt x="3700" y="22358"/>
                  </a:cubicBezTo>
                  <a:cubicBezTo>
                    <a:pt x="3700" y="22358"/>
                    <a:pt x="3747" y="22499"/>
                    <a:pt x="3794" y="22625"/>
                  </a:cubicBezTo>
                  <a:cubicBezTo>
                    <a:pt x="3841" y="22766"/>
                    <a:pt x="3904" y="22907"/>
                    <a:pt x="3904" y="22907"/>
                  </a:cubicBezTo>
                  <a:cubicBezTo>
                    <a:pt x="3944" y="22932"/>
                    <a:pt x="3983" y="22939"/>
                    <a:pt x="4022" y="22939"/>
                  </a:cubicBezTo>
                  <a:cubicBezTo>
                    <a:pt x="4067" y="22939"/>
                    <a:pt x="4111" y="22930"/>
                    <a:pt x="4155" y="22930"/>
                  </a:cubicBezTo>
                  <a:cubicBezTo>
                    <a:pt x="4237" y="22930"/>
                    <a:pt x="4319" y="22962"/>
                    <a:pt x="4405" y="23142"/>
                  </a:cubicBezTo>
                  <a:cubicBezTo>
                    <a:pt x="4393" y="23094"/>
                    <a:pt x="4381" y="23027"/>
                    <a:pt x="4426" y="23027"/>
                  </a:cubicBezTo>
                  <a:cubicBezTo>
                    <a:pt x="4440" y="23027"/>
                    <a:pt x="4458" y="23033"/>
                    <a:pt x="4484" y="23048"/>
                  </a:cubicBezTo>
                  <a:cubicBezTo>
                    <a:pt x="4641" y="23236"/>
                    <a:pt x="4844" y="23361"/>
                    <a:pt x="5032" y="23518"/>
                  </a:cubicBezTo>
                  <a:cubicBezTo>
                    <a:pt x="5236" y="23659"/>
                    <a:pt x="5456" y="23784"/>
                    <a:pt x="5675" y="23894"/>
                  </a:cubicBezTo>
                  <a:cubicBezTo>
                    <a:pt x="5785" y="23941"/>
                    <a:pt x="5895" y="24004"/>
                    <a:pt x="6004" y="24051"/>
                  </a:cubicBezTo>
                  <a:lnTo>
                    <a:pt x="6318" y="24192"/>
                  </a:lnTo>
                  <a:cubicBezTo>
                    <a:pt x="6537" y="24286"/>
                    <a:pt x="6757" y="24364"/>
                    <a:pt x="6992" y="24443"/>
                  </a:cubicBezTo>
                  <a:cubicBezTo>
                    <a:pt x="7885" y="24772"/>
                    <a:pt x="8779" y="25070"/>
                    <a:pt x="9703" y="25493"/>
                  </a:cubicBezTo>
                  <a:cubicBezTo>
                    <a:pt x="9554" y="25393"/>
                    <a:pt x="9569" y="25370"/>
                    <a:pt x="9652" y="25370"/>
                  </a:cubicBezTo>
                  <a:cubicBezTo>
                    <a:pt x="9700" y="25370"/>
                    <a:pt x="9770" y="25377"/>
                    <a:pt x="9844" y="25383"/>
                  </a:cubicBezTo>
                  <a:cubicBezTo>
                    <a:pt x="9719" y="25352"/>
                    <a:pt x="9860" y="25258"/>
                    <a:pt x="9844" y="25179"/>
                  </a:cubicBezTo>
                  <a:lnTo>
                    <a:pt x="9844" y="25179"/>
                  </a:lnTo>
                  <a:cubicBezTo>
                    <a:pt x="9845" y="25179"/>
                    <a:pt x="10048" y="25258"/>
                    <a:pt x="10236" y="25336"/>
                  </a:cubicBezTo>
                  <a:cubicBezTo>
                    <a:pt x="10424" y="25430"/>
                    <a:pt x="10628" y="25477"/>
                    <a:pt x="10628" y="25477"/>
                  </a:cubicBezTo>
                  <a:cubicBezTo>
                    <a:pt x="10687" y="25407"/>
                    <a:pt x="10825" y="25398"/>
                    <a:pt x="10983" y="25398"/>
                  </a:cubicBezTo>
                  <a:cubicBezTo>
                    <a:pt x="11036" y="25398"/>
                    <a:pt x="11091" y="25399"/>
                    <a:pt x="11145" y="25399"/>
                  </a:cubicBezTo>
                  <a:cubicBezTo>
                    <a:pt x="11189" y="25402"/>
                    <a:pt x="11233" y="25404"/>
                    <a:pt x="11275" y="25404"/>
                  </a:cubicBezTo>
                  <a:cubicBezTo>
                    <a:pt x="11430" y="25404"/>
                    <a:pt x="11563" y="25379"/>
                    <a:pt x="11600" y="25305"/>
                  </a:cubicBezTo>
                  <a:lnTo>
                    <a:pt x="11600" y="25305"/>
                  </a:lnTo>
                  <a:lnTo>
                    <a:pt x="11334" y="25336"/>
                  </a:lnTo>
                  <a:cubicBezTo>
                    <a:pt x="11506" y="25226"/>
                    <a:pt x="11381" y="25101"/>
                    <a:pt x="11239" y="24976"/>
                  </a:cubicBezTo>
                  <a:cubicBezTo>
                    <a:pt x="11098" y="24835"/>
                    <a:pt x="10926" y="24678"/>
                    <a:pt x="10957" y="24537"/>
                  </a:cubicBezTo>
                  <a:lnTo>
                    <a:pt x="10957" y="24537"/>
                  </a:lnTo>
                  <a:cubicBezTo>
                    <a:pt x="10899" y="24571"/>
                    <a:pt x="10838" y="24585"/>
                    <a:pt x="10773" y="24585"/>
                  </a:cubicBezTo>
                  <a:cubicBezTo>
                    <a:pt x="10630" y="24585"/>
                    <a:pt x="10472" y="24514"/>
                    <a:pt x="10299" y="24427"/>
                  </a:cubicBezTo>
                  <a:cubicBezTo>
                    <a:pt x="10174" y="24380"/>
                    <a:pt x="10048" y="24317"/>
                    <a:pt x="9923" y="24302"/>
                  </a:cubicBezTo>
                  <a:cubicBezTo>
                    <a:pt x="9852" y="24286"/>
                    <a:pt x="9782" y="24274"/>
                    <a:pt x="9709" y="24274"/>
                  </a:cubicBezTo>
                  <a:cubicBezTo>
                    <a:pt x="9637" y="24274"/>
                    <a:pt x="9562" y="24286"/>
                    <a:pt x="9484" y="24317"/>
                  </a:cubicBezTo>
                  <a:cubicBezTo>
                    <a:pt x="9374" y="24239"/>
                    <a:pt x="9609" y="24255"/>
                    <a:pt x="9547" y="24176"/>
                  </a:cubicBezTo>
                  <a:lnTo>
                    <a:pt x="9547" y="24176"/>
                  </a:lnTo>
                  <a:cubicBezTo>
                    <a:pt x="9480" y="24210"/>
                    <a:pt x="9407" y="24229"/>
                    <a:pt x="9323" y="24229"/>
                  </a:cubicBezTo>
                  <a:cubicBezTo>
                    <a:pt x="9209" y="24229"/>
                    <a:pt x="9075" y="24194"/>
                    <a:pt x="8904" y="24114"/>
                  </a:cubicBezTo>
                  <a:lnTo>
                    <a:pt x="8951" y="24098"/>
                  </a:lnTo>
                  <a:cubicBezTo>
                    <a:pt x="8058" y="23863"/>
                    <a:pt x="7728" y="23612"/>
                    <a:pt x="6804" y="23126"/>
                  </a:cubicBezTo>
                  <a:lnTo>
                    <a:pt x="6804" y="23126"/>
                  </a:lnTo>
                  <a:lnTo>
                    <a:pt x="6819" y="23299"/>
                  </a:lnTo>
                  <a:cubicBezTo>
                    <a:pt x="6631" y="23189"/>
                    <a:pt x="6600" y="23126"/>
                    <a:pt x="6521" y="23048"/>
                  </a:cubicBezTo>
                  <a:lnTo>
                    <a:pt x="6521" y="23048"/>
                  </a:lnTo>
                  <a:cubicBezTo>
                    <a:pt x="6192" y="23142"/>
                    <a:pt x="7086" y="23314"/>
                    <a:pt x="6788" y="23440"/>
                  </a:cubicBezTo>
                  <a:cubicBezTo>
                    <a:pt x="6741" y="23346"/>
                    <a:pt x="6631" y="23251"/>
                    <a:pt x="6490" y="23173"/>
                  </a:cubicBezTo>
                  <a:cubicBezTo>
                    <a:pt x="6349" y="23095"/>
                    <a:pt x="6192" y="23001"/>
                    <a:pt x="6020" y="22907"/>
                  </a:cubicBezTo>
                  <a:cubicBezTo>
                    <a:pt x="5942" y="22860"/>
                    <a:pt x="5863" y="22828"/>
                    <a:pt x="5785" y="22781"/>
                  </a:cubicBezTo>
                  <a:cubicBezTo>
                    <a:pt x="5722" y="22734"/>
                    <a:pt x="5659" y="22672"/>
                    <a:pt x="5597" y="22625"/>
                  </a:cubicBezTo>
                  <a:cubicBezTo>
                    <a:pt x="5487" y="22530"/>
                    <a:pt x="5424" y="22436"/>
                    <a:pt x="5424" y="22342"/>
                  </a:cubicBezTo>
                  <a:cubicBezTo>
                    <a:pt x="5368" y="22303"/>
                    <a:pt x="5335" y="22288"/>
                    <a:pt x="5315" y="22288"/>
                  </a:cubicBezTo>
                  <a:cubicBezTo>
                    <a:pt x="5261" y="22288"/>
                    <a:pt x="5306" y="22397"/>
                    <a:pt x="5252" y="22397"/>
                  </a:cubicBezTo>
                  <a:cubicBezTo>
                    <a:pt x="5232" y="22397"/>
                    <a:pt x="5198" y="22382"/>
                    <a:pt x="5142" y="22342"/>
                  </a:cubicBezTo>
                  <a:lnTo>
                    <a:pt x="5126" y="22217"/>
                  </a:lnTo>
                  <a:lnTo>
                    <a:pt x="5001" y="22248"/>
                  </a:lnTo>
                  <a:cubicBezTo>
                    <a:pt x="4844" y="22107"/>
                    <a:pt x="4829" y="21951"/>
                    <a:pt x="4876" y="21888"/>
                  </a:cubicBezTo>
                  <a:lnTo>
                    <a:pt x="4876" y="21888"/>
                  </a:lnTo>
                  <a:cubicBezTo>
                    <a:pt x="4907" y="21935"/>
                    <a:pt x="5001" y="21966"/>
                    <a:pt x="5048" y="21998"/>
                  </a:cubicBezTo>
                  <a:cubicBezTo>
                    <a:pt x="4906" y="21784"/>
                    <a:pt x="4530" y="21557"/>
                    <a:pt x="4428" y="21447"/>
                  </a:cubicBezTo>
                  <a:lnTo>
                    <a:pt x="4428" y="21447"/>
                  </a:lnTo>
                  <a:lnTo>
                    <a:pt x="4594" y="21668"/>
                  </a:lnTo>
                  <a:cubicBezTo>
                    <a:pt x="4500" y="21606"/>
                    <a:pt x="4421" y="21527"/>
                    <a:pt x="4327" y="21465"/>
                  </a:cubicBezTo>
                  <a:cubicBezTo>
                    <a:pt x="4233" y="21386"/>
                    <a:pt x="4170" y="21292"/>
                    <a:pt x="4076" y="21198"/>
                  </a:cubicBezTo>
                  <a:cubicBezTo>
                    <a:pt x="3998" y="21104"/>
                    <a:pt x="3920" y="21026"/>
                    <a:pt x="3841" y="20932"/>
                  </a:cubicBezTo>
                  <a:lnTo>
                    <a:pt x="3622" y="20634"/>
                  </a:lnTo>
                  <a:cubicBezTo>
                    <a:pt x="3543" y="20540"/>
                    <a:pt x="3465" y="20446"/>
                    <a:pt x="3402" y="20336"/>
                  </a:cubicBezTo>
                  <a:cubicBezTo>
                    <a:pt x="3324" y="20242"/>
                    <a:pt x="3261" y="20148"/>
                    <a:pt x="3183" y="20038"/>
                  </a:cubicBezTo>
                  <a:cubicBezTo>
                    <a:pt x="3042" y="19850"/>
                    <a:pt x="2916" y="19662"/>
                    <a:pt x="2775" y="19490"/>
                  </a:cubicBezTo>
                  <a:lnTo>
                    <a:pt x="2744" y="19568"/>
                  </a:lnTo>
                  <a:cubicBezTo>
                    <a:pt x="2525" y="19302"/>
                    <a:pt x="2493" y="19176"/>
                    <a:pt x="2446" y="19019"/>
                  </a:cubicBezTo>
                  <a:cubicBezTo>
                    <a:pt x="2415" y="18878"/>
                    <a:pt x="2383" y="18722"/>
                    <a:pt x="2211" y="18392"/>
                  </a:cubicBezTo>
                  <a:lnTo>
                    <a:pt x="2211" y="18392"/>
                  </a:lnTo>
                  <a:lnTo>
                    <a:pt x="2242" y="18408"/>
                  </a:lnTo>
                  <a:cubicBezTo>
                    <a:pt x="2117" y="18298"/>
                    <a:pt x="2023" y="18110"/>
                    <a:pt x="1945" y="17922"/>
                  </a:cubicBezTo>
                  <a:lnTo>
                    <a:pt x="1945" y="17922"/>
                  </a:lnTo>
                  <a:cubicBezTo>
                    <a:pt x="1961" y="17939"/>
                    <a:pt x="1975" y="17946"/>
                    <a:pt x="1985" y="17946"/>
                  </a:cubicBezTo>
                  <a:cubicBezTo>
                    <a:pt x="2046" y="17946"/>
                    <a:pt x="2005" y="17687"/>
                    <a:pt x="2069" y="17687"/>
                  </a:cubicBezTo>
                  <a:cubicBezTo>
                    <a:pt x="2084" y="17687"/>
                    <a:pt x="2104" y="17701"/>
                    <a:pt x="2133" y="17734"/>
                  </a:cubicBezTo>
                  <a:cubicBezTo>
                    <a:pt x="1772" y="17076"/>
                    <a:pt x="1929" y="17421"/>
                    <a:pt x="1537" y="17029"/>
                  </a:cubicBezTo>
                  <a:lnTo>
                    <a:pt x="1615" y="16888"/>
                  </a:lnTo>
                  <a:cubicBezTo>
                    <a:pt x="1474" y="16747"/>
                    <a:pt x="1412" y="16747"/>
                    <a:pt x="1286" y="16386"/>
                  </a:cubicBezTo>
                  <a:lnTo>
                    <a:pt x="1286" y="16386"/>
                  </a:lnTo>
                  <a:cubicBezTo>
                    <a:pt x="1324" y="16448"/>
                    <a:pt x="1350" y="16470"/>
                    <a:pt x="1371" y="16470"/>
                  </a:cubicBezTo>
                  <a:cubicBezTo>
                    <a:pt x="1423" y="16470"/>
                    <a:pt x="1438" y="16326"/>
                    <a:pt x="1504" y="16326"/>
                  </a:cubicBezTo>
                  <a:cubicBezTo>
                    <a:pt x="1530" y="16326"/>
                    <a:pt x="1566" y="16350"/>
                    <a:pt x="1615" y="16417"/>
                  </a:cubicBezTo>
                  <a:cubicBezTo>
                    <a:pt x="1615" y="16010"/>
                    <a:pt x="1537" y="15743"/>
                    <a:pt x="1427" y="15508"/>
                  </a:cubicBezTo>
                  <a:cubicBezTo>
                    <a:pt x="1333" y="15289"/>
                    <a:pt x="1286" y="15101"/>
                    <a:pt x="1443" y="14897"/>
                  </a:cubicBezTo>
                  <a:cubicBezTo>
                    <a:pt x="1396" y="14855"/>
                    <a:pt x="1361" y="14837"/>
                    <a:pt x="1334" y="14837"/>
                  </a:cubicBezTo>
                  <a:cubicBezTo>
                    <a:pt x="1180" y="14837"/>
                    <a:pt x="1318" y="15438"/>
                    <a:pt x="1287" y="15438"/>
                  </a:cubicBezTo>
                  <a:cubicBezTo>
                    <a:pt x="1284" y="15438"/>
                    <a:pt x="1279" y="15430"/>
                    <a:pt x="1271" y="15414"/>
                  </a:cubicBezTo>
                  <a:cubicBezTo>
                    <a:pt x="1260" y="15446"/>
                    <a:pt x="1244" y="15460"/>
                    <a:pt x="1226" y="15460"/>
                  </a:cubicBezTo>
                  <a:cubicBezTo>
                    <a:pt x="1189" y="15460"/>
                    <a:pt x="1140" y="15404"/>
                    <a:pt x="1098" y="15320"/>
                  </a:cubicBezTo>
                  <a:cubicBezTo>
                    <a:pt x="1051" y="15195"/>
                    <a:pt x="1004" y="15022"/>
                    <a:pt x="1004" y="14897"/>
                  </a:cubicBezTo>
                  <a:cubicBezTo>
                    <a:pt x="988" y="14756"/>
                    <a:pt x="1067" y="14646"/>
                    <a:pt x="1161" y="14474"/>
                  </a:cubicBezTo>
                  <a:cubicBezTo>
                    <a:pt x="1237" y="14322"/>
                    <a:pt x="1328" y="14125"/>
                    <a:pt x="1304" y="13827"/>
                  </a:cubicBezTo>
                  <a:lnTo>
                    <a:pt x="1304" y="13827"/>
                  </a:lnTo>
                  <a:cubicBezTo>
                    <a:pt x="1312" y="13864"/>
                    <a:pt x="1333" y="13873"/>
                    <a:pt x="1333" y="13925"/>
                  </a:cubicBezTo>
                  <a:cubicBezTo>
                    <a:pt x="1396" y="13690"/>
                    <a:pt x="1224" y="13471"/>
                    <a:pt x="1349" y="13173"/>
                  </a:cubicBezTo>
                  <a:cubicBezTo>
                    <a:pt x="1161" y="13016"/>
                    <a:pt x="1365" y="12812"/>
                    <a:pt x="1130" y="12750"/>
                  </a:cubicBezTo>
                  <a:cubicBezTo>
                    <a:pt x="1130" y="12750"/>
                    <a:pt x="1130" y="12781"/>
                    <a:pt x="1130" y="12844"/>
                  </a:cubicBezTo>
                  <a:cubicBezTo>
                    <a:pt x="1130" y="12891"/>
                    <a:pt x="1145" y="12969"/>
                    <a:pt x="1145" y="13047"/>
                  </a:cubicBezTo>
                  <a:lnTo>
                    <a:pt x="1177" y="13330"/>
                  </a:lnTo>
                  <a:cubicBezTo>
                    <a:pt x="1145" y="13173"/>
                    <a:pt x="1051" y="13000"/>
                    <a:pt x="1004" y="12812"/>
                  </a:cubicBezTo>
                  <a:cubicBezTo>
                    <a:pt x="957" y="12624"/>
                    <a:pt x="926" y="12405"/>
                    <a:pt x="1020" y="12138"/>
                  </a:cubicBezTo>
                  <a:cubicBezTo>
                    <a:pt x="1067" y="12185"/>
                    <a:pt x="1114" y="12342"/>
                    <a:pt x="1145" y="12468"/>
                  </a:cubicBezTo>
                  <a:cubicBezTo>
                    <a:pt x="1224" y="12311"/>
                    <a:pt x="1114" y="12154"/>
                    <a:pt x="1192" y="11997"/>
                  </a:cubicBezTo>
                  <a:lnTo>
                    <a:pt x="1192" y="11997"/>
                  </a:lnTo>
                  <a:cubicBezTo>
                    <a:pt x="1318" y="12029"/>
                    <a:pt x="1318" y="12201"/>
                    <a:pt x="1302" y="12421"/>
                  </a:cubicBezTo>
                  <a:cubicBezTo>
                    <a:pt x="1302" y="12624"/>
                    <a:pt x="1271" y="12891"/>
                    <a:pt x="1380" y="13063"/>
                  </a:cubicBezTo>
                  <a:cubicBezTo>
                    <a:pt x="1447" y="12917"/>
                    <a:pt x="1300" y="12536"/>
                    <a:pt x="1395" y="12536"/>
                  </a:cubicBezTo>
                  <a:cubicBezTo>
                    <a:pt x="1413" y="12536"/>
                    <a:pt x="1438" y="12548"/>
                    <a:pt x="1474" y="12577"/>
                  </a:cubicBezTo>
                  <a:cubicBezTo>
                    <a:pt x="1318" y="12452"/>
                    <a:pt x="1349" y="12295"/>
                    <a:pt x="1380" y="12107"/>
                  </a:cubicBezTo>
                  <a:cubicBezTo>
                    <a:pt x="1412" y="11935"/>
                    <a:pt x="1474" y="11747"/>
                    <a:pt x="1365" y="11527"/>
                  </a:cubicBezTo>
                  <a:lnTo>
                    <a:pt x="1365" y="11527"/>
                  </a:lnTo>
                  <a:lnTo>
                    <a:pt x="1506" y="11574"/>
                  </a:lnTo>
                  <a:cubicBezTo>
                    <a:pt x="1490" y="11496"/>
                    <a:pt x="1443" y="11355"/>
                    <a:pt x="1459" y="11229"/>
                  </a:cubicBezTo>
                  <a:lnTo>
                    <a:pt x="1459" y="11229"/>
                  </a:lnTo>
                  <a:cubicBezTo>
                    <a:pt x="1459" y="11229"/>
                    <a:pt x="1506" y="11292"/>
                    <a:pt x="1537" y="11355"/>
                  </a:cubicBezTo>
                  <a:lnTo>
                    <a:pt x="1615" y="11480"/>
                  </a:lnTo>
                  <a:cubicBezTo>
                    <a:pt x="1506" y="11104"/>
                    <a:pt x="1866" y="10853"/>
                    <a:pt x="1835" y="10524"/>
                  </a:cubicBezTo>
                  <a:lnTo>
                    <a:pt x="1835" y="10524"/>
                  </a:lnTo>
                  <a:cubicBezTo>
                    <a:pt x="1789" y="10806"/>
                    <a:pt x="1749" y="10871"/>
                    <a:pt x="1706" y="10871"/>
                  </a:cubicBezTo>
                  <a:cubicBezTo>
                    <a:pt x="1669" y="10871"/>
                    <a:pt x="1630" y="10823"/>
                    <a:pt x="1584" y="10823"/>
                  </a:cubicBezTo>
                  <a:cubicBezTo>
                    <a:pt x="1556" y="10823"/>
                    <a:pt x="1525" y="10841"/>
                    <a:pt x="1490" y="10900"/>
                  </a:cubicBezTo>
                  <a:cubicBezTo>
                    <a:pt x="1459" y="10461"/>
                    <a:pt x="1584" y="10367"/>
                    <a:pt x="1725" y="10257"/>
                  </a:cubicBezTo>
                  <a:cubicBezTo>
                    <a:pt x="1804" y="10210"/>
                    <a:pt x="1866" y="10148"/>
                    <a:pt x="1945" y="10054"/>
                  </a:cubicBezTo>
                  <a:cubicBezTo>
                    <a:pt x="1999" y="9972"/>
                    <a:pt x="2042" y="9854"/>
                    <a:pt x="2093" y="9681"/>
                  </a:cubicBezTo>
                  <a:lnTo>
                    <a:pt x="2093" y="9681"/>
                  </a:lnTo>
                  <a:cubicBezTo>
                    <a:pt x="2069" y="9729"/>
                    <a:pt x="2031" y="9780"/>
                    <a:pt x="1992" y="9819"/>
                  </a:cubicBezTo>
                  <a:cubicBezTo>
                    <a:pt x="1967" y="9860"/>
                    <a:pt x="1942" y="9883"/>
                    <a:pt x="1922" y="9883"/>
                  </a:cubicBezTo>
                  <a:cubicBezTo>
                    <a:pt x="1904" y="9883"/>
                    <a:pt x="1889" y="9863"/>
                    <a:pt x="1882" y="9819"/>
                  </a:cubicBezTo>
                  <a:cubicBezTo>
                    <a:pt x="1976" y="9646"/>
                    <a:pt x="2101" y="9442"/>
                    <a:pt x="2195" y="9364"/>
                  </a:cubicBezTo>
                  <a:cubicBezTo>
                    <a:pt x="2255" y="9159"/>
                    <a:pt x="2253" y="9101"/>
                    <a:pt x="2225" y="9101"/>
                  </a:cubicBezTo>
                  <a:cubicBezTo>
                    <a:pt x="2188" y="9101"/>
                    <a:pt x="2104" y="9205"/>
                    <a:pt x="2057" y="9205"/>
                  </a:cubicBezTo>
                  <a:cubicBezTo>
                    <a:pt x="2037" y="9205"/>
                    <a:pt x="2023" y="9185"/>
                    <a:pt x="2023" y="9129"/>
                  </a:cubicBezTo>
                  <a:cubicBezTo>
                    <a:pt x="2258" y="8988"/>
                    <a:pt x="2070" y="8815"/>
                    <a:pt x="2117" y="8533"/>
                  </a:cubicBezTo>
                  <a:lnTo>
                    <a:pt x="2117" y="8533"/>
                  </a:lnTo>
                  <a:lnTo>
                    <a:pt x="2258" y="8596"/>
                  </a:lnTo>
                  <a:cubicBezTo>
                    <a:pt x="2619" y="7969"/>
                    <a:pt x="2054" y="8298"/>
                    <a:pt x="2430" y="7750"/>
                  </a:cubicBezTo>
                  <a:lnTo>
                    <a:pt x="2430" y="7750"/>
                  </a:lnTo>
                  <a:lnTo>
                    <a:pt x="2493" y="8079"/>
                  </a:lnTo>
                  <a:lnTo>
                    <a:pt x="2587" y="7765"/>
                  </a:lnTo>
                  <a:lnTo>
                    <a:pt x="2713" y="7891"/>
                  </a:lnTo>
                  <a:cubicBezTo>
                    <a:pt x="2760" y="7530"/>
                    <a:pt x="2854" y="7436"/>
                    <a:pt x="3073" y="7154"/>
                  </a:cubicBezTo>
                  <a:lnTo>
                    <a:pt x="3073" y="7154"/>
                  </a:lnTo>
                  <a:cubicBezTo>
                    <a:pt x="3068" y="7155"/>
                    <a:pt x="3062" y="7155"/>
                    <a:pt x="3057" y="7155"/>
                  </a:cubicBezTo>
                  <a:cubicBezTo>
                    <a:pt x="2928" y="7155"/>
                    <a:pt x="2876" y="6971"/>
                    <a:pt x="3042" y="6715"/>
                  </a:cubicBezTo>
                  <a:cubicBezTo>
                    <a:pt x="3082" y="6685"/>
                    <a:pt x="3107" y="6676"/>
                    <a:pt x="3124" y="6676"/>
                  </a:cubicBezTo>
                  <a:cubicBezTo>
                    <a:pt x="3152" y="6676"/>
                    <a:pt x="3157" y="6702"/>
                    <a:pt x="3170" y="6702"/>
                  </a:cubicBezTo>
                  <a:cubicBezTo>
                    <a:pt x="3186" y="6702"/>
                    <a:pt x="3214" y="6664"/>
                    <a:pt x="3308" y="6496"/>
                  </a:cubicBezTo>
                  <a:lnTo>
                    <a:pt x="3308" y="6496"/>
                  </a:lnTo>
                  <a:cubicBezTo>
                    <a:pt x="3324" y="6637"/>
                    <a:pt x="3371" y="6793"/>
                    <a:pt x="3152" y="6872"/>
                  </a:cubicBezTo>
                  <a:cubicBezTo>
                    <a:pt x="3183" y="6919"/>
                    <a:pt x="3183" y="7013"/>
                    <a:pt x="3199" y="7060"/>
                  </a:cubicBezTo>
                  <a:cubicBezTo>
                    <a:pt x="3418" y="6919"/>
                    <a:pt x="3528" y="6590"/>
                    <a:pt x="3637" y="6464"/>
                  </a:cubicBezTo>
                  <a:lnTo>
                    <a:pt x="3637" y="6464"/>
                  </a:lnTo>
                  <a:cubicBezTo>
                    <a:pt x="3590" y="6511"/>
                    <a:pt x="3543" y="6558"/>
                    <a:pt x="3496" y="6574"/>
                  </a:cubicBezTo>
                  <a:lnTo>
                    <a:pt x="3731" y="5947"/>
                  </a:lnTo>
                  <a:cubicBezTo>
                    <a:pt x="3752" y="5938"/>
                    <a:pt x="3767" y="5934"/>
                    <a:pt x="3779" y="5934"/>
                  </a:cubicBezTo>
                  <a:cubicBezTo>
                    <a:pt x="3831" y="5934"/>
                    <a:pt x="3810" y="6009"/>
                    <a:pt x="3810" y="6072"/>
                  </a:cubicBezTo>
                  <a:cubicBezTo>
                    <a:pt x="3873" y="5963"/>
                    <a:pt x="3888" y="5853"/>
                    <a:pt x="3998" y="5696"/>
                  </a:cubicBezTo>
                  <a:cubicBezTo>
                    <a:pt x="4061" y="5822"/>
                    <a:pt x="4155" y="5884"/>
                    <a:pt x="4029" y="6119"/>
                  </a:cubicBezTo>
                  <a:lnTo>
                    <a:pt x="4327" y="5587"/>
                  </a:lnTo>
                  <a:cubicBezTo>
                    <a:pt x="4375" y="5587"/>
                    <a:pt x="4532" y="5514"/>
                    <a:pt x="4590" y="5514"/>
                  </a:cubicBezTo>
                  <a:cubicBezTo>
                    <a:pt x="4608" y="5514"/>
                    <a:pt x="4617" y="5521"/>
                    <a:pt x="4609" y="5539"/>
                  </a:cubicBezTo>
                  <a:cubicBezTo>
                    <a:pt x="4766" y="5445"/>
                    <a:pt x="4860" y="5257"/>
                    <a:pt x="4985" y="5069"/>
                  </a:cubicBezTo>
                  <a:cubicBezTo>
                    <a:pt x="5111" y="4881"/>
                    <a:pt x="5252" y="4677"/>
                    <a:pt x="5440" y="4568"/>
                  </a:cubicBezTo>
                  <a:cubicBezTo>
                    <a:pt x="5456" y="4536"/>
                    <a:pt x="5471" y="4489"/>
                    <a:pt x="5534" y="4411"/>
                  </a:cubicBezTo>
                  <a:cubicBezTo>
                    <a:pt x="5706" y="4301"/>
                    <a:pt x="5895" y="4207"/>
                    <a:pt x="6067" y="4097"/>
                  </a:cubicBezTo>
                  <a:cubicBezTo>
                    <a:pt x="6255" y="3988"/>
                    <a:pt x="6427" y="3862"/>
                    <a:pt x="6600" y="3643"/>
                  </a:cubicBezTo>
                  <a:cubicBezTo>
                    <a:pt x="6600" y="3643"/>
                    <a:pt x="6678" y="3643"/>
                    <a:pt x="6772" y="3659"/>
                  </a:cubicBezTo>
                  <a:lnTo>
                    <a:pt x="6945" y="3674"/>
                  </a:lnTo>
                  <a:cubicBezTo>
                    <a:pt x="7258" y="3423"/>
                    <a:pt x="6474" y="3643"/>
                    <a:pt x="6992" y="3235"/>
                  </a:cubicBezTo>
                  <a:cubicBezTo>
                    <a:pt x="7106" y="3140"/>
                    <a:pt x="7175" y="3107"/>
                    <a:pt x="7219" y="3107"/>
                  </a:cubicBezTo>
                  <a:cubicBezTo>
                    <a:pt x="7316" y="3107"/>
                    <a:pt x="7296" y="3267"/>
                    <a:pt x="7404" y="3267"/>
                  </a:cubicBezTo>
                  <a:cubicBezTo>
                    <a:pt x="7408" y="3267"/>
                    <a:pt x="7411" y="3267"/>
                    <a:pt x="7415" y="3267"/>
                  </a:cubicBezTo>
                  <a:cubicBezTo>
                    <a:pt x="7478" y="3157"/>
                    <a:pt x="7587" y="3016"/>
                    <a:pt x="7713" y="2891"/>
                  </a:cubicBezTo>
                  <a:cubicBezTo>
                    <a:pt x="7854" y="2749"/>
                    <a:pt x="8042" y="2655"/>
                    <a:pt x="8277" y="2655"/>
                  </a:cubicBezTo>
                  <a:cubicBezTo>
                    <a:pt x="8167" y="2749"/>
                    <a:pt x="8042" y="2765"/>
                    <a:pt x="7932" y="2828"/>
                  </a:cubicBezTo>
                  <a:cubicBezTo>
                    <a:pt x="7932" y="2828"/>
                    <a:pt x="8026" y="2828"/>
                    <a:pt x="8105" y="2812"/>
                  </a:cubicBezTo>
                  <a:lnTo>
                    <a:pt x="8277" y="2812"/>
                  </a:lnTo>
                  <a:cubicBezTo>
                    <a:pt x="8011" y="3126"/>
                    <a:pt x="7760" y="3220"/>
                    <a:pt x="8073" y="3220"/>
                  </a:cubicBezTo>
                  <a:cubicBezTo>
                    <a:pt x="7995" y="3016"/>
                    <a:pt x="8277" y="2891"/>
                    <a:pt x="8559" y="2749"/>
                  </a:cubicBezTo>
                  <a:cubicBezTo>
                    <a:pt x="8841" y="2608"/>
                    <a:pt x="9123" y="2514"/>
                    <a:pt x="9076" y="2311"/>
                  </a:cubicBezTo>
                  <a:lnTo>
                    <a:pt x="9312" y="2311"/>
                  </a:lnTo>
                  <a:cubicBezTo>
                    <a:pt x="9249" y="2326"/>
                    <a:pt x="9249" y="2358"/>
                    <a:pt x="9186" y="2373"/>
                  </a:cubicBezTo>
                  <a:cubicBezTo>
                    <a:pt x="9210" y="2376"/>
                    <a:pt x="9232" y="2377"/>
                    <a:pt x="9252" y="2377"/>
                  </a:cubicBezTo>
                  <a:cubicBezTo>
                    <a:pt x="9617" y="2377"/>
                    <a:pt x="9419" y="1991"/>
                    <a:pt x="9938" y="1887"/>
                  </a:cubicBezTo>
                  <a:cubicBezTo>
                    <a:pt x="9970" y="1885"/>
                    <a:pt x="10000" y="1883"/>
                    <a:pt x="10028" y="1883"/>
                  </a:cubicBezTo>
                  <a:cubicBezTo>
                    <a:pt x="10167" y="1883"/>
                    <a:pt x="10249" y="1916"/>
                    <a:pt x="10158" y="1981"/>
                  </a:cubicBezTo>
                  <a:lnTo>
                    <a:pt x="10534" y="1793"/>
                  </a:lnTo>
                  <a:cubicBezTo>
                    <a:pt x="10555" y="1788"/>
                    <a:pt x="10571" y="1786"/>
                    <a:pt x="10585" y="1786"/>
                  </a:cubicBezTo>
                  <a:cubicBezTo>
                    <a:pt x="10633" y="1786"/>
                    <a:pt x="10633" y="1816"/>
                    <a:pt x="10595" y="1837"/>
                  </a:cubicBezTo>
                  <a:lnTo>
                    <a:pt x="10595" y="1837"/>
                  </a:lnTo>
                  <a:cubicBezTo>
                    <a:pt x="10650" y="1821"/>
                    <a:pt x="10738" y="1796"/>
                    <a:pt x="10832" y="1778"/>
                  </a:cubicBezTo>
                  <a:cubicBezTo>
                    <a:pt x="10989" y="1746"/>
                    <a:pt x="11145" y="1699"/>
                    <a:pt x="11145" y="1699"/>
                  </a:cubicBezTo>
                  <a:lnTo>
                    <a:pt x="11145" y="1715"/>
                  </a:lnTo>
                  <a:cubicBezTo>
                    <a:pt x="11224" y="1637"/>
                    <a:pt x="11428" y="1511"/>
                    <a:pt x="11522" y="1449"/>
                  </a:cubicBezTo>
                  <a:lnTo>
                    <a:pt x="11522" y="1449"/>
                  </a:lnTo>
                  <a:cubicBezTo>
                    <a:pt x="11694" y="1480"/>
                    <a:pt x="11443" y="1496"/>
                    <a:pt x="11490" y="1543"/>
                  </a:cubicBezTo>
                  <a:cubicBezTo>
                    <a:pt x="11490" y="1543"/>
                    <a:pt x="11584" y="1511"/>
                    <a:pt x="11663" y="1480"/>
                  </a:cubicBezTo>
                  <a:lnTo>
                    <a:pt x="11835" y="1401"/>
                  </a:lnTo>
                  <a:lnTo>
                    <a:pt x="11835" y="1401"/>
                  </a:lnTo>
                  <a:cubicBezTo>
                    <a:pt x="11992" y="1496"/>
                    <a:pt x="11710" y="1621"/>
                    <a:pt x="11459" y="1652"/>
                  </a:cubicBezTo>
                  <a:cubicBezTo>
                    <a:pt x="11565" y="1750"/>
                    <a:pt x="11634" y="1783"/>
                    <a:pt x="11694" y="1783"/>
                  </a:cubicBezTo>
                  <a:cubicBezTo>
                    <a:pt x="11821" y="1783"/>
                    <a:pt x="11904" y="1632"/>
                    <a:pt x="12207" y="1632"/>
                  </a:cubicBezTo>
                  <a:cubicBezTo>
                    <a:pt x="12286" y="1632"/>
                    <a:pt x="12380" y="1642"/>
                    <a:pt x="12493" y="1668"/>
                  </a:cubicBezTo>
                  <a:cubicBezTo>
                    <a:pt x="12493" y="1668"/>
                    <a:pt x="12415" y="1684"/>
                    <a:pt x="12321" y="1699"/>
                  </a:cubicBezTo>
                  <a:lnTo>
                    <a:pt x="12164" y="1746"/>
                  </a:lnTo>
                  <a:cubicBezTo>
                    <a:pt x="12399" y="1950"/>
                    <a:pt x="12650" y="1856"/>
                    <a:pt x="13026" y="1981"/>
                  </a:cubicBezTo>
                  <a:cubicBezTo>
                    <a:pt x="12948" y="1903"/>
                    <a:pt x="12258" y="1668"/>
                    <a:pt x="12634" y="1543"/>
                  </a:cubicBezTo>
                  <a:lnTo>
                    <a:pt x="12634" y="1543"/>
                  </a:lnTo>
                  <a:cubicBezTo>
                    <a:pt x="12666" y="1547"/>
                    <a:pt x="12701" y="1550"/>
                    <a:pt x="12739" y="1550"/>
                  </a:cubicBezTo>
                  <a:cubicBezTo>
                    <a:pt x="12831" y="1550"/>
                    <a:pt x="12944" y="1531"/>
                    <a:pt x="13089" y="1464"/>
                  </a:cubicBezTo>
                  <a:cubicBezTo>
                    <a:pt x="13099" y="1564"/>
                    <a:pt x="13185" y="1587"/>
                    <a:pt x="13310" y="1587"/>
                  </a:cubicBezTo>
                  <a:cubicBezTo>
                    <a:pt x="13383" y="1587"/>
                    <a:pt x="13468" y="1580"/>
                    <a:pt x="13559" y="1574"/>
                  </a:cubicBezTo>
                  <a:lnTo>
                    <a:pt x="13559" y="1574"/>
                  </a:lnTo>
                  <a:lnTo>
                    <a:pt x="13544" y="1778"/>
                  </a:lnTo>
                  <a:cubicBezTo>
                    <a:pt x="13810" y="1715"/>
                    <a:pt x="13794" y="1621"/>
                    <a:pt x="13967" y="1527"/>
                  </a:cubicBezTo>
                  <a:cubicBezTo>
                    <a:pt x="14265" y="1558"/>
                    <a:pt x="14327" y="1699"/>
                    <a:pt x="14390" y="1825"/>
                  </a:cubicBezTo>
                  <a:cubicBezTo>
                    <a:pt x="14436" y="1830"/>
                    <a:pt x="14470" y="1833"/>
                    <a:pt x="14496" y="1833"/>
                  </a:cubicBezTo>
                  <a:cubicBezTo>
                    <a:pt x="14752" y="1833"/>
                    <a:pt x="14115" y="1574"/>
                    <a:pt x="14656" y="1574"/>
                  </a:cubicBezTo>
                  <a:cubicBezTo>
                    <a:pt x="14814" y="1616"/>
                    <a:pt x="14955" y="1633"/>
                    <a:pt x="15098" y="1633"/>
                  </a:cubicBezTo>
                  <a:cubicBezTo>
                    <a:pt x="15326" y="1633"/>
                    <a:pt x="15561" y="1591"/>
                    <a:pt x="15879" y="1543"/>
                  </a:cubicBezTo>
                  <a:lnTo>
                    <a:pt x="15879" y="1543"/>
                  </a:lnTo>
                  <a:cubicBezTo>
                    <a:pt x="16161" y="1637"/>
                    <a:pt x="15816" y="1652"/>
                    <a:pt x="15910" y="1715"/>
                  </a:cubicBezTo>
                  <a:lnTo>
                    <a:pt x="16193" y="1590"/>
                  </a:lnTo>
                  <a:cubicBezTo>
                    <a:pt x="16255" y="1605"/>
                    <a:pt x="16240" y="1652"/>
                    <a:pt x="16224" y="1668"/>
                  </a:cubicBezTo>
                  <a:cubicBezTo>
                    <a:pt x="16443" y="1637"/>
                    <a:pt x="16255" y="1480"/>
                    <a:pt x="16616" y="1464"/>
                  </a:cubicBezTo>
                  <a:cubicBezTo>
                    <a:pt x="16635" y="1434"/>
                    <a:pt x="16663" y="1421"/>
                    <a:pt x="16700" y="1421"/>
                  </a:cubicBezTo>
                  <a:cubicBezTo>
                    <a:pt x="16871" y="1421"/>
                    <a:pt x="17217" y="1695"/>
                    <a:pt x="17550" y="1695"/>
                  </a:cubicBezTo>
                  <a:cubicBezTo>
                    <a:pt x="17621" y="1695"/>
                    <a:pt x="17692" y="1683"/>
                    <a:pt x="17760" y="1652"/>
                  </a:cubicBezTo>
                  <a:lnTo>
                    <a:pt x="17760" y="1652"/>
                  </a:lnTo>
                  <a:cubicBezTo>
                    <a:pt x="17870" y="1731"/>
                    <a:pt x="17697" y="1778"/>
                    <a:pt x="17729" y="1856"/>
                  </a:cubicBezTo>
                  <a:cubicBezTo>
                    <a:pt x="18356" y="1746"/>
                    <a:pt x="18262" y="1778"/>
                    <a:pt x="18779" y="1621"/>
                  </a:cubicBezTo>
                  <a:lnTo>
                    <a:pt x="19171" y="1778"/>
                  </a:lnTo>
                  <a:cubicBezTo>
                    <a:pt x="18889" y="1605"/>
                    <a:pt x="19280" y="1464"/>
                    <a:pt x="19641" y="1370"/>
                  </a:cubicBezTo>
                  <a:cubicBezTo>
                    <a:pt x="19547" y="1292"/>
                    <a:pt x="19453" y="1213"/>
                    <a:pt x="19390" y="1182"/>
                  </a:cubicBezTo>
                  <a:cubicBezTo>
                    <a:pt x="19390" y="1182"/>
                    <a:pt x="19547" y="1166"/>
                    <a:pt x="19688" y="1151"/>
                  </a:cubicBezTo>
                  <a:cubicBezTo>
                    <a:pt x="19829" y="1151"/>
                    <a:pt x="19970" y="1135"/>
                    <a:pt x="19970" y="1135"/>
                  </a:cubicBezTo>
                  <a:lnTo>
                    <a:pt x="19970" y="1135"/>
                  </a:lnTo>
                  <a:cubicBezTo>
                    <a:pt x="20033" y="1182"/>
                    <a:pt x="19954" y="1245"/>
                    <a:pt x="19860" y="1307"/>
                  </a:cubicBezTo>
                  <a:cubicBezTo>
                    <a:pt x="19907" y="1292"/>
                    <a:pt x="19939" y="1292"/>
                    <a:pt x="19970" y="1276"/>
                  </a:cubicBezTo>
                  <a:lnTo>
                    <a:pt x="19970" y="1276"/>
                  </a:lnTo>
                  <a:cubicBezTo>
                    <a:pt x="20158" y="1386"/>
                    <a:pt x="20033" y="1480"/>
                    <a:pt x="19876" y="1558"/>
                  </a:cubicBezTo>
                  <a:cubicBezTo>
                    <a:pt x="19813" y="1511"/>
                    <a:pt x="19766" y="1464"/>
                    <a:pt x="19704" y="1417"/>
                  </a:cubicBezTo>
                  <a:cubicBezTo>
                    <a:pt x="19547" y="1511"/>
                    <a:pt x="19421" y="1637"/>
                    <a:pt x="19437" y="1746"/>
                  </a:cubicBezTo>
                  <a:cubicBezTo>
                    <a:pt x="19468" y="1731"/>
                    <a:pt x="19531" y="1715"/>
                    <a:pt x="19610" y="1715"/>
                  </a:cubicBezTo>
                  <a:cubicBezTo>
                    <a:pt x="19578" y="1746"/>
                    <a:pt x="19547" y="1762"/>
                    <a:pt x="19563" y="1793"/>
                  </a:cubicBezTo>
                  <a:cubicBezTo>
                    <a:pt x="19565" y="1796"/>
                    <a:pt x="19570" y="1797"/>
                    <a:pt x="19575" y="1797"/>
                  </a:cubicBezTo>
                  <a:cubicBezTo>
                    <a:pt x="19601" y="1797"/>
                    <a:pt x="19658" y="1769"/>
                    <a:pt x="19735" y="1731"/>
                  </a:cubicBezTo>
                  <a:lnTo>
                    <a:pt x="19813" y="1966"/>
                  </a:lnTo>
                  <a:lnTo>
                    <a:pt x="19860" y="1887"/>
                  </a:lnTo>
                  <a:cubicBezTo>
                    <a:pt x="19860" y="1887"/>
                    <a:pt x="20017" y="1950"/>
                    <a:pt x="20174" y="2013"/>
                  </a:cubicBezTo>
                  <a:lnTo>
                    <a:pt x="20487" y="2138"/>
                  </a:lnTo>
                  <a:cubicBezTo>
                    <a:pt x="20613" y="2122"/>
                    <a:pt x="20738" y="2091"/>
                    <a:pt x="20879" y="2060"/>
                  </a:cubicBezTo>
                  <a:cubicBezTo>
                    <a:pt x="21005" y="2028"/>
                    <a:pt x="21146" y="2013"/>
                    <a:pt x="21287" y="2013"/>
                  </a:cubicBezTo>
                  <a:cubicBezTo>
                    <a:pt x="21328" y="2008"/>
                    <a:pt x="21371" y="2006"/>
                    <a:pt x="21414" y="2006"/>
                  </a:cubicBezTo>
                  <a:cubicBezTo>
                    <a:pt x="21520" y="2006"/>
                    <a:pt x="21630" y="2017"/>
                    <a:pt x="21741" y="2028"/>
                  </a:cubicBezTo>
                  <a:cubicBezTo>
                    <a:pt x="21914" y="2060"/>
                    <a:pt x="22086" y="2107"/>
                    <a:pt x="22274" y="2185"/>
                  </a:cubicBezTo>
                  <a:cubicBezTo>
                    <a:pt x="22023" y="2232"/>
                    <a:pt x="22102" y="2389"/>
                    <a:pt x="22008" y="2546"/>
                  </a:cubicBezTo>
                  <a:cubicBezTo>
                    <a:pt x="21961" y="2405"/>
                    <a:pt x="21820" y="2358"/>
                    <a:pt x="21647" y="2311"/>
                  </a:cubicBezTo>
                  <a:cubicBezTo>
                    <a:pt x="21482" y="2296"/>
                    <a:pt x="21302" y="2266"/>
                    <a:pt x="21136" y="2195"/>
                  </a:cubicBezTo>
                  <a:lnTo>
                    <a:pt x="21136" y="2195"/>
                  </a:lnTo>
                  <a:cubicBezTo>
                    <a:pt x="21296" y="2270"/>
                    <a:pt x="21221" y="2343"/>
                    <a:pt x="21161" y="2358"/>
                  </a:cubicBezTo>
                  <a:lnTo>
                    <a:pt x="21271" y="2358"/>
                  </a:lnTo>
                  <a:cubicBezTo>
                    <a:pt x="21334" y="2373"/>
                    <a:pt x="21428" y="2389"/>
                    <a:pt x="21506" y="2405"/>
                  </a:cubicBezTo>
                  <a:cubicBezTo>
                    <a:pt x="21600" y="2405"/>
                    <a:pt x="21679" y="2436"/>
                    <a:pt x="21741" y="2452"/>
                  </a:cubicBezTo>
                  <a:cubicBezTo>
                    <a:pt x="21804" y="2467"/>
                    <a:pt x="21851" y="2467"/>
                    <a:pt x="21851" y="2467"/>
                  </a:cubicBezTo>
                  <a:cubicBezTo>
                    <a:pt x="21757" y="2593"/>
                    <a:pt x="21914" y="2640"/>
                    <a:pt x="22055" y="2796"/>
                  </a:cubicBezTo>
                  <a:cubicBezTo>
                    <a:pt x="22063" y="2704"/>
                    <a:pt x="22110" y="2669"/>
                    <a:pt x="22180" y="2669"/>
                  </a:cubicBezTo>
                  <a:cubicBezTo>
                    <a:pt x="22370" y="2669"/>
                    <a:pt x="22730" y="2927"/>
                    <a:pt x="22948" y="2985"/>
                  </a:cubicBezTo>
                  <a:cubicBezTo>
                    <a:pt x="22925" y="3032"/>
                    <a:pt x="22885" y="3071"/>
                    <a:pt x="22815" y="3071"/>
                  </a:cubicBezTo>
                  <a:cubicBezTo>
                    <a:pt x="22744" y="3071"/>
                    <a:pt x="22643" y="3032"/>
                    <a:pt x="22494" y="2922"/>
                  </a:cubicBezTo>
                  <a:lnTo>
                    <a:pt x="22494" y="2922"/>
                  </a:lnTo>
                  <a:cubicBezTo>
                    <a:pt x="22581" y="3083"/>
                    <a:pt x="22700" y="3112"/>
                    <a:pt x="22825" y="3112"/>
                  </a:cubicBezTo>
                  <a:cubicBezTo>
                    <a:pt x="22894" y="3112"/>
                    <a:pt x="22964" y="3103"/>
                    <a:pt x="23033" y="3103"/>
                  </a:cubicBezTo>
                  <a:cubicBezTo>
                    <a:pt x="23155" y="3103"/>
                    <a:pt x="23271" y="3131"/>
                    <a:pt x="23356" y="3282"/>
                  </a:cubicBezTo>
                  <a:cubicBezTo>
                    <a:pt x="23295" y="3246"/>
                    <a:pt x="23263" y="3210"/>
                    <a:pt x="23222" y="3210"/>
                  </a:cubicBezTo>
                  <a:cubicBezTo>
                    <a:pt x="23210" y="3210"/>
                    <a:pt x="23197" y="3213"/>
                    <a:pt x="23183" y="3220"/>
                  </a:cubicBezTo>
                  <a:cubicBezTo>
                    <a:pt x="23403" y="3251"/>
                    <a:pt x="23779" y="3612"/>
                    <a:pt x="23638" y="3612"/>
                  </a:cubicBezTo>
                  <a:lnTo>
                    <a:pt x="23559" y="3565"/>
                  </a:lnTo>
                  <a:lnTo>
                    <a:pt x="23559" y="3565"/>
                  </a:lnTo>
                  <a:cubicBezTo>
                    <a:pt x="23969" y="3872"/>
                    <a:pt x="24774" y="4643"/>
                    <a:pt x="25084" y="4643"/>
                  </a:cubicBezTo>
                  <a:cubicBezTo>
                    <a:pt x="25106" y="4643"/>
                    <a:pt x="25126" y="4639"/>
                    <a:pt x="25143" y="4630"/>
                  </a:cubicBezTo>
                  <a:lnTo>
                    <a:pt x="25143" y="4630"/>
                  </a:lnTo>
                  <a:cubicBezTo>
                    <a:pt x="25111" y="4646"/>
                    <a:pt x="24860" y="4787"/>
                    <a:pt x="24798" y="4803"/>
                  </a:cubicBezTo>
                  <a:cubicBezTo>
                    <a:pt x="24798" y="4803"/>
                    <a:pt x="25143" y="4834"/>
                    <a:pt x="25487" y="4866"/>
                  </a:cubicBezTo>
                  <a:cubicBezTo>
                    <a:pt x="25848" y="4897"/>
                    <a:pt x="26193" y="4944"/>
                    <a:pt x="26193" y="4944"/>
                  </a:cubicBezTo>
                  <a:cubicBezTo>
                    <a:pt x="26000" y="5021"/>
                    <a:pt x="25892" y="5455"/>
                    <a:pt x="25609" y="5455"/>
                  </a:cubicBezTo>
                  <a:cubicBezTo>
                    <a:pt x="25547" y="5455"/>
                    <a:pt x="25476" y="5434"/>
                    <a:pt x="25393" y="5383"/>
                  </a:cubicBezTo>
                  <a:lnTo>
                    <a:pt x="25393" y="5383"/>
                  </a:lnTo>
                  <a:cubicBezTo>
                    <a:pt x="25472" y="5508"/>
                    <a:pt x="25581" y="5665"/>
                    <a:pt x="25848" y="5837"/>
                  </a:cubicBezTo>
                  <a:cubicBezTo>
                    <a:pt x="25806" y="5754"/>
                    <a:pt x="25889" y="5496"/>
                    <a:pt x="25985" y="5496"/>
                  </a:cubicBezTo>
                  <a:cubicBezTo>
                    <a:pt x="25996" y="5496"/>
                    <a:pt x="26008" y="5500"/>
                    <a:pt x="26020" y="5508"/>
                  </a:cubicBezTo>
                  <a:cubicBezTo>
                    <a:pt x="26098" y="5943"/>
                    <a:pt x="26099" y="5793"/>
                    <a:pt x="26267" y="6263"/>
                  </a:cubicBezTo>
                  <a:lnTo>
                    <a:pt x="26267" y="6263"/>
                  </a:lnTo>
                  <a:cubicBezTo>
                    <a:pt x="26243" y="6176"/>
                    <a:pt x="26377" y="6091"/>
                    <a:pt x="26516" y="6091"/>
                  </a:cubicBezTo>
                  <a:cubicBezTo>
                    <a:pt x="26593" y="6091"/>
                    <a:pt x="26672" y="6117"/>
                    <a:pt x="26726" y="6182"/>
                  </a:cubicBezTo>
                  <a:cubicBezTo>
                    <a:pt x="26667" y="6182"/>
                    <a:pt x="26510" y="6404"/>
                    <a:pt x="26427" y="6404"/>
                  </a:cubicBezTo>
                  <a:cubicBezTo>
                    <a:pt x="26425" y="6404"/>
                    <a:pt x="26423" y="6404"/>
                    <a:pt x="26421" y="6404"/>
                  </a:cubicBezTo>
                  <a:lnTo>
                    <a:pt x="26421" y="6404"/>
                  </a:lnTo>
                  <a:lnTo>
                    <a:pt x="27019" y="6564"/>
                  </a:lnTo>
                  <a:lnTo>
                    <a:pt x="27019" y="6564"/>
                  </a:lnTo>
                  <a:cubicBezTo>
                    <a:pt x="27017" y="6564"/>
                    <a:pt x="27014" y="6564"/>
                    <a:pt x="27011" y="6564"/>
                  </a:cubicBezTo>
                  <a:cubicBezTo>
                    <a:pt x="26898" y="6564"/>
                    <a:pt x="26835" y="6777"/>
                    <a:pt x="26835" y="6903"/>
                  </a:cubicBezTo>
                  <a:cubicBezTo>
                    <a:pt x="26835" y="6898"/>
                    <a:pt x="26837" y="6896"/>
                    <a:pt x="26841" y="6896"/>
                  </a:cubicBezTo>
                  <a:cubicBezTo>
                    <a:pt x="26859" y="6896"/>
                    <a:pt x="26926" y="6965"/>
                    <a:pt x="26992" y="7044"/>
                  </a:cubicBezTo>
                  <a:cubicBezTo>
                    <a:pt x="27086" y="7154"/>
                    <a:pt x="27165" y="7295"/>
                    <a:pt x="27212" y="7342"/>
                  </a:cubicBezTo>
                  <a:lnTo>
                    <a:pt x="27149" y="7107"/>
                  </a:lnTo>
                  <a:lnTo>
                    <a:pt x="27149" y="7107"/>
                  </a:lnTo>
                  <a:cubicBezTo>
                    <a:pt x="27306" y="7373"/>
                    <a:pt x="27494" y="7405"/>
                    <a:pt x="27666" y="7483"/>
                  </a:cubicBezTo>
                  <a:cubicBezTo>
                    <a:pt x="27854" y="7561"/>
                    <a:pt x="28058" y="7624"/>
                    <a:pt x="28168" y="7938"/>
                  </a:cubicBezTo>
                  <a:cubicBezTo>
                    <a:pt x="28149" y="7928"/>
                    <a:pt x="28120" y="7923"/>
                    <a:pt x="28086" y="7923"/>
                  </a:cubicBezTo>
                  <a:cubicBezTo>
                    <a:pt x="27944" y="7923"/>
                    <a:pt x="27713" y="8008"/>
                    <a:pt x="27776" y="8235"/>
                  </a:cubicBezTo>
                  <a:cubicBezTo>
                    <a:pt x="27901" y="8267"/>
                    <a:pt x="28136" y="8345"/>
                    <a:pt x="28403" y="8486"/>
                  </a:cubicBezTo>
                  <a:cubicBezTo>
                    <a:pt x="28544" y="8549"/>
                    <a:pt x="28669" y="8643"/>
                    <a:pt x="28779" y="8768"/>
                  </a:cubicBezTo>
                  <a:cubicBezTo>
                    <a:pt x="28889" y="8878"/>
                    <a:pt x="28998" y="9004"/>
                    <a:pt x="29061" y="9145"/>
                  </a:cubicBezTo>
                  <a:lnTo>
                    <a:pt x="28983" y="9270"/>
                  </a:lnTo>
                  <a:cubicBezTo>
                    <a:pt x="28983" y="9270"/>
                    <a:pt x="29030" y="9380"/>
                    <a:pt x="29093" y="9489"/>
                  </a:cubicBezTo>
                  <a:cubicBezTo>
                    <a:pt x="29133" y="9584"/>
                    <a:pt x="29162" y="9679"/>
                    <a:pt x="29179" y="9703"/>
                  </a:cubicBezTo>
                  <a:lnTo>
                    <a:pt x="29179" y="9703"/>
                  </a:lnTo>
                  <a:cubicBezTo>
                    <a:pt x="29022" y="9576"/>
                    <a:pt x="28775" y="9345"/>
                    <a:pt x="28528" y="9129"/>
                  </a:cubicBezTo>
                  <a:cubicBezTo>
                    <a:pt x="28262" y="8894"/>
                    <a:pt x="28011" y="8674"/>
                    <a:pt x="27839" y="8533"/>
                  </a:cubicBezTo>
                  <a:lnTo>
                    <a:pt x="27839" y="8533"/>
                  </a:lnTo>
                  <a:cubicBezTo>
                    <a:pt x="27839" y="8768"/>
                    <a:pt x="27760" y="8627"/>
                    <a:pt x="27854" y="8941"/>
                  </a:cubicBezTo>
                  <a:cubicBezTo>
                    <a:pt x="27842" y="8968"/>
                    <a:pt x="27828" y="8980"/>
                    <a:pt x="27813" y="8980"/>
                  </a:cubicBezTo>
                  <a:cubicBezTo>
                    <a:pt x="27751" y="8980"/>
                    <a:pt x="27673" y="8784"/>
                    <a:pt x="27635" y="8721"/>
                  </a:cubicBezTo>
                  <a:lnTo>
                    <a:pt x="27635" y="8721"/>
                  </a:lnTo>
                  <a:cubicBezTo>
                    <a:pt x="27635" y="8721"/>
                    <a:pt x="27650" y="8768"/>
                    <a:pt x="27666" y="8831"/>
                  </a:cubicBezTo>
                  <a:cubicBezTo>
                    <a:pt x="27682" y="8909"/>
                    <a:pt x="27697" y="9004"/>
                    <a:pt x="27713" y="9098"/>
                  </a:cubicBezTo>
                  <a:cubicBezTo>
                    <a:pt x="27729" y="9192"/>
                    <a:pt x="27745" y="9286"/>
                    <a:pt x="27760" y="9348"/>
                  </a:cubicBezTo>
                  <a:cubicBezTo>
                    <a:pt x="27760" y="9427"/>
                    <a:pt x="27776" y="9474"/>
                    <a:pt x="27776" y="9474"/>
                  </a:cubicBezTo>
                  <a:cubicBezTo>
                    <a:pt x="27786" y="9470"/>
                    <a:pt x="27795" y="9469"/>
                    <a:pt x="27805" y="9469"/>
                  </a:cubicBezTo>
                  <a:cubicBezTo>
                    <a:pt x="27886" y="9469"/>
                    <a:pt x="27956" y="9584"/>
                    <a:pt x="28027" y="9725"/>
                  </a:cubicBezTo>
                  <a:cubicBezTo>
                    <a:pt x="28086" y="9858"/>
                    <a:pt x="28146" y="9992"/>
                    <a:pt x="28218" y="9992"/>
                  </a:cubicBezTo>
                  <a:cubicBezTo>
                    <a:pt x="28222" y="9992"/>
                    <a:pt x="28226" y="9992"/>
                    <a:pt x="28230" y="9991"/>
                  </a:cubicBezTo>
                  <a:cubicBezTo>
                    <a:pt x="28230" y="9991"/>
                    <a:pt x="28152" y="9772"/>
                    <a:pt x="28058" y="9568"/>
                  </a:cubicBezTo>
                  <a:cubicBezTo>
                    <a:pt x="28011" y="9458"/>
                    <a:pt x="27964" y="9364"/>
                    <a:pt x="27933" y="9286"/>
                  </a:cubicBezTo>
                  <a:cubicBezTo>
                    <a:pt x="27901" y="9223"/>
                    <a:pt x="27870" y="9176"/>
                    <a:pt x="27870" y="9176"/>
                  </a:cubicBezTo>
                  <a:cubicBezTo>
                    <a:pt x="27888" y="9167"/>
                    <a:pt x="27908" y="9163"/>
                    <a:pt x="27931" y="9163"/>
                  </a:cubicBezTo>
                  <a:cubicBezTo>
                    <a:pt x="28029" y="9163"/>
                    <a:pt x="28166" y="9243"/>
                    <a:pt x="28293" y="9395"/>
                  </a:cubicBezTo>
                  <a:cubicBezTo>
                    <a:pt x="28356" y="9489"/>
                    <a:pt x="28434" y="9599"/>
                    <a:pt x="28497" y="9725"/>
                  </a:cubicBezTo>
                  <a:cubicBezTo>
                    <a:pt x="28544" y="9850"/>
                    <a:pt x="28575" y="10007"/>
                    <a:pt x="28591" y="10148"/>
                  </a:cubicBezTo>
                  <a:cubicBezTo>
                    <a:pt x="28574" y="10189"/>
                    <a:pt x="28540" y="10204"/>
                    <a:pt x="28497" y="10204"/>
                  </a:cubicBezTo>
                  <a:cubicBezTo>
                    <a:pt x="28385" y="10204"/>
                    <a:pt x="28215" y="10100"/>
                    <a:pt x="28160" y="10100"/>
                  </a:cubicBezTo>
                  <a:cubicBezTo>
                    <a:pt x="28157" y="10100"/>
                    <a:pt x="28154" y="10100"/>
                    <a:pt x="28152" y="10101"/>
                  </a:cubicBezTo>
                  <a:cubicBezTo>
                    <a:pt x="28246" y="10163"/>
                    <a:pt x="28340" y="10634"/>
                    <a:pt x="28293" y="10696"/>
                  </a:cubicBezTo>
                  <a:lnTo>
                    <a:pt x="28168" y="10461"/>
                  </a:lnTo>
                  <a:lnTo>
                    <a:pt x="28168" y="10461"/>
                  </a:lnTo>
                  <a:cubicBezTo>
                    <a:pt x="28105" y="10775"/>
                    <a:pt x="28481" y="10963"/>
                    <a:pt x="28293" y="11355"/>
                  </a:cubicBezTo>
                  <a:cubicBezTo>
                    <a:pt x="28277" y="11496"/>
                    <a:pt x="28011" y="11747"/>
                    <a:pt x="28136" y="11778"/>
                  </a:cubicBezTo>
                  <a:cubicBezTo>
                    <a:pt x="28277" y="11656"/>
                    <a:pt x="28590" y="11591"/>
                    <a:pt x="28856" y="11591"/>
                  </a:cubicBezTo>
                  <a:cubicBezTo>
                    <a:pt x="29037" y="11591"/>
                    <a:pt x="29195" y="11621"/>
                    <a:pt x="29265" y="11684"/>
                  </a:cubicBezTo>
                  <a:cubicBezTo>
                    <a:pt x="29249" y="11715"/>
                    <a:pt x="29202" y="11903"/>
                    <a:pt x="29124" y="12107"/>
                  </a:cubicBezTo>
                  <a:cubicBezTo>
                    <a:pt x="29045" y="12295"/>
                    <a:pt x="28936" y="12515"/>
                    <a:pt x="28873" y="12577"/>
                  </a:cubicBezTo>
                  <a:cubicBezTo>
                    <a:pt x="28841" y="12612"/>
                    <a:pt x="28809" y="12626"/>
                    <a:pt x="28777" y="12626"/>
                  </a:cubicBezTo>
                  <a:cubicBezTo>
                    <a:pt x="28635" y="12626"/>
                    <a:pt x="28500" y="12342"/>
                    <a:pt x="28366" y="12342"/>
                  </a:cubicBezTo>
                  <a:cubicBezTo>
                    <a:pt x="28342" y="12342"/>
                    <a:pt x="28317" y="12351"/>
                    <a:pt x="28293" y="12374"/>
                  </a:cubicBezTo>
                  <a:cubicBezTo>
                    <a:pt x="28356" y="12389"/>
                    <a:pt x="28403" y="12515"/>
                    <a:pt x="28434" y="12577"/>
                  </a:cubicBezTo>
                  <a:cubicBezTo>
                    <a:pt x="28413" y="12624"/>
                    <a:pt x="28387" y="12631"/>
                    <a:pt x="28362" y="12631"/>
                  </a:cubicBezTo>
                  <a:cubicBezTo>
                    <a:pt x="28351" y="12631"/>
                    <a:pt x="28340" y="12630"/>
                    <a:pt x="28330" y="12630"/>
                  </a:cubicBezTo>
                  <a:cubicBezTo>
                    <a:pt x="28292" y="12630"/>
                    <a:pt x="28262" y="12647"/>
                    <a:pt x="28262" y="12812"/>
                  </a:cubicBezTo>
                  <a:cubicBezTo>
                    <a:pt x="28406" y="12868"/>
                    <a:pt x="28291" y="13151"/>
                    <a:pt x="28306" y="13151"/>
                  </a:cubicBezTo>
                  <a:cubicBezTo>
                    <a:pt x="28312" y="13151"/>
                    <a:pt x="28341" y="13102"/>
                    <a:pt x="28419" y="12969"/>
                  </a:cubicBezTo>
                  <a:lnTo>
                    <a:pt x="28419" y="12969"/>
                  </a:lnTo>
                  <a:cubicBezTo>
                    <a:pt x="28434" y="13283"/>
                    <a:pt x="28309" y="13283"/>
                    <a:pt x="28262" y="13643"/>
                  </a:cubicBezTo>
                  <a:cubicBezTo>
                    <a:pt x="28274" y="13635"/>
                    <a:pt x="28286" y="13632"/>
                    <a:pt x="28299" y="13632"/>
                  </a:cubicBezTo>
                  <a:cubicBezTo>
                    <a:pt x="28443" y="13632"/>
                    <a:pt x="28651" y="14078"/>
                    <a:pt x="28622" y="14380"/>
                  </a:cubicBezTo>
                  <a:cubicBezTo>
                    <a:pt x="28611" y="14373"/>
                    <a:pt x="28598" y="14369"/>
                    <a:pt x="28583" y="14369"/>
                  </a:cubicBezTo>
                  <a:cubicBezTo>
                    <a:pt x="28535" y="14369"/>
                    <a:pt x="28474" y="14403"/>
                    <a:pt x="28450" y="14427"/>
                  </a:cubicBezTo>
                  <a:cubicBezTo>
                    <a:pt x="28356" y="14725"/>
                    <a:pt x="28262" y="14960"/>
                    <a:pt x="28152" y="15179"/>
                  </a:cubicBezTo>
                  <a:cubicBezTo>
                    <a:pt x="28042" y="15399"/>
                    <a:pt x="27964" y="15602"/>
                    <a:pt x="27839" y="15885"/>
                  </a:cubicBezTo>
                  <a:cubicBezTo>
                    <a:pt x="27790" y="15909"/>
                    <a:pt x="27676" y="16055"/>
                    <a:pt x="27612" y="16055"/>
                  </a:cubicBezTo>
                  <a:cubicBezTo>
                    <a:pt x="27594" y="16055"/>
                    <a:pt x="27579" y="16042"/>
                    <a:pt x="27572" y="16010"/>
                  </a:cubicBezTo>
                  <a:lnTo>
                    <a:pt x="27572" y="16010"/>
                  </a:lnTo>
                  <a:cubicBezTo>
                    <a:pt x="27572" y="16104"/>
                    <a:pt x="27603" y="16198"/>
                    <a:pt x="27541" y="16370"/>
                  </a:cubicBezTo>
                  <a:cubicBezTo>
                    <a:pt x="27491" y="16412"/>
                    <a:pt x="27462" y="16429"/>
                    <a:pt x="27446" y="16429"/>
                  </a:cubicBezTo>
                  <a:cubicBezTo>
                    <a:pt x="27380" y="16429"/>
                    <a:pt x="27561" y="16121"/>
                    <a:pt x="27452" y="16121"/>
                  </a:cubicBezTo>
                  <a:cubicBezTo>
                    <a:pt x="27433" y="16121"/>
                    <a:pt x="27406" y="16130"/>
                    <a:pt x="27368" y="16151"/>
                  </a:cubicBezTo>
                  <a:cubicBezTo>
                    <a:pt x="27478" y="16214"/>
                    <a:pt x="27353" y="16637"/>
                    <a:pt x="27290" y="16903"/>
                  </a:cubicBezTo>
                  <a:cubicBezTo>
                    <a:pt x="27384" y="16903"/>
                    <a:pt x="27462" y="16778"/>
                    <a:pt x="27525" y="16606"/>
                  </a:cubicBezTo>
                  <a:cubicBezTo>
                    <a:pt x="27572" y="16449"/>
                    <a:pt x="27588" y="16245"/>
                    <a:pt x="27603" y="16104"/>
                  </a:cubicBezTo>
                  <a:cubicBezTo>
                    <a:pt x="27839" y="16198"/>
                    <a:pt x="27933" y="16747"/>
                    <a:pt x="27729" y="17358"/>
                  </a:cubicBezTo>
                  <a:cubicBezTo>
                    <a:pt x="27655" y="17566"/>
                    <a:pt x="27599" y="17619"/>
                    <a:pt x="27558" y="17619"/>
                  </a:cubicBezTo>
                  <a:cubicBezTo>
                    <a:pt x="27516" y="17619"/>
                    <a:pt x="27491" y="17561"/>
                    <a:pt x="27482" y="17561"/>
                  </a:cubicBezTo>
                  <a:cubicBezTo>
                    <a:pt x="27479" y="17561"/>
                    <a:pt x="27478" y="17566"/>
                    <a:pt x="27478" y="17577"/>
                  </a:cubicBezTo>
                  <a:cubicBezTo>
                    <a:pt x="27227" y="17985"/>
                    <a:pt x="27227" y="18220"/>
                    <a:pt x="27212" y="18424"/>
                  </a:cubicBezTo>
                  <a:cubicBezTo>
                    <a:pt x="27196" y="18628"/>
                    <a:pt x="27180" y="18816"/>
                    <a:pt x="26882" y="19098"/>
                  </a:cubicBezTo>
                  <a:cubicBezTo>
                    <a:pt x="26823" y="19132"/>
                    <a:pt x="26776" y="19146"/>
                    <a:pt x="26738" y="19146"/>
                  </a:cubicBezTo>
                  <a:cubicBezTo>
                    <a:pt x="26585" y="19146"/>
                    <a:pt x="26575" y="18925"/>
                    <a:pt x="26475" y="18925"/>
                  </a:cubicBezTo>
                  <a:cubicBezTo>
                    <a:pt x="26647" y="18549"/>
                    <a:pt x="26898" y="18455"/>
                    <a:pt x="27024" y="18204"/>
                  </a:cubicBezTo>
                  <a:lnTo>
                    <a:pt x="27024" y="18204"/>
                  </a:lnTo>
                  <a:lnTo>
                    <a:pt x="26788" y="18471"/>
                  </a:lnTo>
                  <a:cubicBezTo>
                    <a:pt x="26804" y="18330"/>
                    <a:pt x="26914" y="18079"/>
                    <a:pt x="27024" y="17969"/>
                  </a:cubicBezTo>
                  <a:lnTo>
                    <a:pt x="27024" y="17969"/>
                  </a:lnTo>
                  <a:cubicBezTo>
                    <a:pt x="26898" y="18048"/>
                    <a:pt x="26694" y="18377"/>
                    <a:pt x="26444" y="18753"/>
                  </a:cubicBezTo>
                  <a:cubicBezTo>
                    <a:pt x="26193" y="19129"/>
                    <a:pt x="25895" y="19552"/>
                    <a:pt x="25628" y="19787"/>
                  </a:cubicBezTo>
                  <a:cubicBezTo>
                    <a:pt x="25586" y="19901"/>
                    <a:pt x="25505" y="20092"/>
                    <a:pt x="25583" y="20092"/>
                  </a:cubicBezTo>
                  <a:cubicBezTo>
                    <a:pt x="25591" y="20092"/>
                    <a:pt x="25601" y="20090"/>
                    <a:pt x="25613" y="20085"/>
                  </a:cubicBezTo>
                  <a:lnTo>
                    <a:pt x="25738" y="19897"/>
                  </a:lnTo>
                  <a:cubicBezTo>
                    <a:pt x="25757" y="19890"/>
                    <a:pt x="25772" y="19886"/>
                    <a:pt x="25784" y="19886"/>
                  </a:cubicBezTo>
                  <a:cubicBezTo>
                    <a:pt x="25896" y="19886"/>
                    <a:pt x="25702" y="20203"/>
                    <a:pt x="25764" y="20203"/>
                  </a:cubicBezTo>
                  <a:cubicBezTo>
                    <a:pt x="25776" y="20203"/>
                    <a:pt x="25797" y="20192"/>
                    <a:pt x="25832" y="20164"/>
                  </a:cubicBezTo>
                  <a:lnTo>
                    <a:pt x="25832" y="20164"/>
                  </a:lnTo>
                  <a:cubicBezTo>
                    <a:pt x="25707" y="20461"/>
                    <a:pt x="25597" y="20822"/>
                    <a:pt x="25221" y="21104"/>
                  </a:cubicBezTo>
                  <a:lnTo>
                    <a:pt x="25043" y="21045"/>
                  </a:lnTo>
                  <a:lnTo>
                    <a:pt x="25043" y="21045"/>
                  </a:lnTo>
                  <a:cubicBezTo>
                    <a:pt x="25045" y="21045"/>
                    <a:pt x="25046" y="21045"/>
                    <a:pt x="25048" y="21045"/>
                  </a:cubicBezTo>
                  <a:cubicBezTo>
                    <a:pt x="25113" y="21045"/>
                    <a:pt x="25296" y="20907"/>
                    <a:pt x="25353" y="20795"/>
                  </a:cubicBezTo>
                  <a:lnTo>
                    <a:pt x="25353" y="20795"/>
                  </a:lnTo>
                  <a:cubicBezTo>
                    <a:pt x="25306" y="20880"/>
                    <a:pt x="25148" y="20954"/>
                    <a:pt x="25017" y="21041"/>
                  </a:cubicBezTo>
                  <a:cubicBezTo>
                    <a:pt x="24860" y="21135"/>
                    <a:pt x="24735" y="21245"/>
                    <a:pt x="24735" y="21402"/>
                  </a:cubicBezTo>
                  <a:cubicBezTo>
                    <a:pt x="24735" y="21402"/>
                    <a:pt x="24813" y="21371"/>
                    <a:pt x="24892" y="21339"/>
                  </a:cubicBezTo>
                  <a:lnTo>
                    <a:pt x="25049" y="21277"/>
                  </a:lnTo>
                  <a:lnTo>
                    <a:pt x="25049" y="21277"/>
                  </a:lnTo>
                  <a:cubicBezTo>
                    <a:pt x="24892" y="21559"/>
                    <a:pt x="24735" y="21982"/>
                    <a:pt x="24375" y="22201"/>
                  </a:cubicBezTo>
                  <a:cubicBezTo>
                    <a:pt x="24395" y="22202"/>
                    <a:pt x="24412" y="22203"/>
                    <a:pt x="24428" y="22203"/>
                  </a:cubicBezTo>
                  <a:cubicBezTo>
                    <a:pt x="24613" y="22203"/>
                    <a:pt x="24465" y="22121"/>
                    <a:pt x="24798" y="22092"/>
                  </a:cubicBezTo>
                  <a:cubicBezTo>
                    <a:pt x="24457" y="22077"/>
                    <a:pt x="25449" y="21458"/>
                    <a:pt x="25145" y="21458"/>
                  </a:cubicBezTo>
                  <a:cubicBezTo>
                    <a:pt x="25140" y="21458"/>
                    <a:pt x="25136" y="21459"/>
                    <a:pt x="25131" y="21459"/>
                  </a:cubicBezTo>
                  <a:lnTo>
                    <a:pt x="25131" y="21459"/>
                  </a:lnTo>
                  <a:cubicBezTo>
                    <a:pt x="25463" y="21410"/>
                    <a:pt x="25538" y="21175"/>
                    <a:pt x="25926" y="21026"/>
                  </a:cubicBezTo>
                  <a:cubicBezTo>
                    <a:pt x="25879" y="20994"/>
                    <a:pt x="25754" y="21057"/>
                    <a:pt x="25989" y="20806"/>
                  </a:cubicBezTo>
                  <a:cubicBezTo>
                    <a:pt x="25989" y="20791"/>
                    <a:pt x="26005" y="20744"/>
                    <a:pt x="26005" y="20728"/>
                  </a:cubicBezTo>
                  <a:cubicBezTo>
                    <a:pt x="26005" y="20712"/>
                    <a:pt x="26020" y="20712"/>
                    <a:pt x="26020" y="20712"/>
                  </a:cubicBezTo>
                  <a:lnTo>
                    <a:pt x="26005" y="20712"/>
                  </a:lnTo>
                  <a:cubicBezTo>
                    <a:pt x="25926" y="20759"/>
                    <a:pt x="25864" y="20791"/>
                    <a:pt x="25817" y="20791"/>
                  </a:cubicBezTo>
                  <a:cubicBezTo>
                    <a:pt x="25817" y="20571"/>
                    <a:pt x="26161" y="20164"/>
                    <a:pt x="26208" y="19976"/>
                  </a:cubicBezTo>
                  <a:cubicBezTo>
                    <a:pt x="26240" y="19944"/>
                    <a:pt x="26258" y="19932"/>
                    <a:pt x="26267" y="19932"/>
                  </a:cubicBezTo>
                  <a:cubicBezTo>
                    <a:pt x="26295" y="19932"/>
                    <a:pt x="26247" y="20044"/>
                    <a:pt x="26295" y="20044"/>
                  </a:cubicBezTo>
                  <a:cubicBezTo>
                    <a:pt x="26301" y="20044"/>
                    <a:pt x="26309" y="20042"/>
                    <a:pt x="26318" y="20038"/>
                  </a:cubicBezTo>
                  <a:lnTo>
                    <a:pt x="26397" y="19756"/>
                  </a:lnTo>
                  <a:cubicBezTo>
                    <a:pt x="26407" y="19761"/>
                    <a:pt x="26419" y="19764"/>
                    <a:pt x="26433" y="19764"/>
                  </a:cubicBezTo>
                  <a:cubicBezTo>
                    <a:pt x="26518" y="19764"/>
                    <a:pt x="26650" y="19672"/>
                    <a:pt x="26709" y="19672"/>
                  </a:cubicBezTo>
                  <a:cubicBezTo>
                    <a:pt x="26752" y="19672"/>
                    <a:pt x="26757" y="19719"/>
                    <a:pt x="26679" y="19882"/>
                  </a:cubicBezTo>
                  <a:lnTo>
                    <a:pt x="26929" y="19537"/>
                  </a:lnTo>
                  <a:cubicBezTo>
                    <a:pt x="27133" y="19380"/>
                    <a:pt x="27337" y="19098"/>
                    <a:pt x="27400" y="18894"/>
                  </a:cubicBezTo>
                  <a:cubicBezTo>
                    <a:pt x="27510" y="18771"/>
                    <a:pt x="27534" y="18534"/>
                    <a:pt x="27539" y="18534"/>
                  </a:cubicBezTo>
                  <a:cubicBezTo>
                    <a:pt x="27541" y="18534"/>
                    <a:pt x="27541" y="18552"/>
                    <a:pt x="27541" y="18596"/>
                  </a:cubicBezTo>
                  <a:cubicBezTo>
                    <a:pt x="27541" y="18596"/>
                    <a:pt x="27603" y="18439"/>
                    <a:pt x="27666" y="18283"/>
                  </a:cubicBezTo>
                  <a:lnTo>
                    <a:pt x="27792" y="17969"/>
                  </a:lnTo>
                  <a:lnTo>
                    <a:pt x="27823" y="17985"/>
                  </a:lnTo>
                  <a:cubicBezTo>
                    <a:pt x="27980" y="17703"/>
                    <a:pt x="28089" y="17374"/>
                    <a:pt x="28215" y="17060"/>
                  </a:cubicBezTo>
                  <a:cubicBezTo>
                    <a:pt x="28340" y="16731"/>
                    <a:pt x="28466" y="16402"/>
                    <a:pt x="28732" y="16088"/>
                  </a:cubicBezTo>
                  <a:cubicBezTo>
                    <a:pt x="28779" y="15869"/>
                    <a:pt x="28810" y="15649"/>
                    <a:pt x="28967" y="15305"/>
                  </a:cubicBezTo>
                  <a:lnTo>
                    <a:pt x="29108" y="15273"/>
                  </a:lnTo>
                  <a:cubicBezTo>
                    <a:pt x="29155" y="14991"/>
                    <a:pt x="29453" y="14474"/>
                    <a:pt x="29359" y="14317"/>
                  </a:cubicBezTo>
                  <a:cubicBezTo>
                    <a:pt x="29563" y="14207"/>
                    <a:pt x="29641" y="13863"/>
                    <a:pt x="29704" y="13486"/>
                  </a:cubicBezTo>
                  <a:cubicBezTo>
                    <a:pt x="29735" y="13298"/>
                    <a:pt x="29735" y="13095"/>
                    <a:pt x="29735" y="12906"/>
                  </a:cubicBezTo>
                  <a:cubicBezTo>
                    <a:pt x="29751" y="12734"/>
                    <a:pt x="29767" y="12562"/>
                    <a:pt x="29798" y="12436"/>
                  </a:cubicBezTo>
                  <a:lnTo>
                    <a:pt x="29641" y="12405"/>
                  </a:lnTo>
                  <a:cubicBezTo>
                    <a:pt x="29688" y="12060"/>
                    <a:pt x="29625" y="11715"/>
                    <a:pt x="29578" y="11292"/>
                  </a:cubicBezTo>
                  <a:lnTo>
                    <a:pt x="29453" y="11323"/>
                  </a:lnTo>
                  <a:cubicBezTo>
                    <a:pt x="29406" y="11135"/>
                    <a:pt x="29390" y="10900"/>
                    <a:pt x="29422" y="10634"/>
                  </a:cubicBezTo>
                  <a:cubicBezTo>
                    <a:pt x="29437" y="10367"/>
                    <a:pt x="29469" y="10069"/>
                    <a:pt x="29406" y="9787"/>
                  </a:cubicBezTo>
                  <a:lnTo>
                    <a:pt x="29406" y="9787"/>
                  </a:lnTo>
                  <a:cubicBezTo>
                    <a:pt x="29469" y="9819"/>
                    <a:pt x="29469" y="9960"/>
                    <a:pt x="29453" y="10069"/>
                  </a:cubicBezTo>
                  <a:cubicBezTo>
                    <a:pt x="29516" y="9881"/>
                    <a:pt x="29516" y="9709"/>
                    <a:pt x="29484" y="9521"/>
                  </a:cubicBezTo>
                  <a:cubicBezTo>
                    <a:pt x="29437" y="9348"/>
                    <a:pt x="29375" y="9160"/>
                    <a:pt x="29312" y="8988"/>
                  </a:cubicBezTo>
                  <a:cubicBezTo>
                    <a:pt x="29234" y="8815"/>
                    <a:pt x="29155" y="8643"/>
                    <a:pt x="29093" y="8486"/>
                  </a:cubicBezTo>
                  <a:cubicBezTo>
                    <a:pt x="29030" y="8314"/>
                    <a:pt x="28983" y="8157"/>
                    <a:pt x="28983" y="7969"/>
                  </a:cubicBezTo>
                  <a:cubicBezTo>
                    <a:pt x="28889" y="7828"/>
                    <a:pt x="28842" y="7718"/>
                    <a:pt x="28826" y="7609"/>
                  </a:cubicBezTo>
                  <a:lnTo>
                    <a:pt x="28826" y="7609"/>
                  </a:lnTo>
                  <a:cubicBezTo>
                    <a:pt x="28842" y="7609"/>
                    <a:pt x="28842" y="7624"/>
                    <a:pt x="28857" y="7640"/>
                  </a:cubicBezTo>
                  <a:cubicBezTo>
                    <a:pt x="28842" y="7624"/>
                    <a:pt x="28842" y="7593"/>
                    <a:pt x="28826" y="7577"/>
                  </a:cubicBezTo>
                  <a:cubicBezTo>
                    <a:pt x="28810" y="7499"/>
                    <a:pt x="28810" y="7420"/>
                    <a:pt x="28795" y="7326"/>
                  </a:cubicBezTo>
                  <a:lnTo>
                    <a:pt x="28795" y="7326"/>
                  </a:lnTo>
                  <a:cubicBezTo>
                    <a:pt x="28795" y="7405"/>
                    <a:pt x="28795" y="7483"/>
                    <a:pt x="28810" y="7546"/>
                  </a:cubicBezTo>
                  <a:cubicBezTo>
                    <a:pt x="28779" y="7483"/>
                    <a:pt x="28748" y="7405"/>
                    <a:pt x="28701" y="7326"/>
                  </a:cubicBezTo>
                  <a:cubicBezTo>
                    <a:pt x="28654" y="7264"/>
                    <a:pt x="28591" y="7170"/>
                    <a:pt x="28528" y="7107"/>
                  </a:cubicBezTo>
                  <a:lnTo>
                    <a:pt x="28607" y="6950"/>
                  </a:lnTo>
                  <a:cubicBezTo>
                    <a:pt x="28607" y="6950"/>
                    <a:pt x="28591" y="6935"/>
                    <a:pt x="28591" y="6919"/>
                  </a:cubicBezTo>
                  <a:cubicBezTo>
                    <a:pt x="28572" y="6838"/>
                    <a:pt x="28546" y="6807"/>
                    <a:pt x="28519" y="6807"/>
                  </a:cubicBezTo>
                  <a:cubicBezTo>
                    <a:pt x="28477" y="6807"/>
                    <a:pt x="28431" y="6881"/>
                    <a:pt x="28403" y="6966"/>
                  </a:cubicBezTo>
                  <a:cubicBezTo>
                    <a:pt x="28340" y="6887"/>
                    <a:pt x="28277" y="6840"/>
                    <a:pt x="28199" y="6809"/>
                  </a:cubicBezTo>
                  <a:cubicBezTo>
                    <a:pt x="28293" y="6543"/>
                    <a:pt x="27854" y="6449"/>
                    <a:pt x="27901" y="6135"/>
                  </a:cubicBezTo>
                  <a:cubicBezTo>
                    <a:pt x="27807" y="6135"/>
                    <a:pt x="27619" y="5947"/>
                    <a:pt x="27447" y="5837"/>
                  </a:cubicBezTo>
                  <a:cubicBezTo>
                    <a:pt x="27309" y="5737"/>
                    <a:pt x="27161" y="5647"/>
                    <a:pt x="27043" y="5647"/>
                  </a:cubicBezTo>
                  <a:cubicBezTo>
                    <a:pt x="27036" y="5647"/>
                    <a:pt x="27029" y="5647"/>
                    <a:pt x="27022" y="5648"/>
                  </a:cubicBezTo>
                  <a:lnTo>
                    <a:pt x="27022" y="5648"/>
                  </a:lnTo>
                  <a:cubicBezTo>
                    <a:pt x="26913" y="5491"/>
                    <a:pt x="26803" y="5335"/>
                    <a:pt x="26632" y="5257"/>
                  </a:cubicBezTo>
                  <a:lnTo>
                    <a:pt x="26710" y="5069"/>
                  </a:lnTo>
                  <a:lnTo>
                    <a:pt x="26240" y="4960"/>
                  </a:lnTo>
                  <a:cubicBezTo>
                    <a:pt x="26164" y="4746"/>
                    <a:pt x="26129" y="4623"/>
                    <a:pt x="26264" y="4623"/>
                  </a:cubicBezTo>
                  <a:cubicBezTo>
                    <a:pt x="26297" y="4623"/>
                    <a:pt x="26341" y="4631"/>
                    <a:pt x="26397" y="4646"/>
                  </a:cubicBezTo>
                  <a:cubicBezTo>
                    <a:pt x="25801" y="4380"/>
                    <a:pt x="25973" y="4364"/>
                    <a:pt x="25440" y="4160"/>
                  </a:cubicBezTo>
                  <a:lnTo>
                    <a:pt x="25550" y="4082"/>
                  </a:lnTo>
                  <a:cubicBezTo>
                    <a:pt x="25409" y="3956"/>
                    <a:pt x="25080" y="3862"/>
                    <a:pt x="25064" y="3721"/>
                  </a:cubicBezTo>
                  <a:cubicBezTo>
                    <a:pt x="25033" y="3596"/>
                    <a:pt x="24923" y="3455"/>
                    <a:pt x="24766" y="3282"/>
                  </a:cubicBezTo>
                  <a:cubicBezTo>
                    <a:pt x="24594" y="3126"/>
                    <a:pt x="24359" y="2922"/>
                    <a:pt x="24124" y="2734"/>
                  </a:cubicBezTo>
                  <a:cubicBezTo>
                    <a:pt x="23622" y="2373"/>
                    <a:pt x="23027" y="2013"/>
                    <a:pt x="22619" y="1652"/>
                  </a:cubicBezTo>
                  <a:cubicBezTo>
                    <a:pt x="22619" y="1738"/>
                    <a:pt x="22605" y="1771"/>
                    <a:pt x="22580" y="1771"/>
                  </a:cubicBezTo>
                  <a:cubicBezTo>
                    <a:pt x="22545" y="1771"/>
                    <a:pt x="22488" y="1709"/>
                    <a:pt x="22415" y="1637"/>
                  </a:cubicBezTo>
                  <a:cubicBezTo>
                    <a:pt x="22320" y="1541"/>
                    <a:pt x="22206" y="1427"/>
                    <a:pt x="22122" y="1427"/>
                  </a:cubicBezTo>
                  <a:cubicBezTo>
                    <a:pt x="22096" y="1427"/>
                    <a:pt x="22073" y="1438"/>
                    <a:pt x="22055" y="1464"/>
                  </a:cubicBezTo>
                  <a:cubicBezTo>
                    <a:pt x="22040" y="1376"/>
                    <a:pt x="21916" y="1275"/>
                    <a:pt x="22066" y="1275"/>
                  </a:cubicBezTo>
                  <a:cubicBezTo>
                    <a:pt x="22077" y="1275"/>
                    <a:pt x="22089" y="1275"/>
                    <a:pt x="22102" y="1276"/>
                  </a:cubicBezTo>
                  <a:cubicBezTo>
                    <a:pt x="21961" y="1229"/>
                    <a:pt x="21835" y="1182"/>
                    <a:pt x="21726" y="1119"/>
                  </a:cubicBezTo>
                  <a:cubicBezTo>
                    <a:pt x="21616" y="1072"/>
                    <a:pt x="21522" y="1041"/>
                    <a:pt x="21428" y="994"/>
                  </a:cubicBezTo>
                  <a:cubicBezTo>
                    <a:pt x="21306" y="933"/>
                    <a:pt x="21185" y="899"/>
                    <a:pt x="21055" y="899"/>
                  </a:cubicBezTo>
                  <a:cubicBezTo>
                    <a:pt x="20984" y="899"/>
                    <a:pt x="20910" y="909"/>
                    <a:pt x="20832" y="931"/>
                  </a:cubicBezTo>
                  <a:cubicBezTo>
                    <a:pt x="20785" y="837"/>
                    <a:pt x="20989" y="837"/>
                    <a:pt x="20942" y="775"/>
                  </a:cubicBezTo>
                  <a:lnTo>
                    <a:pt x="20942" y="775"/>
                  </a:lnTo>
                  <a:cubicBezTo>
                    <a:pt x="20911" y="775"/>
                    <a:pt x="20860" y="782"/>
                    <a:pt x="20811" y="782"/>
                  </a:cubicBezTo>
                  <a:cubicBezTo>
                    <a:pt x="20762" y="782"/>
                    <a:pt x="20715" y="775"/>
                    <a:pt x="20691" y="743"/>
                  </a:cubicBezTo>
                  <a:cubicBezTo>
                    <a:pt x="20644" y="680"/>
                    <a:pt x="20785" y="696"/>
                    <a:pt x="20895" y="680"/>
                  </a:cubicBezTo>
                  <a:cubicBezTo>
                    <a:pt x="20786" y="658"/>
                    <a:pt x="20694" y="648"/>
                    <a:pt x="20615" y="648"/>
                  </a:cubicBezTo>
                  <a:cubicBezTo>
                    <a:pt x="20250" y="648"/>
                    <a:pt x="20173" y="861"/>
                    <a:pt x="20095" y="1041"/>
                  </a:cubicBezTo>
                  <a:cubicBezTo>
                    <a:pt x="19959" y="961"/>
                    <a:pt x="19855" y="921"/>
                    <a:pt x="19755" y="921"/>
                  </a:cubicBezTo>
                  <a:cubicBezTo>
                    <a:pt x="19659" y="921"/>
                    <a:pt x="19567" y="957"/>
                    <a:pt x="19453" y="1025"/>
                  </a:cubicBezTo>
                  <a:cubicBezTo>
                    <a:pt x="19374" y="931"/>
                    <a:pt x="19202" y="837"/>
                    <a:pt x="19563" y="837"/>
                  </a:cubicBezTo>
                  <a:cubicBezTo>
                    <a:pt x="19468" y="822"/>
                    <a:pt x="19155" y="775"/>
                    <a:pt x="18889" y="743"/>
                  </a:cubicBezTo>
                  <a:cubicBezTo>
                    <a:pt x="18791" y="732"/>
                    <a:pt x="18696" y="724"/>
                    <a:pt x="18613" y="724"/>
                  </a:cubicBezTo>
                  <a:cubicBezTo>
                    <a:pt x="18470" y="724"/>
                    <a:pt x="18366" y="746"/>
                    <a:pt x="18356" y="806"/>
                  </a:cubicBezTo>
                  <a:cubicBezTo>
                    <a:pt x="18324" y="782"/>
                    <a:pt x="18258" y="775"/>
                    <a:pt x="18193" y="775"/>
                  </a:cubicBezTo>
                  <a:cubicBezTo>
                    <a:pt x="18128" y="775"/>
                    <a:pt x="18066" y="782"/>
                    <a:pt x="18042" y="790"/>
                  </a:cubicBezTo>
                  <a:cubicBezTo>
                    <a:pt x="17603" y="743"/>
                    <a:pt x="17572" y="712"/>
                    <a:pt x="17149" y="696"/>
                  </a:cubicBezTo>
                  <a:lnTo>
                    <a:pt x="17149" y="696"/>
                  </a:lnTo>
                  <a:lnTo>
                    <a:pt x="17258" y="727"/>
                  </a:lnTo>
                  <a:cubicBezTo>
                    <a:pt x="17193" y="804"/>
                    <a:pt x="17129" y="829"/>
                    <a:pt x="17059" y="829"/>
                  </a:cubicBezTo>
                  <a:cubicBezTo>
                    <a:pt x="16928" y="829"/>
                    <a:pt x="16777" y="743"/>
                    <a:pt x="16553" y="743"/>
                  </a:cubicBezTo>
                  <a:lnTo>
                    <a:pt x="16569" y="712"/>
                  </a:lnTo>
                  <a:cubicBezTo>
                    <a:pt x="16297" y="623"/>
                    <a:pt x="16175" y="603"/>
                    <a:pt x="16095" y="603"/>
                  </a:cubicBezTo>
                  <a:cubicBezTo>
                    <a:pt x="16030" y="603"/>
                    <a:pt x="15995" y="617"/>
                    <a:pt x="15929" y="617"/>
                  </a:cubicBezTo>
                  <a:cubicBezTo>
                    <a:pt x="15850" y="617"/>
                    <a:pt x="15727" y="597"/>
                    <a:pt x="15456" y="508"/>
                  </a:cubicBezTo>
                  <a:lnTo>
                    <a:pt x="15456" y="508"/>
                  </a:lnTo>
                  <a:lnTo>
                    <a:pt x="15487" y="649"/>
                  </a:lnTo>
                  <a:cubicBezTo>
                    <a:pt x="15466" y="719"/>
                    <a:pt x="15421" y="745"/>
                    <a:pt x="15359" y="745"/>
                  </a:cubicBezTo>
                  <a:cubicBezTo>
                    <a:pt x="15166" y="745"/>
                    <a:pt x="14807" y="494"/>
                    <a:pt x="14473" y="494"/>
                  </a:cubicBezTo>
                  <a:cubicBezTo>
                    <a:pt x="14429" y="494"/>
                    <a:pt x="14386" y="498"/>
                    <a:pt x="14343" y="508"/>
                  </a:cubicBezTo>
                  <a:lnTo>
                    <a:pt x="14515" y="586"/>
                  </a:lnTo>
                  <a:cubicBezTo>
                    <a:pt x="14492" y="597"/>
                    <a:pt x="14467" y="601"/>
                    <a:pt x="14441" y="601"/>
                  </a:cubicBezTo>
                  <a:cubicBezTo>
                    <a:pt x="14185" y="601"/>
                    <a:pt x="13801" y="159"/>
                    <a:pt x="13559" y="116"/>
                  </a:cubicBezTo>
                  <a:cubicBezTo>
                    <a:pt x="13497" y="85"/>
                    <a:pt x="13638" y="69"/>
                    <a:pt x="13716" y="53"/>
                  </a:cubicBezTo>
                  <a:cubicBezTo>
                    <a:pt x="13583" y="16"/>
                    <a:pt x="13499" y="1"/>
                    <a:pt x="13447" y="1"/>
                  </a:cubicBezTo>
                  <a:cubicBezTo>
                    <a:pt x="13235" y="1"/>
                    <a:pt x="13539" y="251"/>
                    <a:pt x="13136" y="289"/>
                  </a:cubicBezTo>
                  <a:cubicBezTo>
                    <a:pt x="13042" y="179"/>
                    <a:pt x="13246" y="22"/>
                    <a:pt x="12901" y="6"/>
                  </a:cubicBezTo>
                  <a:cubicBezTo>
                    <a:pt x="12890" y="2"/>
                    <a:pt x="12877" y="0"/>
                    <a:pt x="12861" y="0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5090;p55"/>
            <p:cNvSpPr/>
            <p:nvPr/>
          </p:nvSpPr>
          <p:spPr>
            <a:xfrm>
              <a:off x="5038939" y="1315750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9" h="79" extrusionOk="0">
                  <a:moveTo>
                    <a:pt x="47" y="0"/>
                  </a:moveTo>
                  <a:lnTo>
                    <a:pt x="47" y="0"/>
                  </a:lnTo>
                  <a:cubicBezTo>
                    <a:pt x="0" y="16"/>
                    <a:pt x="0" y="47"/>
                    <a:pt x="78" y="79"/>
                  </a:cubicBezTo>
                  <a:cubicBezTo>
                    <a:pt x="47" y="63"/>
                    <a:pt x="47" y="32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5091;p55"/>
            <p:cNvSpPr/>
            <p:nvPr/>
          </p:nvSpPr>
          <p:spPr>
            <a:xfrm>
              <a:off x="4729920" y="1377903"/>
              <a:ext cx="377" cy="1063"/>
            </a:xfrm>
            <a:custGeom>
              <a:avLst/>
              <a:gdLst/>
              <a:ahLst/>
              <a:cxnLst/>
              <a:rect l="l" t="t" r="r" b="b"/>
              <a:pathLst>
                <a:path w="17" h="48" extrusionOk="0">
                  <a:moveTo>
                    <a:pt x="17" y="0"/>
                  </a:moveTo>
                  <a:lnTo>
                    <a:pt x="1" y="16"/>
                  </a:lnTo>
                  <a:cubicBezTo>
                    <a:pt x="1" y="31"/>
                    <a:pt x="1" y="31"/>
                    <a:pt x="17" y="47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5092;p55"/>
            <p:cNvSpPr/>
            <p:nvPr/>
          </p:nvSpPr>
          <p:spPr>
            <a:xfrm>
              <a:off x="5167389" y="1753197"/>
              <a:ext cx="5227" cy="5582"/>
            </a:xfrm>
            <a:custGeom>
              <a:avLst/>
              <a:gdLst/>
              <a:ahLst/>
              <a:cxnLst/>
              <a:rect l="l" t="t" r="r" b="b"/>
              <a:pathLst>
                <a:path w="236" h="252" extrusionOk="0">
                  <a:moveTo>
                    <a:pt x="236" y="1"/>
                  </a:moveTo>
                  <a:lnTo>
                    <a:pt x="236" y="1"/>
                  </a:lnTo>
                  <a:cubicBezTo>
                    <a:pt x="142" y="111"/>
                    <a:pt x="79" y="126"/>
                    <a:pt x="1" y="158"/>
                  </a:cubicBezTo>
                  <a:cubicBezTo>
                    <a:pt x="30" y="187"/>
                    <a:pt x="102" y="175"/>
                    <a:pt x="57" y="239"/>
                  </a:cubicBezTo>
                  <a:lnTo>
                    <a:pt x="57" y="239"/>
                  </a:lnTo>
                  <a:cubicBezTo>
                    <a:pt x="73" y="218"/>
                    <a:pt x="107" y="172"/>
                    <a:pt x="142" y="126"/>
                  </a:cubicBezTo>
                  <a:cubicBezTo>
                    <a:pt x="189" y="64"/>
                    <a:pt x="236" y="1"/>
                    <a:pt x="236" y="1"/>
                  </a:cubicBezTo>
                  <a:close/>
                  <a:moveTo>
                    <a:pt x="57" y="239"/>
                  </a:moveTo>
                  <a:cubicBezTo>
                    <a:pt x="51" y="247"/>
                    <a:pt x="48" y="252"/>
                    <a:pt x="48" y="252"/>
                  </a:cubicBezTo>
                  <a:cubicBezTo>
                    <a:pt x="51" y="247"/>
                    <a:pt x="54" y="243"/>
                    <a:pt x="57" y="239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5093;p55"/>
            <p:cNvSpPr/>
            <p:nvPr/>
          </p:nvSpPr>
          <p:spPr>
            <a:xfrm>
              <a:off x="5106631" y="1778315"/>
              <a:ext cx="5338" cy="3389"/>
            </a:xfrm>
            <a:custGeom>
              <a:avLst/>
              <a:gdLst/>
              <a:ahLst/>
              <a:cxnLst/>
              <a:rect l="l" t="t" r="r" b="b"/>
              <a:pathLst>
                <a:path w="241" h="153" extrusionOk="0">
                  <a:moveTo>
                    <a:pt x="193" y="0"/>
                  </a:moveTo>
                  <a:cubicBezTo>
                    <a:pt x="178" y="0"/>
                    <a:pt x="152" y="8"/>
                    <a:pt x="110" y="27"/>
                  </a:cubicBezTo>
                  <a:cubicBezTo>
                    <a:pt x="79" y="58"/>
                    <a:pt x="32" y="74"/>
                    <a:pt x="1" y="105"/>
                  </a:cubicBezTo>
                  <a:lnTo>
                    <a:pt x="48" y="152"/>
                  </a:lnTo>
                  <a:cubicBezTo>
                    <a:pt x="167" y="81"/>
                    <a:pt x="241" y="0"/>
                    <a:pt x="193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5094;p55"/>
            <p:cNvSpPr/>
            <p:nvPr/>
          </p:nvSpPr>
          <p:spPr>
            <a:xfrm>
              <a:off x="5148296" y="1754858"/>
              <a:ext cx="8018" cy="6822"/>
            </a:xfrm>
            <a:custGeom>
              <a:avLst/>
              <a:gdLst/>
              <a:ahLst/>
              <a:cxnLst/>
              <a:rect l="l" t="t" r="r" b="b"/>
              <a:pathLst>
                <a:path w="362" h="308" extrusionOk="0">
                  <a:moveTo>
                    <a:pt x="20" y="249"/>
                  </a:moveTo>
                  <a:lnTo>
                    <a:pt x="20" y="249"/>
                  </a:lnTo>
                  <a:cubicBezTo>
                    <a:pt x="9" y="256"/>
                    <a:pt x="1" y="259"/>
                    <a:pt x="1" y="271"/>
                  </a:cubicBezTo>
                  <a:cubicBezTo>
                    <a:pt x="7" y="264"/>
                    <a:pt x="13" y="256"/>
                    <a:pt x="20" y="249"/>
                  </a:cubicBezTo>
                  <a:close/>
                  <a:moveTo>
                    <a:pt x="304" y="0"/>
                  </a:moveTo>
                  <a:cubicBezTo>
                    <a:pt x="218" y="0"/>
                    <a:pt x="128" y="126"/>
                    <a:pt x="20" y="249"/>
                  </a:cubicBezTo>
                  <a:lnTo>
                    <a:pt x="20" y="249"/>
                  </a:lnTo>
                  <a:cubicBezTo>
                    <a:pt x="24" y="247"/>
                    <a:pt x="28" y="244"/>
                    <a:pt x="32" y="239"/>
                  </a:cubicBezTo>
                  <a:cubicBezTo>
                    <a:pt x="49" y="287"/>
                    <a:pt x="72" y="307"/>
                    <a:pt x="100" y="307"/>
                  </a:cubicBezTo>
                  <a:cubicBezTo>
                    <a:pt x="171" y="307"/>
                    <a:pt x="270" y="168"/>
                    <a:pt x="361" y="20"/>
                  </a:cubicBezTo>
                  <a:cubicBezTo>
                    <a:pt x="342" y="7"/>
                    <a:pt x="323" y="0"/>
                    <a:pt x="304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5095;p55"/>
            <p:cNvSpPr/>
            <p:nvPr/>
          </p:nvSpPr>
          <p:spPr>
            <a:xfrm>
              <a:off x="5144131" y="1761547"/>
              <a:ext cx="3500" cy="3389"/>
            </a:xfrm>
            <a:custGeom>
              <a:avLst/>
              <a:gdLst/>
              <a:ahLst/>
              <a:cxnLst/>
              <a:rect l="l" t="t" r="r" b="b"/>
              <a:pathLst>
                <a:path w="158" h="153" extrusionOk="0">
                  <a:moveTo>
                    <a:pt x="157" y="0"/>
                  </a:moveTo>
                  <a:lnTo>
                    <a:pt x="157" y="0"/>
                  </a:lnTo>
                  <a:cubicBezTo>
                    <a:pt x="110" y="47"/>
                    <a:pt x="47" y="94"/>
                    <a:pt x="0" y="126"/>
                  </a:cubicBezTo>
                  <a:cubicBezTo>
                    <a:pt x="4" y="144"/>
                    <a:pt x="10" y="152"/>
                    <a:pt x="17" y="152"/>
                  </a:cubicBezTo>
                  <a:cubicBezTo>
                    <a:pt x="41" y="152"/>
                    <a:pt x="86" y="72"/>
                    <a:pt x="15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5096;p55"/>
            <p:cNvSpPr/>
            <p:nvPr/>
          </p:nvSpPr>
          <p:spPr>
            <a:xfrm>
              <a:off x="5147254" y="1748700"/>
              <a:ext cx="3832" cy="3832"/>
            </a:xfrm>
            <a:custGeom>
              <a:avLst/>
              <a:gdLst/>
              <a:ahLst/>
              <a:cxnLst/>
              <a:rect l="l" t="t" r="r" b="b"/>
              <a:pathLst>
                <a:path w="173" h="173" extrusionOk="0">
                  <a:moveTo>
                    <a:pt x="173" y="0"/>
                  </a:moveTo>
                  <a:lnTo>
                    <a:pt x="0" y="110"/>
                  </a:lnTo>
                  <a:lnTo>
                    <a:pt x="157" y="173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5097;p55"/>
            <p:cNvSpPr/>
            <p:nvPr/>
          </p:nvSpPr>
          <p:spPr>
            <a:xfrm>
              <a:off x="5168430" y="1726483"/>
              <a:ext cx="6977" cy="7310"/>
            </a:xfrm>
            <a:custGeom>
              <a:avLst/>
              <a:gdLst/>
              <a:ahLst/>
              <a:cxnLst/>
              <a:rect l="l" t="t" r="r" b="b"/>
              <a:pathLst>
                <a:path w="315" h="330" extrusionOk="0">
                  <a:moveTo>
                    <a:pt x="267" y="0"/>
                  </a:moveTo>
                  <a:lnTo>
                    <a:pt x="267" y="0"/>
                  </a:lnTo>
                  <a:cubicBezTo>
                    <a:pt x="267" y="0"/>
                    <a:pt x="220" y="63"/>
                    <a:pt x="157" y="125"/>
                  </a:cubicBezTo>
                  <a:lnTo>
                    <a:pt x="16" y="235"/>
                  </a:lnTo>
                  <a:cubicBezTo>
                    <a:pt x="48" y="251"/>
                    <a:pt x="32" y="282"/>
                    <a:pt x="1" y="329"/>
                  </a:cubicBezTo>
                  <a:cubicBezTo>
                    <a:pt x="142" y="188"/>
                    <a:pt x="314" y="31"/>
                    <a:pt x="26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5098;p55"/>
            <p:cNvSpPr/>
            <p:nvPr/>
          </p:nvSpPr>
          <p:spPr>
            <a:xfrm>
              <a:off x="5164953" y="1733771"/>
              <a:ext cx="3500" cy="4873"/>
            </a:xfrm>
            <a:custGeom>
              <a:avLst/>
              <a:gdLst/>
              <a:ahLst/>
              <a:cxnLst/>
              <a:rect l="l" t="t" r="r" b="b"/>
              <a:pathLst>
                <a:path w="158" h="220" extrusionOk="0">
                  <a:moveTo>
                    <a:pt x="158" y="0"/>
                  </a:moveTo>
                  <a:lnTo>
                    <a:pt x="158" y="0"/>
                  </a:lnTo>
                  <a:cubicBezTo>
                    <a:pt x="79" y="79"/>
                    <a:pt x="17" y="157"/>
                    <a:pt x="1" y="220"/>
                  </a:cubicBezTo>
                  <a:cubicBezTo>
                    <a:pt x="32" y="188"/>
                    <a:pt x="111" y="79"/>
                    <a:pt x="15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5099;p55"/>
            <p:cNvSpPr/>
            <p:nvPr/>
          </p:nvSpPr>
          <p:spPr>
            <a:xfrm>
              <a:off x="5154188" y="1738976"/>
              <a:ext cx="5582" cy="4873"/>
            </a:xfrm>
            <a:custGeom>
              <a:avLst/>
              <a:gdLst/>
              <a:ahLst/>
              <a:cxnLst/>
              <a:rect l="l" t="t" r="r" b="b"/>
              <a:pathLst>
                <a:path w="252" h="220" extrusionOk="0">
                  <a:moveTo>
                    <a:pt x="252" y="0"/>
                  </a:moveTo>
                  <a:cubicBezTo>
                    <a:pt x="252" y="1"/>
                    <a:pt x="1" y="220"/>
                    <a:pt x="1" y="220"/>
                  </a:cubicBezTo>
                  <a:lnTo>
                    <a:pt x="79" y="173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5100;p55"/>
            <p:cNvSpPr/>
            <p:nvPr/>
          </p:nvSpPr>
          <p:spPr>
            <a:xfrm>
              <a:off x="4856997" y="1844855"/>
              <a:ext cx="6977" cy="2126"/>
            </a:xfrm>
            <a:custGeom>
              <a:avLst/>
              <a:gdLst/>
              <a:ahLst/>
              <a:cxnLst/>
              <a:rect l="l" t="t" r="r" b="b"/>
              <a:pathLst>
                <a:path w="315" h="96" extrusionOk="0">
                  <a:moveTo>
                    <a:pt x="110" y="1"/>
                  </a:moveTo>
                  <a:cubicBezTo>
                    <a:pt x="110" y="1"/>
                    <a:pt x="1" y="48"/>
                    <a:pt x="1" y="48"/>
                  </a:cubicBezTo>
                  <a:cubicBezTo>
                    <a:pt x="1" y="48"/>
                    <a:pt x="314" y="95"/>
                    <a:pt x="314" y="95"/>
                  </a:cubicBezTo>
                  <a:lnTo>
                    <a:pt x="110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5101;p55"/>
            <p:cNvSpPr/>
            <p:nvPr/>
          </p:nvSpPr>
          <p:spPr>
            <a:xfrm>
              <a:off x="4869844" y="1840358"/>
              <a:ext cx="5582" cy="4186"/>
            </a:xfrm>
            <a:custGeom>
              <a:avLst/>
              <a:gdLst/>
              <a:ahLst/>
              <a:cxnLst/>
              <a:rect l="l" t="t" r="r" b="b"/>
              <a:pathLst>
                <a:path w="252" h="189" extrusionOk="0">
                  <a:moveTo>
                    <a:pt x="252" y="0"/>
                  </a:moveTo>
                  <a:lnTo>
                    <a:pt x="252" y="0"/>
                  </a:lnTo>
                  <a:cubicBezTo>
                    <a:pt x="206" y="9"/>
                    <a:pt x="145" y="18"/>
                    <a:pt x="93" y="18"/>
                  </a:cubicBezTo>
                  <a:cubicBezTo>
                    <a:pt x="54" y="18"/>
                    <a:pt x="21" y="13"/>
                    <a:pt x="1" y="0"/>
                  </a:cubicBezTo>
                  <a:lnTo>
                    <a:pt x="1" y="0"/>
                  </a:lnTo>
                  <a:lnTo>
                    <a:pt x="79" y="188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5102;p55"/>
            <p:cNvSpPr/>
            <p:nvPr/>
          </p:nvSpPr>
          <p:spPr>
            <a:xfrm>
              <a:off x="4901098" y="1316791"/>
              <a:ext cx="4873" cy="2459"/>
            </a:xfrm>
            <a:custGeom>
              <a:avLst/>
              <a:gdLst/>
              <a:ahLst/>
              <a:cxnLst/>
              <a:rect l="l" t="t" r="r" b="b"/>
              <a:pathLst>
                <a:path w="220" h="111" extrusionOk="0">
                  <a:moveTo>
                    <a:pt x="0" y="0"/>
                  </a:moveTo>
                  <a:lnTo>
                    <a:pt x="204" y="110"/>
                  </a:lnTo>
                  <a:lnTo>
                    <a:pt x="220" y="63"/>
                  </a:lnTo>
                  <a:cubicBezTo>
                    <a:pt x="173" y="16"/>
                    <a:pt x="110" y="0"/>
                    <a:pt x="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5103;p55"/>
            <p:cNvSpPr/>
            <p:nvPr/>
          </p:nvSpPr>
          <p:spPr>
            <a:xfrm>
              <a:off x="4826451" y="1323724"/>
              <a:ext cx="3500" cy="3145"/>
            </a:xfrm>
            <a:custGeom>
              <a:avLst/>
              <a:gdLst/>
              <a:ahLst/>
              <a:cxnLst/>
              <a:rect l="l" t="t" r="r" b="b"/>
              <a:pathLst>
                <a:path w="158" h="142" extrusionOk="0">
                  <a:moveTo>
                    <a:pt x="0" y="1"/>
                  </a:moveTo>
                  <a:lnTo>
                    <a:pt x="94" y="142"/>
                  </a:lnTo>
                  <a:lnTo>
                    <a:pt x="157" y="14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5104;p55"/>
            <p:cNvSpPr/>
            <p:nvPr/>
          </p:nvSpPr>
          <p:spPr>
            <a:xfrm>
              <a:off x="4769148" y="1352209"/>
              <a:ext cx="9768" cy="4519"/>
            </a:xfrm>
            <a:custGeom>
              <a:avLst/>
              <a:gdLst/>
              <a:ahLst/>
              <a:cxnLst/>
              <a:rect l="l" t="t" r="r" b="b"/>
              <a:pathLst>
                <a:path w="441" h="204" extrusionOk="0">
                  <a:moveTo>
                    <a:pt x="440" y="0"/>
                  </a:moveTo>
                  <a:cubicBezTo>
                    <a:pt x="421" y="10"/>
                    <a:pt x="401" y="21"/>
                    <a:pt x="381" y="34"/>
                  </a:cubicBezTo>
                  <a:lnTo>
                    <a:pt x="381" y="34"/>
                  </a:lnTo>
                  <a:cubicBezTo>
                    <a:pt x="401" y="25"/>
                    <a:pt x="421" y="14"/>
                    <a:pt x="440" y="0"/>
                  </a:cubicBezTo>
                  <a:close/>
                  <a:moveTo>
                    <a:pt x="381" y="34"/>
                  </a:moveTo>
                  <a:cubicBezTo>
                    <a:pt x="192" y="123"/>
                    <a:pt x="0" y="48"/>
                    <a:pt x="142" y="204"/>
                  </a:cubicBezTo>
                  <a:cubicBezTo>
                    <a:pt x="217" y="154"/>
                    <a:pt x="302" y="84"/>
                    <a:pt x="381" y="34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5105;p55"/>
            <p:cNvSpPr/>
            <p:nvPr/>
          </p:nvSpPr>
          <p:spPr>
            <a:xfrm>
              <a:off x="4856310" y="1436558"/>
              <a:ext cx="189936" cy="636082"/>
            </a:xfrm>
            <a:custGeom>
              <a:avLst/>
              <a:gdLst/>
              <a:ahLst/>
              <a:cxnLst/>
              <a:rect l="l" t="t" r="r" b="b"/>
              <a:pathLst>
                <a:path w="8575" h="28717" extrusionOk="0">
                  <a:moveTo>
                    <a:pt x="3339" y="5863"/>
                  </a:moveTo>
                  <a:cubicBezTo>
                    <a:pt x="3386" y="4609"/>
                    <a:pt x="3417" y="3355"/>
                    <a:pt x="3464" y="2086"/>
                  </a:cubicBezTo>
                  <a:cubicBezTo>
                    <a:pt x="3480" y="1615"/>
                    <a:pt x="3543" y="1145"/>
                    <a:pt x="3606" y="675"/>
                  </a:cubicBezTo>
                  <a:cubicBezTo>
                    <a:pt x="3637" y="361"/>
                    <a:pt x="3684" y="1"/>
                    <a:pt x="4154" y="17"/>
                  </a:cubicBezTo>
                  <a:cubicBezTo>
                    <a:pt x="4640" y="48"/>
                    <a:pt x="4577" y="424"/>
                    <a:pt x="4562" y="753"/>
                  </a:cubicBezTo>
                  <a:cubicBezTo>
                    <a:pt x="4515" y="2117"/>
                    <a:pt x="4468" y="3496"/>
                    <a:pt x="4405" y="4860"/>
                  </a:cubicBezTo>
                  <a:cubicBezTo>
                    <a:pt x="4327" y="7290"/>
                    <a:pt x="4232" y="9703"/>
                    <a:pt x="4123" y="12415"/>
                  </a:cubicBezTo>
                  <a:cubicBezTo>
                    <a:pt x="5627" y="11239"/>
                    <a:pt x="6584" y="9766"/>
                    <a:pt x="8088" y="8998"/>
                  </a:cubicBezTo>
                  <a:cubicBezTo>
                    <a:pt x="8574" y="9625"/>
                    <a:pt x="8559" y="9750"/>
                    <a:pt x="8041" y="10252"/>
                  </a:cubicBezTo>
                  <a:cubicBezTo>
                    <a:pt x="7007" y="11255"/>
                    <a:pt x="5988" y="12290"/>
                    <a:pt x="4954" y="13293"/>
                  </a:cubicBezTo>
                  <a:cubicBezTo>
                    <a:pt x="4374" y="13857"/>
                    <a:pt x="4138" y="14484"/>
                    <a:pt x="4138" y="15315"/>
                  </a:cubicBezTo>
                  <a:cubicBezTo>
                    <a:pt x="4138" y="19124"/>
                    <a:pt x="4044" y="22933"/>
                    <a:pt x="3997" y="26726"/>
                  </a:cubicBezTo>
                  <a:cubicBezTo>
                    <a:pt x="3997" y="27086"/>
                    <a:pt x="4029" y="27447"/>
                    <a:pt x="4076" y="27807"/>
                  </a:cubicBezTo>
                  <a:cubicBezTo>
                    <a:pt x="4138" y="28293"/>
                    <a:pt x="3950" y="28607"/>
                    <a:pt x="3464" y="28669"/>
                  </a:cubicBezTo>
                  <a:cubicBezTo>
                    <a:pt x="2963" y="28716"/>
                    <a:pt x="2869" y="28309"/>
                    <a:pt x="2869" y="27933"/>
                  </a:cubicBezTo>
                  <a:cubicBezTo>
                    <a:pt x="2884" y="27149"/>
                    <a:pt x="2994" y="26350"/>
                    <a:pt x="2994" y="25550"/>
                  </a:cubicBezTo>
                  <a:cubicBezTo>
                    <a:pt x="3026" y="22102"/>
                    <a:pt x="3026" y="18669"/>
                    <a:pt x="3057" y="15221"/>
                  </a:cubicBezTo>
                  <a:cubicBezTo>
                    <a:pt x="3073" y="13152"/>
                    <a:pt x="3120" y="11083"/>
                    <a:pt x="3198" y="9029"/>
                  </a:cubicBezTo>
                  <a:cubicBezTo>
                    <a:pt x="3229" y="8402"/>
                    <a:pt x="3057" y="7901"/>
                    <a:pt x="2712" y="7399"/>
                  </a:cubicBezTo>
                  <a:cubicBezTo>
                    <a:pt x="1897" y="6208"/>
                    <a:pt x="1082" y="5001"/>
                    <a:pt x="283" y="3810"/>
                  </a:cubicBezTo>
                  <a:cubicBezTo>
                    <a:pt x="189" y="3684"/>
                    <a:pt x="47" y="3575"/>
                    <a:pt x="47" y="3449"/>
                  </a:cubicBezTo>
                  <a:cubicBezTo>
                    <a:pt x="32" y="3214"/>
                    <a:pt x="0" y="2901"/>
                    <a:pt x="141" y="2775"/>
                  </a:cubicBezTo>
                  <a:cubicBezTo>
                    <a:pt x="361" y="2572"/>
                    <a:pt x="659" y="2603"/>
                    <a:pt x="878" y="2901"/>
                  </a:cubicBezTo>
                  <a:cubicBezTo>
                    <a:pt x="1489" y="3763"/>
                    <a:pt x="2116" y="4609"/>
                    <a:pt x="2743" y="5456"/>
                  </a:cubicBezTo>
                  <a:cubicBezTo>
                    <a:pt x="2869" y="5612"/>
                    <a:pt x="2994" y="5785"/>
                    <a:pt x="3120" y="5957"/>
                  </a:cubicBezTo>
                  <a:cubicBezTo>
                    <a:pt x="3182" y="5926"/>
                    <a:pt x="3261" y="5895"/>
                    <a:pt x="3339" y="5863"/>
                  </a:cubicBezTo>
                  <a:close/>
                </a:path>
              </a:pathLst>
            </a:custGeom>
            <a:solidFill>
              <a:srgbClr val="997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5106;p55"/>
            <p:cNvSpPr/>
            <p:nvPr/>
          </p:nvSpPr>
          <p:spPr>
            <a:xfrm>
              <a:off x="4856310" y="1436558"/>
              <a:ext cx="189936" cy="636082"/>
            </a:xfrm>
            <a:custGeom>
              <a:avLst/>
              <a:gdLst/>
              <a:ahLst/>
              <a:cxnLst/>
              <a:rect l="l" t="t" r="r" b="b"/>
              <a:pathLst>
                <a:path w="8575" h="28717" fill="none" extrusionOk="0">
                  <a:moveTo>
                    <a:pt x="3339" y="5863"/>
                  </a:moveTo>
                  <a:cubicBezTo>
                    <a:pt x="3386" y="4609"/>
                    <a:pt x="3417" y="3355"/>
                    <a:pt x="3464" y="2086"/>
                  </a:cubicBezTo>
                  <a:cubicBezTo>
                    <a:pt x="3480" y="1615"/>
                    <a:pt x="3543" y="1145"/>
                    <a:pt x="3606" y="675"/>
                  </a:cubicBezTo>
                  <a:cubicBezTo>
                    <a:pt x="3637" y="361"/>
                    <a:pt x="3684" y="1"/>
                    <a:pt x="4154" y="17"/>
                  </a:cubicBezTo>
                  <a:cubicBezTo>
                    <a:pt x="4640" y="48"/>
                    <a:pt x="4577" y="424"/>
                    <a:pt x="4562" y="753"/>
                  </a:cubicBezTo>
                  <a:cubicBezTo>
                    <a:pt x="4515" y="2117"/>
                    <a:pt x="4468" y="3496"/>
                    <a:pt x="4405" y="4860"/>
                  </a:cubicBezTo>
                  <a:cubicBezTo>
                    <a:pt x="4327" y="7290"/>
                    <a:pt x="4232" y="9703"/>
                    <a:pt x="4123" y="12415"/>
                  </a:cubicBezTo>
                  <a:cubicBezTo>
                    <a:pt x="5627" y="11239"/>
                    <a:pt x="6584" y="9766"/>
                    <a:pt x="8088" y="8998"/>
                  </a:cubicBezTo>
                  <a:cubicBezTo>
                    <a:pt x="8574" y="9625"/>
                    <a:pt x="8559" y="9750"/>
                    <a:pt x="8041" y="10252"/>
                  </a:cubicBezTo>
                  <a:cubicBezTo>
                    <a:pt x="7007" y="11255"/>
                    <a:pt x="5988" y="12290"/>
                    <a:pt x="4954" y="13293"/>
                  </a:cubicBezTo>
                  <a:cubicBezTo>
                    <a:pt x="4374" y="13857"/>
                    <a:pt x="4138" y="14484"/>
                    <a:pt x="4138" y="15315"/>
                  </a:cubicBezTo>
                  <a:cubicBezTo>
                    <a:pt x="4138" y="19124"/>
                    <a:pt x="4044" y="22933"/>
                    <a:pt x="3997" y="26726"/>
                  </a:cubicBezTo>
                  <a:cubicBezTo>
                    <a:pt x="3997" y="27086"/>
                    <a:pt x="4029" y="27447"/>
                    <a:pt x="4076" y="27807"/>
                  </a:cubicBezTo>
                  <a:cubicBezTo>
                    <a:pt x="4138" y="28293"/>
                    <a:pt x="3950" y="28607"/>
                    <a:pt x="3464" y="28669"/>
                  </a:cubicBezTo>
                  <a:cubicBezTo>
                    <a:pt x="2963" y="28716"/>
                    <a:pt x="2869" y="28309"/>
                    <a:pt x="2869" y="27933"/>
                  </a:cubicBezTo>
                  <a:cubicBezTo>
                    <a:pt x="2884" y="27149"/>
                    <a:pt x="2994" y="26350"/>
                    <a:pt x="2994" y="25550"/>
                  </a:cubicBezTo>
                  <a:cubicBezTo>
                    <a:pt x="3026" y="22102"/>
                    <a:pt x="3026" y="18669"/>
                    <a:pt x="3057" y="15221"/>
                  </a:cubicBezTo>
                  <a:cubicBezTo>
                    <a:pt x="3073" y="13152"/>
                    <a:pt x="3120" y="11083"/>
                    <a:pt x="3198" y="9029"/>
                  </a:cubicBezTo>
                  <a:cubicBezTo>
                    <a:pt x="3229" y="8402"/>
                    <a:pt x="3057" y="7901"/>
                    <a:pt x="2712" y="7399"/>
                  </a:cubicBezTo>
                  <a:cubicBezTo>
                    <a:pt x="1897" y="6208"/>
                    <a:pt x="1082" y="5001"/>
                    <a:pt x="283" y="3810"/>
                  </a:cubicBezTo>
                  <a:cubicBezTo>
                    <a:pt x="189" y="3684"/>
                    <a:pt x="47" y="3575"/>
                    <a:pt x="47" y="3449"/>
                  </a:cubicBezTo>
                  <a:cubicBezTo>
                    <a:pt x="32" y="3214"/>
                    <a:pt x="0" y="2901"/>
                    <a:pt x="141" y="2775"/>
                  </a:cubicBezTo>
                  <a:cubicBezTo>
                    <a:pt x="361" y="2572"/>
                    <a:pt x="659" y="2603"/>
                    <a:pt x="878" y="2901"/>
                  </a:cubicBezTo>
                  <a:cubicBezTo>
                    <a:pt x="1489" y="3763"/>
                    <a:pt x="2116" y="4609"/>
                    <a:pt x="2743" y="5456"/>
                  </a:cubicBezTo>
                  <a:cubicBezTo>
                    <a:pt x="2869" y="5612"/>
                    <a:pt x="2994" y="5785"/>
                    <a:pt x="3120" y="5957"/>
                  </a:cubicBezTo>
                  <a:cubicBezTo>
                    <a:pt x="3182" y="5926"/>
                    <a:pt x="3261" y="5895"/>
                    <a:pt x="3339" y="5863"/>
                  </a:cubicBezTo>
                  <a:close/>
                </a:path>
              </a:pathLst>
            </a:custGeom>
            <a:noFill/>
            <a:ln w="22725" cap="rnd" cmpd="sng">
              <a:solidFill>
                <a:srgbClr val="9973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5107;p55"/>
            <p:cNvSpPr/>
            <p:nvPr/>
          </p:nvSpPr>
          <p:spPr>
            <a:xfrm>
              <a:off x="4834425" y="1352541"/>
              <a:ext cx="43082" cy="33358"/>
            </a:xfrm>
            <a:custGeom>
              <a:avLst/>
              <a:gdLst/>
              <a:ahLst/>
              <a:cxnLst/>
              <a:rect l="l" t="t" r="r" b="b"/>
              <a:pathLst>
                <a:path w="1945" h="1506" extrusionOk="0">
                  <a:moveTo>
                    <a:pt x="973" y="1"/>
                  </a:moveTo>
                  <a:cubicBezTo>
                    <a:pt x="1" y="1"/>
                    <a:pt x="1" y="1506"/>
                    <a:pt x="973" y="1506"/>
                  </a:cubicBezTo>
                  <a:cubicBezTo>
                    <a:pt x="1945" y="1506"/>
                    <a:pt x="1945" y="1"/>
                    <a:pt x="973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108;p55"/>
            <p:cNvSpPr/>
            <p:nvPr/>
          </p:nvSpPr>
          <p:spPr>
            <a:xfrm>
              <a:off x="4717095" y="1443513"/>
              <a:ext cx="43060" cy="33690"/>
            </a:xfrm>
            <a:custGeom>
              <a:avLst/>
              <a:gdLst/>
              <a:ahLst/>
              <a:cxnLst/>
              <a:rect l="l" t="t" r="r" b="b"/>
              <a:pathLst>
                <a:path w="1944" h="1521" extrusionOk="0">
                  <a:moveTo>
                    <a:pt x="972" y="0"/>
                  </a:moveTo>
                  <a:cubicBezTo>
                    <a:pt x="0" y="0"/>
                    <a:pt x="0" y="1521"/>
                    <a:pt x="972" y="1521"/>
                  </a:cubicBezTo>
                  <a:cubicBezTo>
                    <a:pt x="1944" y="1521"/>
                    <a:pt x="1944" y="0"/>
                    <a:pt x="97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109;p55"/>
            <p:cNvSpPr/>
            <p:nvPr/>
          </p:nvSpPr>
          <p:spPr>
            <a:xfrm>
              <a:off x="4782018" y="1560865"/>
              <a:ext cx="43414" cy="33690"/>
            </a:xfrm>
            <a:custGeom>
              <a:avLst/>
              <a:gdLst/>
              <a:ahLst/>
              <a:cxnLst/>
              <a:rect l="l" t="t" r="r" b="b"/>
              <a:pathLst>
                <a:path w="1960" h="1521" extrusionOk="0">
                  <a:moveTo>
                    <a:pt x="988" y="0"/>
                  </a:moveTo>
                  <a:cubicBezTo>
                    <a:pt x="0" y="0"/>
                    <a:pt x="0" y="1521"/>
                    <a:pt x="988" y="1521"/>
                  </a:cubicBezTo>
                  <a:cubicBezTo>
                    <a:pt x="1959" y="1521"/>
                    <a:pt x="1959" y="0"/>
                    <a:pt x="988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5110;p55"/>
            <p:cNvSpPr/>
            <p:nvPr/>
          </p:nvSpPr>
          <p:spPr>
            <a:xfrm>
              <a:off x="4664998" y="1580646"/>
              <a:ext cx="43082" cy="33358"/>
            </a:xfrm>
            <a:custGeom>
              <a:avLst/>
              <a:gdLst/>
              <a:ahLst/>
              <a:cxnLst/>
              <a:rect l="l" t="t" r="r" b="b"/>
              <a:pathLst>
                <a:path w="1945" h="1506" extrusionOk="0">
                  <a:moveTo>
                    <a:pt x="973" y="1"/>
                  </a:moveTo>
                  <a:cubicBezTo>
                    <a:pt x="1" y="1"/>
                    <a:pt x="1" y="1506"/>
                    <a:pt x="973" y="1506"/>
                  </a:cubicBezTo>
                  <a:cubicBezTo>
                    <a:pt x="1944" y="1506"/>
                    <a:pt x="1944" y="1"/>
                    <a:pt x="973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111;p55"/>
            <p:cNvSpPr/>
            <p:nvPr/>
          </p:nvSpPr>
          <p:spPr>
            <a:xfrm>
              <a:off x="4757365" y="1704245"/>
              <a:ext cx="43060" cy="33712"/>
            </a:xfrm>
            <a:custGeom>
              <a:avLst/>
              <a:gdLst/>
              <a:ahLst/>
              <a:cxnLst/>
              <a:rect l="l" t="t" r="r" b="b"/>
              <a:pathLst>
                <a:path w="1944" h="1522" extrusionOk="0">
                  <a:moveTo>
                    <a:pt x="972" y="1"/>
                  </a:moveTo>
                  <a:cubicBezTo>
                    <a:pt x="0" y="1"/>
                    <a:pt x="0" y="1521"/>
                    <a:pt x="972" y="1521"/>
                  </a:cubicBezTo>
                  <a:cubicBezTo>
                    <a:pt x="1944" y="1521"/>
                    <a:pt x="1944" y="1"/>
                    <a:pt x="9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112;p55"/>
            <p:cNvSpPr/>
            <p:nvPr/>
          </p:nvSpPr>
          <p:spPr>
            <a:xfrm>
              <a:off x="5029902" y="1541417"/>
              <a:ext cx="43082" cy="33712"/>
            </a:xfrm>
            <a:custGeom>
              <a:avLst/>
              <a:gdLst/>
              <a:ahLst/>
              <a:cxnLst/>
              <a:rect l="l" t="t" r="r" b="b"/>
              <a:pathLst>
                <a:path w="1945" h="1522" extrusionOk="0">
                  <a:moveTo>
                    <a:pt x="972" y="1"/>
                  </a:moveTo>
                  <a:cubicBezTo>
                    <a:pt x="1" y="1"/>
                    <a:pt x="1" y="1521"/>
                    <a:pt x="972" y="1521"/>
                  </a:cubicBezTo>
                  <a:cubicBezTo>
                    <a:pt x="1944" y="1521"/>
                    <a:pt x="1944" y="1"/>
                    <a:pt x="9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113;p55"/>
            <p:cNvSpPr/>
            <p:nvPr/>
          </p:nvSpPr>
          <p:spPr>
            <a:xfrm>
              <a:off x="4977827" y="1365388"/>
              <a:ext cx="43082" cy="33712"/>
            </a:xfrm>
            <a:custGeom>
              <a:avLst/>
              <a:gdLst/>
              <a:ahLst/>
              <a:cxnLst/>
              <a:rect l="l" t="t" r="r" b="b"/>
              <a:pathLst>
                <a:path w="1945" h="1522" extrusionOk="0">
                  <a:moveTo>
                    <a:pt x="972" y="1"/>
                  </a:moveTo>
                  <a:cubicBezTo>
                    <a:pt x="0" y="1"/>
                    <a:pt x="0" y="1521"/>
                    <a:pt x="972" y="1521"/>
                  </a:cubicBezTo>
                  <a:cubicBezTo>
                    <a:pt x="1944" y="1521"/>
                    <a:pt x="1944" y="1"/>
                    <a:pt x="9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114;p55"/>
            <p:cNvSpPr/>
            <p:nvPr/>
          </p:nvSpPr>
          <p:spPr>
            <a:xfrm>
              <a:off x="5114627" y="1437266"/>
              <a:ext cx="43060" cy="33358"/>
            </a:xfrm>
            <a:custGeom>
              <a:avLst/>
              <a:gdLst/>
              <a:ahLst/>
              <a:cxnLst/>
              <a:rect l="l" t="t" r="r" b="b"/>
              <a:pathLst>
                <a:path w="1944" h="1506" extrusionOk="0">
                  <a:moveTo>
                    <a:pt x="972" y="0"/>
                  </a:moveTo>
                  <a:cubicBezTo>
                    <a:pt x="0" y="0"/>
                    <a:pt x="0" y="1505"/>
                    <a:pt x="972" y="1505"/>
                  </a:cubicBezTo>
                  <a:cubicBezTo>
                    <a:pt x="1944" y="1505"/>
                    <a:pt x="1944" y="0"/>
                    <a:pt x="97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115;p55"/>
            <p:cNvSpPr/>
            <p:nvPr/>
          </p:nvSpPr>
          <p:spPr>
            <a:xfrm>
              <a:off x="5160102" y="1560865"/>
              <a:ext cx="43414" cy="33690"/>
            </a:xfrm>
            <a:custGeom>
              <a:avLst/>
              <a:gdLst/>
              <a:ahLst/>
              <a:cxnLst/>
              <a:rect l="l" t="t" r="r" b="b"/>
              <a:pathLst>
                <a:path w="1960" h="1521" extrusionOk="0">
                  <a:moveTo>
                    <a:pt x="972" y="0"/>
                  </a:moveTo>
                  <a:cubicBezTo>
                    <a:pt x="0" y="0"/>
                    <a:pt x="0" y="1521"/>
                    <a:pt x="972" y="1521"/>
                  </a:cubicBezTo>
                  <a:cubicBezTo>
                    <a:pt x="1960" y="1521"/>
                    <a:pt x="1960" y="0"/>
                    <a:pt x="97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116;p55"/>
            <p:cNvSpPr/>
            <p:nvPr/>
          </p:nvSpPr>
          <p:spPr>
            <a:xfrm>
              <a:off x="5101425" y="1671617"/>
              <a:ext cx="43414" cy="33690"/>
            </a:xfrm>
            <a:custGeom>
              <a:avLst/>
              <a:gdLst/>
              <a:ahLst/>
              <a:cxnLst/>
              <a:rect l="l" t="t" r="r" b="b"/>
              <a:pathLst>
                <a:path w="1960" h="1521" extrusionOk="0">
                  <a:moveTo>
                    <a:pt x="988" y="0"/>
                  </a:moveTo>
                  <a:cubicBezTo>
                    <a:pt x="0" y="0"/>
                    <a:pt x="0" y="1521"/>
                    <a:pt x="988" y="1521"/>
                  </a:cubicBezTo>
                  <a:cubicBezTo>
                    <a:pt x="1960" y="1521"/>
                    <a:pt x="1960" y="0"/>
                    <a:pt x="988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2313849"/>
              </p:ext>
            </p:extLst>
          </p:nvPr>
        </p:nvGraphicFramePr>
        <p:xfrm>
          <a:off x="994539" y="1018308"/>
          <a:ext cx="6285671" cy="3649516"/>
        </p:xfrm>
        <a:graphic>
          <a:graphicData uri="http://schemas.openxmlformats.org/drawingml/2006/table">
            <a:tbl>
              <a:tblPr firstRow="1" firstCol="1" bandRow="1">
                <a:tableStyleId>{58B3EEDB-6739-41B6-9078-295AA4927500}</a:tableStyleId>
              </a:tblPr>
              <a:tblGrid>
                <a:gridCol w="963005">
                  <a:extLst>
                    <a:ext uri="{9D8B030D-6E8A-4147-A177-3AD203B41FA5}">
                      <a16:colId xmlns:a16="http://schemas.microsoft.com/office/drawing/2014/main" val="2342017212"/>
                    </a:ext>
                  </a:extLst>
                </a:gridCol>
                <a:gridCol w="2660954">
                  <a:extLst>
                    <a:ext uri="{9D8B030D-6E8A-4147-A177-3AD203B41FA5}">
                      <a16:colId xmlns:a16="http://schemas.microsoft.com/office/drawing/2014/main" val="3780718562"/>
                    </a:ext>
                  </a:extLst>
                </a:gridCol>
                <a:gridCol w="2661712">
                  <a:extLst>
                    <a:ext uri="{9D8B030D-6E8A-4147-A177-3AD203B41FA5}">
                      <a16:colId xmlns:a16="http://schemas.microsoft.com/office/drawing/2014/main" val="187314024"/>
                    </a:ext>
                  </a:extLst>
                </a:gridCol>
              </a:tblGrid>
              <a:tr h="2807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</a:rPr>
                        <a:t>上學期</a:t>
                      </a:r>
                      <a:endParaRPr lang="zh-TW" sz="12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</a:rPr>
                        <a:t>下學期</a:t>
                      </a:r>
                      <a:endParaRPr lang="zh-TW" sz="12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2606031"/>
                  </a:ext>
                </a:extLst>
              </a:tr>
              <a:tr h="11229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</a:rPr>
                        <a:t>一年級</a:t>
                      </a:r>
                      <a:endParaRPr lang="zh-TW" sz="12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環教</a:t>
                      </a:r>
                      <a:r>
                        <a:rPr lang="en-US" sz="1400" kern="100" dirty="0">
                          <a:effectLst/>
                        </a:rPr>
                        <a:t>1</a:t>
                      </a:r>
                      <a:endParaRPr lang="zh-TW" sz="1200" kern="100" dirty="0">
                        <a:effectLst/>
                      </a:endParaRPr>
                    </a:p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(</a:t>
                      </a:r>
                      <a:r>
                        <a:rPr lang="zh-TW" sz="1400" kern="100" dirty="0">
                          <a:effectLst/>
                        </a:rPr>
                        <a:t>環教線上繪本</a:t>
                      </a:r>
                      <a:r>
                        <a:rPr lang="en-US" sz="1400" kern="100" dirty="0" smtClean="0">
                          <a:effectLst/>
                        </a:rPr>
                        <a:t>)</a:t>
                      </a:r>
                      <a:br>
                        <a:rPr lang="en-US" sz="1400" kern="100" dirty="0" smtClean="0">
                          <a:effectLst/>
                        </a:rPr>
                      </a:br>
                      <a:r>
                        <a:rPr lang="zh-TW" altLang="zh-TW" sz="1400" kern="100" dirty="0" smtClean="0">
                          <a:effectLst/>
                        </a:rPr>
                        <a:t>健促</a:t>
                      </a:r>
                      <a:r>
                        <a:rPr lang="en-US" altLang="zh-TW" sz="1400" kern="100" dirty="0" smtClean="0">
                          <a:effectLst/>
                        </a:rPr>
                        <a:t>1</a:t>
                      </a:r>
                      <a:endParaRPr lang="zh-TW" altLang="zh-TW" sz="1200" kern="100" dirty="0" smtClean="0">
                        <a:effectLst/>
                      </a:endParaRPr>
                    </a:p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effectLst/>
                        </a:rPr>
                        <a:t>(</a:t>
                      </a:r>
                      <a:r>
                        <a:rPr lang="zh-TW" altLang="zh-TW" sz="1400" kern="100" dirty="0" smtClean="0">
                          <a:effectLst/>
                        </a:rPr>
                        <a:t>均衡飲食</a:t>
                      </a:r>
                      <a:r>
                        <a:rPr lang="en-US" altLang="zh-TW" sz="1400" kern="100" dirty="0" smtClean="0">
                          <a:effectLst/>
                        </a:rPr>
                        <a:t>-</a:t>
                      </a:r>
                      <a:r>
                        <a:rPr lang="zh-TW" altLang="zh-TW" sz="1400" kern="100" dirty="0" smtClean="0">
                          <a:effectLst/>
                        </a:rPr>
                        <a:t>營養師</a:t>
                      </a:r>
                      <a:r>
                        <a:rPr lang="en-US" altLang="zh-TW" sz="1400" kern="100" dirty="0" smtClean="0">
                          <a:effectLst/>
                        </a:rPr>
                        <a:t>)</a:t>
                      </a:r>
                      <a:endParaRPr lang="zh-TW" altLang="zh-TW" sz="1200" kern="100" dirty="0" smtClean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環教</a:t>
                      </a:r>
                      <a:r>
                        <a:rPr lang="en-US" sz="1400" kern="100" dirty="0">
                          <a:effectLst/>
                        </a:rPr>
                        <a:t>1</a:t>
                      </a:r>
                      <a:endParaRPr lang="zh-TW" sz="1200" kern="100" dirty="0">
                        <a:effectLst/>
                      </a:endParaRPr>
                    </a:p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(</a:t>
                      </a:r>
                      <a:r>
                        <a:rPr lang="zh-TW" sz="1400" kern="100" dirty="0">
                          <a:effectLst/>
                        </a:rPr>
                        <a:t>衛生組動態閱讀宣導</a:t>
                      </a:r>
                      <a:r>
                        <a:rPr lang="en-US" sz="1400" kern="100" dirty="0" smtClean="0">
                          <a:effectLst/>
                        </a:rPr>
                        <a:t>)</a:t>
                      </a:r>
                      <a:endParaRPr lang="zh-TW" sz="1200" kern="100" dirty="0">
                        <a:effectLst/>
                      </a:endParaRPr>
                    </a:p>
                  </a:txBody>
                  <a:tcPr marL="68580" marR="68580" marT="0" marB="0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628452"/>
                  </a:ext>
                </a:extLst>
              </a:tr>
              <a:tr h="11229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</a:rPr>
                        <a:t>二年級</a:t>
                      </a:r>
                      <a:endParaRPr lang="zh-TW" sz="12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環教</a:t>
                      </a:r>
                      <a:r>
                        <a:rPr lang="en-US" sz="1400" kern="100" dirty="0">
                          <a:effectLst/>
                        </a:rPr>
                        <a:t>1</a:t>
                      </a:r>
                      <a:endParaRPr lang="zh-TW" sz="1200" kern="100" dirty="0">
                        <a:effectLst/>
                      </a:endParaRPr>
                    </a:p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(</a:t>
                      </a:r>
                      <a:r>
                        <a:rPr lang="zh-TW" sz="1400" kern="100" dirty="0">
                          <a:effectLst/>
                        </a:rPr>
                        <a:t>節水小尖兵</a:t>
                      </a:r>
                      <a:r>
                        <a:rPr lang="en-US" sz="1400" kern="100" dirty="0" smtClean="0">
                          <a:effectLst/>
                        </a:rPr>
                        <a:t>)</a:t>
                      </a:r>
                      <a:br>
                        <a:rPr lang="en-US" sz="1400" kern="100" dirty="0" smtClean="0">
                          <a:effectLst/>
                        </a:rPr>
                      </a:br>
                      <a:r>
                        <a:rPr lang="zh-TW" altLang="zh-TW" sz="1400" kern="100" dirty="0" smtClean="0">
                          <a:effectLst/>
                        </a:rPr>
                        <a:t>健促</a:t>
                      </a:r>
                      <a:r>
                        <a:rPr lang="en-US" altLang="zh-TW" sz="1400" kern="100" dirty="0" smtClean="0">
                          <a:effectLst/>
                        </a:rPr>
                        <a:t>1</a:t>
                      </a:r>
                      <a:endParaRPr lang="zh-TW" altLang="zh-TW" sz="1200" kern="100" dirty="0" smtClean="0">
                        <a:effectLst/>
                      </a:endParaRPr>
                    </a:p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effectLst/>
                        </a:rPr>
                        <a:t>(</a:t>
                      </a:r>
                      <a:r>
                        <a:rPr lang="zh-TW" altLang="en-US" sz="1400" kern="100" dirty="0" smtClean="0">
                          <a:effectLst/>
                        </a:rPr>
                        <a:t>含糖飲料危害</a:t>
                      </a:r>
                      <a:r>
                        <a:rPr lang="en-US" altLang="zh-TW" sz="1400" kern="100" dirty="0" smtClean="0">
                          <a:effectLst/>
                        </a:rPr>
                        <a:t>-</a:t>
                      </a:r>
                      <a:r>
                        <a:rPr lang="zh-TW" altLang="zh-TW" sz="1400" kern="100" dirty="0" smtClean="0">
                          <a:effectLst/>
                        </a:rPr>
                        <a:t>營養師</a:t>
                      </a:r>
                      <a:r>
                        <a:rPr lang="en-US" altLang="zh-TW" sz="1400" kern="100" dirty="0" smtClean="0">
                          <a:effectLst/>
                        </a:rPr>
                        <a:t>)</a:t>
                      </a:r>
                      <a:endParaRPr lang="zh-TW" altLang="zh-TW" sz="1200" kern="100" dirty="0" smtClean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環教</a:t>
                      </a:r>
                      <a:r>
                        <a:rPr lang="en-US" sz="1400" kern="100" dirty="0">
                          <a:effectLst/>
                        </a:rPr>
                        <a:t>1</a:t>
                      </a:r>
                      <a:endParaRPr lang="zh-TW" sz="1200" kern="100" dirty="0">
                        <a:effectLst/>
                      </a:endParaRPr>
                    </a:p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(</a:t>
                      </a:r>
                      <a:r>
                        <a:rPr lang="zh-TW" sz="1400" kern="100" dirty="0">
                          <a:effectLst/>
                        </a:rPr>
                        <a:t>衛生組動態閱讀宣導</a:t>
                      </a:r>
                      <a:r>
                        <a:rPr lang="en-US" sz="1400" kern="100" dirty="0" smtClean="0">
                          <a:effectLst/>
                        </a:rPr>
                        <a:t>)</a:t>
                      </a:r>
                      <a:endParaRPr lang="zh-TW" sz="1200" kern="100" dirty="0">
                        <a:effectLst/>
                      </a:endParaRPr>
                    </a:p>
                  </a:txBody>
                  <a:tcPr marL="68580" marR="68580" marT="0" marB="0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8586222"/>
                  </a:ext>
                </a:extLst>
              </a:tr>
              <a:tr h="11229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</a:rPr>
                        <a:t>三年級</a:t>
                      </a:r>
                      <a:endParaRPr lang="zh-TW" sz="12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環教</a:t>
                      </a:r>
                      <a:r>
                        <a:rPr lang="en-US" sz="1400" kern="100" dirty="0">
                          <a:effectLst/>
                        </a:rPr>
                        <a:t>1</a:t>
                      </a:r>
                      <a:endParaRPr lang="zh-TW" sz="1200" kern="100" dirty="0">
                        <a:effectLst/>
                      </a:endParaRPr>
                    </a:p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(</a:t>
                      </a:r>
                      <a:r>
                        <a:rPr lang="zh-TW" sz="1400" kern="100" dirty="0">
                          <a:effectLst/>
                        </a:rPr>
                        <a:t>資源回收大哉問</a:t>
                      </a:r>
                      <a:r>
                        <a:rPr lang="en-US" sz="1400" kern="100" dirty="0">
                          <a:effectLst/>
                        </a:rPr>
                        <a:t>)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環教</a:t>
                      </a:r>
                      <a:r>
                        <a:rPr lang="en-US" sz="1400" kern="100" dirty="0">
                          <a:effectLst/>
                        </a:rPr>
                        <a:t>1</a:t>
                      </a:r>
                      <a:endParaRPr lang="zh-TW" sz="1200" kern="100" dirty="0">
                        <a:effectLst/>
                      </a:endParaRPr>
                    </a:p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(</a:t>
                      </a:r>
                      <a:r>
                        <a:rPr lang="zh-TW" sz="1400" kern="100" dirty="0">
                          <a:effectLst/>
                        </a:rPr>
                        <a:t>衛生組動態閱讀宣導</a:t>
                      </a:r>
                      <a:r>
                        <a:rPr lang="en-US" sz="1400" kern="100" dirty="0">
                          <a:effectLst/>
                        </a:rPr>
                        <a:t>)</a:t>
                      </a:r>
                      <a:endParaRPr lang="zh-TW" sz="1200" kern="100" dirty="0">
                        <a:effectLst/>
                      </a:endParaRPr>
                    </a:p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健促</a:t>
                      </a:r>
                      <a:r>
                        <a:rPr lang="en-US" sz="1400" kern="100" dirty="0">
                          <a:effectLst/>
                        </a:rPr>
                        <a:t>2</a:t>
                      </a:r>
                      <a:endParaRPr lang="zh-TW" sz="1200" kern="100" dirty="0">
                        <a:effectLst/>
                      </a:endParaRPr>
                    </a:p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(</a:t>
                      </a:r>
                      <a:r>
                        <a:rPr lang="zh-TW" sz="1400" kern="100" dirty="0">
                          <a:effectLst/>
                        </a:rPr>
                        <a:t>愛護視力 我做得到</a:t>
                      </a:r>
                      <a:r>
                        <a:rPr lang="en-US" sz="1400" kern="100" dirty="0">
                          <a:effectLst/>
                        </a:rPr>
                        <a:t>)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65580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271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0" name="Google Shape;2330;p29"/>
          <p:cNvSpPr/>
          <p:nvPr/>
        </p:nvSpPr>
        <p:spPr>
          <a:xfrm>
            <a:off x="994539" y="333829"/>
            <a:ext cx="3764497" cy="45471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31" name="Google Shape;2331;p29"/>
          <p:cNvSpPr/>
          <p:nvPr/>
        </p:nvSpPr>
        <p:spPr>
          <a:xfrm rot="-535295">
            <a:off x="798732" y="209732"/>
            <a:ext cx="598481" cy="48440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39" name="Google Shape;2339;p29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2340" name="Google Shape;2340;p29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341" name="Google Shape;2341;p29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342" name="Google Shape;2342;p29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343" name="Google Shape;2343;p29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344" name="Google Shape;2344;p29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2345" name="Google Shape;2345;p29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46" name="Google Shape;2346;p29">
            <a:hlinkClick r:id="rId3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47" name="Google Shape;2347;p29">
            <a:hlinkClick r:id="rId4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48" name="Google Shape;2348;p29">
            <a:hlinkClick r:id="" action="ppaction://noaction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49" name="Google Shape;2349;p29">
            <a:hlinkClick r:id="" action="ppaction://noaction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50" name="Google Shape;2350;p29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51" name="Google Shape;2351;p29">
            <a:hlinkClick r:id="rId5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3194;p35"/>
          <p:cNvSpPr txBox="1">
            <a:spLocks noGrp="1"/>
          </p:cNvSpPr>
          <p:nvPr>
            <p:ph type="title"/>
          </p:nvPr>
        </p:nvSpPr>
        <p:spPr>
          <a:xfrm>
            <a:off x="1285681" y="313126"/>
            <a:ext cx="3327883" cy="4547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000" b="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</a:t>
            </a:r>
            <a:r>
              <a:rPr lang="zh-TW" altLang="en-US" sz="2000" b="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訂</a:t>
            </a:r>
            <a:r>
              <a:rPr lang="zh-TW" altLang="en-US" sz="2000" b="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</a:t>
            </a:r>
            <a:r>
              <a:rPr lang="zh-TW" altLang="en-US" sz="2000" b="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促環</a:t>
            </a:r>
            <a:r>
              <a:rPr lang="zh-TW" altLang="en-US" sz="2000" b="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教課程規劃說明</a:t>
            </a:r>
            <a:endParaRPr sz="2000" b="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8" name="Google Shape;5037;p55"/>
          <p:cNvGrpSpPr/>
          <p:nvPr/>
        </p:nvGrpSpPr>
        <p:grpSpPr>
          <a:xfrm>
            <a:off x="7313865" y="3885412"/>
            <a:ext cx="726973" cy="973223"/>
            <a:chOff x="4579586" y="1277075"/>
            <a:chExt cx="689884" cy="924289"/>
          </a:xfrm>
        </p:grpSpPr>
        <p:sp>
          <p:nvSpPr>
            <p:cNvPr id="29" name="Google Shape;5038;p55"/>
            <p:cNvSpPr/>
            <p:nvPr/>
          </p:nvSpPr>
          <p:spPr>
            <a:xfrm>
              <a:off x="4579586" y="1982010"/>
              <a:ext cx="686761" cy="159901"/>
            </a:xfrm>
            <a:custGeom>
              <a:avLst/>
              <a:gdLst/>
              <a:ahLst/>
              <a:cxnLst/>
              <a:rect l="l" t="t" r="r" b="b"/>
              <a:pathLst>
                <a:path w="31005" h="7219" extrusionOk="0">
                  <a:moveTo>
                    <a:pt x="20001" y="0"/>
                  </a:moveTo>
                  <a:cubicBezTo>
                    <a:pt x="16365" y="0"/>
                    <a:pt x="1" y="455"/>
                    <a:pt x="10456" y="6364"/>
                  </a:cubicBezTo>
                  <a:cubicBezTo>
                    <a:pt x="11508" y="6965"/>
                    <a:pt x="12833" y="7219"/>
                    <a:pt x="14253" y="7219"/>
                  </a:cubicBezTo>
                  <a:cubicBezTo>
                    <a:pt x="21422" y="7219"/>
                    <a:pt x="31004" y="759"/>
                    <a:pt x="20001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039;p55"/>
            <p:cNvSpPr/>
            <p:nvPr/>
          </p:nvSpPr>
          <p:spPr>
            <a:xfrm>
              <a:off x="4991028" y="2129553"/>
              <a:ext cx="192705" cy="71810"/>
            </a:xfrm>
            <a:custGeom>
              <a:avLst/>
              <a:gdLst/>
              <a:ahLst/>
              <a:cxnLst/>
              <a:rect l="l" t="t" r="r" b="b"/>
              <a:pathLst>
                <a:path w="8700" h="3242" extrusionOk="0">
                  <a:moveTo>
                    <a:pt x="5551" y="0"/>
                  </a:moveTo>
                  <a:cubicBezTo>
                    <a:pt x="5148" y="0"/>
                    <a:pt x="4723" y="47"/>
                    <a:pt x="4310" y="111"/>
                  </a:cubicBezTo>
                  <a:cubicBezTo>
                    <a:pt x="3135" y="173"/>
                    <a:pt x="0" y="550"/>
                    <a:pt x="423" y="2352"/>
                  </a:cubicBezTo>
                  <a:cubicBezTo>
                    <a:pt x="604" y="3119"/>
                    <a:pt x="2174" y="3242"/>
                    <a:pt x="3511" y="3242"/>
                  </a:cubicBezTo>
                  <a:cubicBezTo>
                    <a:pt x="4142" y="3242"/>
                    <a:pt x="4722" y="3214"/>
                    <a:pt x="5079" y="3214"/>
                  </a:cubicBezTo>
                  <a:cubicBezTo>
                    <a:pt x="6458" y="3214"/>
                    <a:pt x="8699" y="2117"/>
                    <a:pt x="7242" y="550"/>
                  </a:cubicBezTo>
                  <a:cubicBezTo>
                    <a:pt x="6857" y="135"/>
                    <a:pt x="6236" y="0"/>
                    <a:pt x="5551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040;p55"/>
            <p:cNvSpPr/>
            <p:nvPr/>
          </p:nvSpPr>
          <p:spPr>
            <a:xfrm>
              <a:off x="4623333" y="1293865"/>
              <a:ext cx="630522" cy="538865"/>
            </a:xfrm>
            <a:custGeom>
              <a:avLst/>
              <a:gdLst/>
              <a:ahLst/>
              <a:cxnLst/>
              <a:rect l="l" t="t" r="r" b="b"/>
              <a:pathLst>
                <a:path w="28466" h="24328" extrusionOk="0">
                  <a:moveTo>
                    <a:pt x="11333" y="24139"/>
                  </a:moveTo>
                  <a:cubicBezTo>
                    <a:pt x="9421" y="24327"/>
                    <a:pt x="7446" y="23685"/>
                    <a:pt x="5565" y="22823"/>
                  </a:cubicBezTo>
                  <a:cubicBezTo>
                    <a:pt x="3731" y="21992"/>
                    <a:pt x="2383" y="20503"/>
                    <a:pt x="1521" y="18700"/>
                  </a:cubicBezTo>
                  <a:cubicBezTo>
                    <a:pt x="518" y="16631"/>
                    <a:pt x="1" y="14421"/>
                    <a:pt x="95" y="12070"/>
                  </a:cubicBezTo>
                  <a:cubicBezTo>
                    <a:pt x="267" y="7493"/>
                    <a:pt x="2368" y="4060"/>
                    <a:pt x="6286" y="1756"/>
                  </a:cubicBezTo>
                  <a:cubicBezTo>
                    <a:pt x="8167" y="675"/>
                    <a:pt x="10299" y="173"/>
                    <a:pt x="12415" y="79"/>
                  </a:cubicBezTo>
                  <a:cubicBezTo>
                    <a:pt x="14390" y="1"/>
                    <a:pt x="16365" y="377"/>
                    <a:pt x="18356" y="518"/>
                  </a:cubicBezTo>
                  <a:cubicBezTo>
                    <a:pt x="19484" y="596"/>
                    <a:pt x="20597" y="785"/>
                    <a:pt x="21584" y="1364"/>
                  </a:cubicBezTo>
                  <a:cubicBezTo>
                    <a:pt x="22353" y="1819"/>
                    <a:pt x="23136" y="2289"/>
                    <a:pt x="23810" y="2869"/>
                  </a:cubicBezTo>
                  <a:cubicBezTo>
                    <a:pt x="24766" y="3700"/>
                    <a:pt x="25613" y="4656"/>
                    <a:pt x="26522" y="5550"/>
                  </a:cubicBezTo>
                  <a:cubicBezTo>
                    <a:pt x="27619" y="6631"/>
                    <a:pt x="28011" y="7995"/>
                    <a:pt x="28168" y="9468"/>
                  </a:cubicBezTo>
                  <a:cubicBezTo>
                    <a:pt x="28466" y="12101"/>
                    <a:pt x="27792" y="14562"/>
                    <a:pt x="26585" y="16804"/>
                  </a:cubicBezTo>
                  <a:cubicBezTo>
                    <a:pt x="25158" y="19406"/>
                    <a:pt x="23246" y="21616"/>
                    <a:pt x="20284" y="22650"/>
                  </a:cubicBezTo>
                  <a:cubicBezTo>
                    <a:pt x="17446" y="23638"/>
                    <a:pt x="14562" y="24265"/>
                    <a:pt x="11333" y="24139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041;p55"/>
            <p:cNvSpPr/>
            <p:nvPr/>
          </p:nvSpPr>
          <p:spPr>
            <a:xfrm>
              <a:off x="4873100" y="1845010"/>
              <a:ext cx="4519" cy="3012"/>
            </a:xfrm>
            <a:custGeom>
              <a:avLst/>
              <a:gdLst/>
              <a:ahLst/>
              <a:cxnLst/>
              <a:rect l="l" t="t" r="r" b="b"/>
              <a:pathLst>
                <a:path w="204" h="136" extrusionOk="0">
                  <a:moveTo>
                    <a:pt x="125" y="1"/>
                  </a:moveTo>
                  <a:cubicBezTo>
                    <a:pt x="122" y="1"/>
                    <a:pt x="120" y="4"/>
                    <a:pt x="120" y="10"/>
                  </a:cubicBezTo>
                  <a:cubicBezTo>
                    <a:pt x="113" y="9"/>
                    <a:pt x="106" y="8"/>
                    <a:pt x="100" y="8"/>
                  </a:cubicBezTo>
                  <a:cubicBezTo>
                    <a:pt x="0" y="8"/>
                    <a:pt x="41" y="120"/>
                    <a:pt x="26" y="135"/>
                  </a:cubicBezTo>
                  <a:cubicBezTo>
                    <a:pt x="203" y="121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042;p55"/>
            <p:cNvSpPr/>
            <p:nvPr/>
          </p:nvSpPr>
          <p:spPr>
            <a:xfrm>
              <a:off x="4921233" y="1835840"/>
              <a:ext cx="6623" cy="3145"/>
            </a:xfrm>
            <a:custGeom>
              <a:avLst/>
              <a:gdLst/>
              <a:ahLst/>
              <a:cxnLst/>
              <a:rect l="l" t="t" r="r" b="b"/>
              <a:pathLst>
                <a:path w="299" h="142" extrusionOk="0">
                  <a:moveTo>
                    <a:pt x="298" y="0"/>
                  </a:moveTo>
                  <a:cubicBezTo>
                    <a:pt x="298" y="1"/>
                    <a:pt x="236" y="32"/>
                    <a:pt x="173" y="47"/>
                  </a:cubicBezTo>
                  <a:cubicBezTo>
                    <a:pt x="110" y="79"/>
                    <a:pt x="32" y="94"/>
                    <a:pt x="32" y="94"/>
                  </a:cubicBezTo>
                  <a:lnTo>
                    <a:pt x="1" y="142"/>
                  </a:lnTo>
                  <a:cubicBezTo>
                    <a:pt x="1" y="142"/>
                    <a:pt x="79" y="110"/>
                    <a:pt x="157" y="79"/>
                  </a:cubicBezTo>
                  <a:cubicBezTo>
                    <a:pt x="220" y="47"/>
                    <a:pt x="298" y="1"/>
                    <a:pt x="29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043;p55"/>
            <p:cNvSpPr/>
            <p:nvPr/>
          </p:nvSpPr>
          <p:spPr>
            <a:xfrm>
              <a:off x="4937203" y="1832096"/>
              <a:ext cx="27444" cy="6534"/>
            </a:xfrm>
            <a:custGeom>
              <a:avLst/>
              <a:gdLst/>
              <a:ahLst/>
              <a:cxnLst/>
              <a:rect l="l" t="t" r="r" b="b"/>
              <a:pathLst>
                <a:path w="1239" h="295" extrusionOk="0">
                  <a:moveTo>
                    <a:pt x="1069" y="0"/>
                  </a:moveTo>
                  <a:cubicBezTo>
                    <a:pt x="986" y="0"/>
                    <a:pt x="887" y="25"/>
                    <a:pt x="784" y="60"/>
                  </a:cubicBezTo>
                  <a:cubicBezTo>
                    <a:pt x="602" y="102"/>
                    <a:pt x="420" y="156"/>
                    <a:pt x="261" y="156"/>
                  </a:cubicBezTo>
                  <a:cubicBezTo>
                    <a:pt x="242" y="156"/>
                    <a:pt x="223" y="155"/>
                    <a:pt x="204" y="154"/>
                  </a:cubicBezTo>
                  <a:lnTo>
                    <a:pt x="142" y="107"/>
                  </a:lnTo>
                  <a:lnTo>
                    <a:pt x="1" y="295"/>
                  </a:lnTo>
                  <a:cubicBezTo>
                    <a:pt x="204" y="263"/>
                    <a:pt x="439" y="201"/>
                    <a:pt x="675" y="154"/>
                  </a:cubicBezTo>
                  <a:cubicBezTo>
                    <a:pt x="865" y="99"/>
                    <a:pt x="1044" y="57"/>
                    <a:pt x="1180" y="57"/>
                  </a:cubicBezTo>
                  <a:cubicBezTo>
                    <a:pt x="1201" y="57"/>
                    <a:pt x="1220" y="58"/>
                    <a:pt x="1239" y="60"/>
                  </a:cubicBezTo>
                  <a:cubicBezTo>
                    <a:pt x="1196" y="17"/>
                    <a:pt x="1138" y="0"/>
                    <a:pt x="1069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044;p55"/>
            <p:cNvSpPr/>
            <p:nvPr/>
          </p:nvSpPr>
          <p:spPr>
            <a:xfrm>
              <a:off x="4984073" y="1837988"/>
              <a:ext cx="5781" cy="2392"/>
            </a:xfrm>
            <a:custGeom>
              <a:avLst/>
              <a:gdLst/>
              <a:ahLst/>
              <a:cxnLst/>
              <a:rect l="l" t="t" r="r" b="b"/>
              <a:pathLst>
                <a:path w="261" h="108" extrusionOk="0">
                  <a:moveTo>
                    <a:pt x="260" y="1"/>
                  </a:moveTo>
                  <a:lnTo>
                    <a:pt x="260" y="1"/>
                  </a:lnTo>
                  <a:cubicBezTo>
                    <a:pt x="260" y="1"/>
                    <a:pt x="259" y="2"/>
                    <a:pt x="257" y="3"/>
                  </a:cubicBezTo>
                  <a:lnTo>
                    <a:pt x="257" y="3"/>
                  </a:lnTo>
                  <a:cubicBezTo>
                    <a:pt x="259" y="1"/>
                    <a:pt x="260" y="1"/>
                    <a:pt x="260" y="1"/>
                  </a:cubicBezTo>
                  <a:close/>
                  <a:moveTo>
                    <a:pt x="257" y="3"/>
                  </a:moveTo>
                  <a:cubicBezTo>
                    <a:pt x="244" y="9"/>
                    <a:pt x="182" y="35"/>
                    <a:pt x="1" y="92"/>
                  </a:cubicBezTo>
                  <a:cubicBezTo>
                    <a:pt x="16" y="107"/>
                    <a:pt x="32" y="107"/>
                    <a:pt x="48" y="107"/>
                  </a:cubicBezTo>
                  <a:cubicBezTo>
                    <a:pt x="79" y="92"/>
                    <a:pt x="142" y="92"/>
                    <a:pt x="236" y="76"/>
                  </a:cubicBezTo>
                  <a:cubicBezTo>
                    <a:pt x="199" y="39"/>
                    <a:pt x="245" y="9"/>
                    <a:pt x="257" y="3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045;p55"/>
            <p:cNvSpPr/>
            <p:nvPr/>
          </p:nvSpPr>
          <p:spPr>
            <a:xfrm>
              <a:off x="4982855" y="1840358"/>
              <a:ext cx="3854" cy="797"/>
            </a:xfrm>
            <a:custGeom>
              <a:avLst/>
              <a:gdLst/>
              <a:ahLst/>
              <a:cxnLst/>
              <a:rect l="l" t="t" r="r" b="b"/>
              <a:pathLst>
                <a:path w="174" h="36" extrusionOk="0">
                  <a:moveTo>
                    <a:pt x="103" y="0"/>
                  </a:moveTo>
                  <a:lnTo>
                    <a:pt x="103" y="0"/>
                  </a:lnTo>
                  <a:cubicBezTo>
                    <a:pt x="1" y="24"/>
                    <a:pt x="36" y="35"/>
                    <a:pt x="79" y="35"/>
                  </a:cubicBezTo>
                  <a:cubicBezTo>
                    <a:pt x="122" y="35"/>
                    <a:pt x="173" y="24"/>
                    <a:pt x="103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046;p55"/>
            <p:cNvSpPr/>
            <p:nvPr/>
          </p:nvSpPr>
          <p:spPr>
            <a:xfrm>
              <a:off x="5000043" y="1835153"/>
              <a:ext cx="10787" cy="3832"/>
            </a:xfrm>
            <a:custGeom>
              <a:avLst/>
              <a:gdLst/>
              <a:ahLst/>
              <a:cxnLst/>
              <a:rect l="l" t="t" r="r" b="b"/>
              <a:pathLst>
                <a:path w="487" h="173" extrusionOk="0">
                  <a:moveTo>
                    <a:pt x="251" y="0"/>
                  </a:moveTo>
                  <a:lnTo>
                    <a:pt x="1" y="125"/>
                  </a:lnTo>
                  <a:cubicBezTo>
                    <a:pt x="63" y="157"/>
                    <a:pt x="314" y="125"/>
                    <a:pt x="220" y="173"/>
                  </a:cubicBezTo>
                  <a:cubicBezTo>
                    <a:pt x="486" y="78"/>
                    <a:pt x="424" y="31"/>
                    <a:pt x="251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047;p55"/>
            <p:cNvSpPr/>
            <p:nvPr/>
          </p:nvSpPr>
          <p:spPr>
            <a:xfrm>
              <a:off x="5007331" y="1830280"/>
              <a:ext cx="3145" cy="1595"/>
            </a:xfrm>
            <a:custGeom>
              <a:avLst/>
              <a:gdLst/>
              <a:ahLst/>
              <a:cxnLst/>
              <a:rect l="l" t="t" r="r" b="b"/>
              <a:pathLst>
                <a:path w="142" h="72" extrusionOk="0">
                  <a:moveTo>
                    <a:pt x="142" y="1"/>
                  </a:moveTo>
                  <a:lnTo>
                    <a:pt x="1" y="63"/>
                  </a:lnTo>
                  <a:cubicBezTo>
                    <a:pt x="10" y="68"/>
                    <a:pt x="22" y="72"/>
                    <a:pt x="34" y="72"/>
                  </a:cubicBezTo>
                  <a:cubicBezTo>
                    <a:pt x="63" y="72"/>
                    <a:pt x="98" y="55"/>
                    <a:pt x="142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048;p55"/>
            <p:cNvSpPr/>
            <p:nvPr/>
          </p:nvSpPr>
          <p:spPr>
            <a:xfrm>
              <a:off x="5001439" y="1830922"/>
              <a:ext cx="5914" cy="3544"/>
            </a:xfrm>
            <a:custGeom>
              <a:avLst/>
              <a:gdLst/>
              <a:ahLst/>
              <a:cxnLst/>
              <a:rect l="l" t="t" r="r" b="b"/>
              <a:pathLst>
                <a:path w="267" h="160" extrusionOk="0">
                  <a:moveTo>
                    <a:pt x="208" y="1"/>
                  </a:moveTo>
                  <a:cubicBezTo>
                    <a:pt x="191" y="1"/>
                    <a:pt x="171" y="22"/>
                    <a:pt x="141" y="97"/>
                  </a:cubicBezTo>
                  <a:cubicBezTo>
                    <a:pt x="204" y="66"/>
                    <a:pt x="267" y="34"/>
                    <a:pt x="267" y="34"/>
                  </a:cubicBezTo>
                  <a:cubicBezTo>
                    <a:pt x="242" y="26"/>
                    <a:pt x="226" y="1"/>
                    <a:pt x="208" y="1"/>
                  </a:cubicBezTo>
                  <a:close/>
                  <a:moveTo>
                    <a:pt x="139" y="64"/>
                  </a:moveTo>
                  <a:cubicBezTo>
                    <a:pt x="123" y="64"/>
                    <a:pt x="77" y="116"/>
                    <a:pt x="0" y="160"/>
                  </a:cubicBezTo>
                  <a:cubicBezTo>
                    <a:pt x="0" y="160"/>
                    <a:pt x="63" y="128"/>
                    <a:pt x="141" y="97"/>
                  </a:cubicBezTo>
                  <a:cubicBezTo>
                    <a:pt x="146" y="74"/>
                    <a:pt x="145" y="64"/>
                    <a:pt x="139" y="64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049;p55"/>
            <p:cNvSpPr/>
            <p:nvPr/>
          </p:nvSpPr>
          <p:spPr>
            <a:xfrm>
              <a:off x="4986067" y="1831676"/>
              <a:ext cx="11562" cy="4275"/>
            </a:xfrm>
            <a:custGeom>
              <a:avLst/>
              <a:gdLst/>
              <a:ahLst/>
              <a:cxnLst/>
              <a:rect l="l" t="t" r="r" b="b"/>
              <a:pathLst>
                <a:path w="522" h="193" extrusionOk="0">
                  <a:moveTo>
                    <a:pt x="412" y="0"/>
                  </a:moveTo>
                  <a:lnTo>
                    <a:pt x="412" y="0"/>
                  </a:lnTo>
                  <a:cubicBezTo>
                    <a:pt x="56" y="101"/>
                    <a:pt x="0" y="193"/>
                    <a:pt x="183" y="193"/>
                  </a:cubicBezTo>
                  <a:cubicBezTo>
                    <a:pt x="258" y="193"/>
                    <a:pt x="372" y="178"/>
                    <a:pt x="522" y="141"/>
                  </a:cubicBezTo>
                  <a:cubicBezTo>
                    <a:pt x="349" y="126"/>
                    <a:pt x="161" y="126"/>
                    <a:pt x="41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050;p55"/>
            <p:cNvSpPr/>
            <p:nvPr/>
          </p:nvSpPr>
          <p:spPr>
            <a:xfrm>
              <a:off x="4958024" y="1827511"/>
              <a:ext cx="8705" cy="2104"/>
            </a:xfrm>
            <a:custGeom>
              <a:avLst/>
              <a:gdLst/>
              <a:ahLst/>
              <a:cxnLst/>
              <a:rect l="l" t="t" r="r" b="b"/>
              <a:pathLst>
                <a:path w="393" h="95" extrusionOk="0">
                  <a:moveTo>
                    <a:pt x="158" y="0"/>
                  </a:moveTo>
                  <a:lnTo>
                    <a:pt x="1" y="94"/>
                  </a:lnTo>
                  <a:cubicBezTo>
                    <a:pt x="79" y="47"/>
                    <a:pt x="393" y="94"/>
                    <a:pt x="362" y="32"/>
                  </a:cubicBezTo>
                  <a:lnTo>
                    <a:pt x="158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051;p55"/>
            <p:cNvSpPr/>
            <p:nvPr/>
          </p:nvSpPr>
          <p:spPr>
            <a:xfrm>
              <a:off x="5035107" y="1824720"/>
              <a:ext cx="7664" cy="3145"/>
            </a:xfrm>
            <a:custGeom>
              <a:avLst/>
              <a:gdLst/>
              <a:ahLst/>
              <a:cxnLst/>
              <a:rect l="l" t="t" r="r" b="b"/>
              <a:pathLst>
                <a:path w="346" h="142" extrusionOk="0">
                  <a:moveTo>
                    <a:pt x="173" y="1"/>
                  </a:moveTo>
                  <a:lnTo>
                    <a:pt x="1" y="111"/>
                  </a:lnTo>
                  <a:cubicBezTo>
                    <a:pt x="56" y="111"/>
                    <a:pt x="130" y="103"/>
                    <a:pt x="195" y="103"/>
                  </a:cubicBezTo>
                  <a:cubicBezTo>
                    <a:pt x="259" y="103"/>
                    <a:pt x="314" y="111"/>
                    <a:pt x="330" y="142"/>
                  </a:cubicBezTo>
                  <a:cubicBezTo>
                    <a:pt x="346" y="95"/>
                    <a:pt x="220" y="48"/>
                    <a:pt x="173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052;p55"/>
            <p:cNvSpPr/>
            <p:nvPr/>
          </p:nvSpPr>
          <p:spPr>
            <a:xfrm>
              <a:off x="5038231" y="1821265"/>
              <a:ext cx="6623" cy="3478"/>
            </a:xfrm>
            <a:custGeom>
              <a:avLst/>
              <a:gdLst/>
              <a:ahLst/>
              <a:cxnLst/>
              <a:rect l="l" t="t" r="r" b="b"/>
              <a:pathLst>
                <a:path w="299" h="157" extrusionOk="0">
                  <a:moveTo>
                    <a:pt x="299" y="0"/>
                  </a:moveTo>
                  <a:lnTo>
                    <a:pt x="299" y="0"/>
                  </a:lnTo>
                  <a:cubicBezTo>
                    <a:pt x="48" y="63"/>
                    <a:pt x="1" y="110"/>
                    <a:pt x="32" y="157"/>
                  </a:cubicBezTo>
                  <a:lnTo>
                    <a:pt x="299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053;p55"/>
            <p:cNvSpPr/>
            <p:nvPr/>
          </p:nvSpPr>
          <p:spPr>
            <a:xfrm>
              <a:off x="5000398" y="1824388"/>
              <a:ext cx="11828" cy="6623"/>
            </a:xfrm>
            <a:custGeom>
              <a:avLst/>
              <a:gdLst/>
              <a:ahLst/>
              <a:cxnLst/>
              <a:rect l="l" t="t" r="r" b="b"/>
              <a:pathLst>
                <a:path w="534" h="299" extrusionOk="0">
                  <a:moveTo>
                    <a:pt x="533" y="0"/>
                  </a:moveTo>
                  <a:lnTo>
                    <a:pt x="439" y="16"/>
                  </a:lnTo>
                  <a:lnTo>
                    <a:pt x="220" y="157"/>
                  </a:lnTo>
                  <a:cubicBezTo>
                    <a:pt x="110" y="235"/>
                    <a:pt x="0" y="298"/>
                    <a:pt x="0" y="298"/>
                  </a:cubicBezTo>
                  <a:cubicBezTo>
                    <a:pt x="0" y="298"/>
                    <a:pt x="141" y="235"/>
                    <a:pt x="267" y="141"/>
                  </a:cubicBezTo>
                  <a:cubicBezTo>
                    <a:pt x="392" y="79"/>
                    <a:pt x="533" y="0"/>
                    <a:pt x="533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054;p55"/>
            <p:cNvSpPr/>
            <p:nvPr/>
          </p:nvSpPr>
          <p:spPr>
            <a:xfrm>
              <a:off x="5063925" y="1818474"/>
              <a:ext cx="5227" cy="5582"/>
            </a:xfrm>
            <a:custGeom>
              <a:avLst/>
              <a:gdLst/>
              <a:ahLst/>
              <a:cxnLst/>
              <a:rect l="l" t="t" r="r" b="b"/>
              <a:pathLst>
                <a:path w="236" h="252" extrusionOk="0">
                  <a:moveTo>
                    <a:pt x="236" y="1"/>
                  </a:moveTo>
                  <a:lnTo>
                    <a:pt x="142" y="95"/>
                  </a:lnTo>
                  <a:lnTo>
                    <a:pt x="1" y="252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055;p55"/>
            <p:cNvSpPr/>
            <p:nvPr/>
          </p:nvSpPr>
          <p:spPr>
            <a:xfrm>
              <a:off x="5080604" y="1810500"/>
              <a:ext cx="15283" cy="7996"/>
            </a:xfrm>
            <a:custGeom>
              <a:avLst/>
              <a:gdLst/>
              <a:ahLst/>
              <a:cxnLst/>
              <a:rect l="l" t="t" r="r" b="b"/>
              <a:pathLst>
                <a:path w="690" h="361" extrusionOk="0">
                  <a:moveTo>
                    <a:pt x="690" y="0"/>
                  </a:moveTo>
                  <a:lnTo>
                    <a:pt x="690" y="0"/>
                  </a:lnTo>
                  <a:cubicBezTo>
                    <a:pt x="549" y="110"/>
                    <a:pt x="361" y="157"/>
                    <a:pt x="110" y="188"/>
                  </a:cubicBezTo>
                  <a:cubicBezTo>
                    <a:pt x="0" y="314"/>
                    <a:pt x="329" y="267"/>
                    <a:pt x="219" y="361"/>
                  </a:cubicBezTo>
                  <a:cubicBezTo>
                    <a:pt x="423" y="267"/>
                    <a:pt x="564" y="141"/>
                    <a:pt x="69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056;p55"/>
            <p:cNvSpPr/>
            <p:nvPr/>
          </p:nvSpPr>
          <p:spPr>
            <a:xfrm>
              <a:off x="5095866" y="1805981"/>
              <a:ext cx="4895" cy="4541"/>
            </a:xfrm>
            <a:custGeom>
              <a:avLst/>
              <a:gdLst/>
              <a:ahLst/>
              <a:cxnLst/>
              <a:rect l="l" t="t" r="r" b="b"/>
              <a:pathLst>
                <a:path w="221" h="205" extrusionOk="0">
                  <a:moveTo>
                    <a:pt x="220" y="0"/>
                  </a:moveTo>
                  <a:lnTo>
                    <a:pt x="220" y="0"/>
                  </a:lnTo>
                  <a:cubicBezTo>
                    <a:pt x="157" y="47"/>
                    <a:pt x="79" y="126"/>
                    <a:pt x="1" y="204"/>
                  </a:cubicBezTo>
                  <a:cubicBezTo>
                    <a:pt x="95" y="142"/>
                    <a:pt x="157" y="79"/>
                    <a:pt x="22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057;p55"/>
            <p:cNvSpPr/>
            <p:nvPr/>
          </p:nvSpPr>
          <p:spPr>
            <a:xfrm>
              <a:off x="5055951" y="1817787"/>
              <a:ext cx="5914" cy="1949"/>
            </a:xfrm>
            <a:custGeom>
              <a:avLst/>
              <a:gdLst/>
              <a:ahLst/>
              <a:cxnLst/>
              <a:rect l="l" t="t" r="r" b="b"/>
              <a:pathLst>
                <a:path w="267" h="88" extrusionOk="0">
                  <a:moveTo>
                    <a:pt x="110" y="0"/>
                  </a:moveTo>
                  <a:cubicBezTo>
                    <a:pt x="79" y="0"/>
                    <a:pt x="31" y="16"/>
                    <a:pt x="0" y="32"/>
                  </a:cubicBezTo>
                  <a:cubicBezTo>
                    <a:pt x="25" y="44"/>
                    <a:pt x="71" y="87"/>
                    <a:pt x="178" y="87"/>
                  </a:cubicBezTo>
                  <a:cubicBezTo>
                    <a:pt x="203" y="87"/>
                    <a:pt x="233" y="85"/>
                    <a:pt x="267" y="79"/>
                  </a:cubicBezTo>
                  <a:lnTo>
                    <a:pt x="110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058;p55"/>
            <p:cNvSpPr/>
            <p:nvPr/>
          </p:nvSpPr>
          <p:spPr>
            <a:xfrm>
              <a:off x="5058365" y="1816060"/>
              <a:ext cx="5227" cy="1750"/>
            </a:xfrm>
            <a:custGeom>
              <a:avLst/>
              <a:gdLst/>
              <a:ahLst/>
              <a:cxnLst/>
              <a:rect l="l" t="t" r="r" b="b"/>
              <a:pathLst>
                <a:path w="236" h="79" extrusionOk="0">
                  <a:moveTo>
                    <a:pt x="236" y="0"/>
                  </a:moveTo>
                  <a:cubicBezTo>
                    <a:pt x="205" y="16"/>
                    <a:pt x="126" y="31"/>
                    <a:pt x="1" y="78"/>
                  </a:cubicBezTo>
                  <a:cubicBezTo>
                    <a:pt x="142" y="31"/>
                    <a:pt x="205" y="16"/>
                    <a:pt x="236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59;p55"/>
            <p:cNvSpPr/>
            <p:nvPr/>
          </p:nvSpPr>
          <p:spPr>
            <a:xfrm>
              <a:off x="5055242" y="1818208"/>
              <a:ext cx="731" cy="288"/>
            </a:xfrm>
            <a:custGeom>
              <a:avLst/>
              <a:gdLst/>
              <a:ahLst/>
              <a:cxnLst/>
              <a:rect l="l" t="t" r="r" b="b"/>
              <a:pathLst>
                <a:path w="33" h="13" extrusionOk="0">
                  <a:moveTo>
                    <a:pt x="11" y="1"/>
                  </a:moveTo>
                  <a:cubicBezTo>
                    <a:pt x="5" y="1"/>
                    <a:pt x="1" y="5"/>
                    <a:pt x="1" y="13"/>
                  </a:cubicBezTo>
                  <a:lnTo>
                    <a:pt x="32" y="13"/>
                  </a:lnTo>
                  <a:cubicBezTo>
                    <a:pt x="24" y="5"/>
                    <a:pt x="16" y="1"/>
                    <a:pt x="1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060;p55"/>
            <p:cNvSpPr/>
            <p:nvPr/>
          </p:nvSpPr>
          <p:spPr>
            <a:xfrm>
              <a:off x="5027466" y="1816392"/>
              <a:ext cx="10455" cy="6977"/>
            </a:xfrm>
            <a:custGeom>
              <a:avLst/>
              <a:gdLst/>
              <a:ahLst/>
              <a:cxnLst/>
              <a:rect l="l" t="t" r="r" b="b"/>
              <a:pathLst>
                <a:path w="472" h="315" extrusionOk="0">
                  <a:moveTo>
                    <a:pt x="111" y="1"/>
                  </a:moveTo>
                  <a:lnTo>
                    <a:pt x="111" y="1"/>
                  </a:lnTo>
                  <a:cubicBezTo>
                    <a:pt x="17" y="126"/>
                    <a:pt x="220" y="126"/>
                    <a:pt x="1" y="314"/>
                  </a:cubicBezTo>
                  <a:cubicBezTo>
                    <a:pt x="158" y="189"/>
                    <a:pt x="471" y="16"/>
                    <a:pt x="11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061;p55"/>
            <p:cNvSpPr/>
            <p:nvPr/>
          </p:nvSpPr>
          <p:spPr>
            <a:xfrm>
              <a:off x="5044145" y="1816060"/>
              <a:ext cx="6955" cy="4186"/>
            </a:xfrm>
            <a:custGeom>
              <a:avLst/>
              <a:gdLst/>
              <a:ahLst/>
              <a:cxnLst/>
              <a:rect l="l" t="t" r="r" b="b"/>
              <a:pathLst>
                <a:path w="314" h="189" extrusionOk="0">
                  <a:moveTo>
                    <a:pt x="314" y="0"/>
                  </a:moveTo>
                  <a:lnTo>
                    <a:pt x="0" y="63"/>
                  </a:lnTo>
                  <a:cubicBezTo>
                    <a:pt x="16" y="94"/>
                    <a:pt x="94" y="125"/>
                    <a:pt x="16" y="188"/>
                  </a:cubicBezTo>
                  <a:lnTo>
                    <a:pt x="314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062;p55"/>
            <p:cNvSpPr/>
            <p:nvPr/>
          </p:nvSpPr>
          <p:spPr>
            <a:xfrm>
              <a:off x="5051078" y="1814310"/>
              <a:ext cx="3145" cy="1772"/>
            </a:xfrm>
            <a:custGeom>
              <a:avLst/>
              <a:gdLst/>
              <a:ahLst/>
              <a:cxnLst/>
              <a:rect l="l" t="t" r="r" b="b"/>
              <a:pathLst>
                <a:path w="142" h="80" extrusionOk="0">
                  <a:moveTo>
                    <a:pt x="142" y="1"/>
                  </a:moveTo>
                  <a:lnTo>
                    <a:pt x="142" y="1"/>
                  </a:lnTo>
                  <a:cubicBezTo>
                    <a:pt x="142" y="1"/>
                    <a:pt x="110" y="16"/>
                    <a:pt x="63" y="48"/>
                  </a:cubicBezTo>
                  <a:lnTo>
                    <a:pt x="1" y="79"/>
                  </a:lnTo>
                  <a:lnTo>
                    <a:pt x="110" y="63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063;p55"/>
            <p:cNvSpPr/>
            <p:nvPr/>
          </p:nvSpPr>
          <p:spPr>
            <a:xfrm>
              <a:off x="5084370" y="1802858"/>
              <a:ext cx="12913" cy="6246"/>
            </a:xfrm>
            <a:custGeom>
              <a:avLst/>
              <a:gdLst/>
              <a:ahLst/>
              <a:cxnLst/>
              <a:rect l="l" t="t" r="r" b="b"/>
              <a:pathLst>
                <a:path w="583" h="282" extrusionOk="0">
                  <a:moveTo>
                    <a:pt x="582" y="0"/>
                  </a:moveTo>
                  <a:cubicBezTo>
                    <a:pt x="394" y="63"/>
                    <a:pt x="222" y="126"/>
                    <a:pt x="34" y="188"/>
                  </a:cubicBezTo>
                  <a:cubicBezTo>
                    <a:pt x="34" y="223"/>
                    <a:pt x="1" y="281"/>
                    <a:pt x="60" y="281"/>
                  </a:cubicBezTo>
                  <a:cubicBezTo>
                    <a:pt x="83" y="281"/>
                    <a:pt x="119" y="273"/>
                    <a:pt x="175" y="251"/>
                  </a:cubicBezTo>
                  <a:cubicBezTo>
                    <a:pt x="285" y="157"/>
                    <a:pt x="426" y="79"/>
                    <a:pt x="58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064;p55"/>
            <p:cNvSpPr/>
            <p:nvPr/>
          </p:nvSpPr>
          <p:spPr>
            <a:xfrm>
              <a:off x="5072962" y="1812582"/>
              <a:ext cx="1063" cy="354"/>
            </a:xfrm>
            <a:custGeom>
              <a:avLst/>
              <a:gdLst/>
              <a:ahLst/>
              <a:cxnLst/>
              <a:rect l="l" t="t" r="r" b="b"/>
              <a:pathLst>
                <a:path w="48" h="16" extrusionOk="0">
                  <a:moveTo>
                    <a:pt x="47" y="0"/>
                  </a:moveTo>
                  <a:cubicBezTo>
                    <a:pt x="16" y="0"/>
                    <a:pt x="0" y="0"/>
                    <a:pt x="16" y="16"/>
                  </a:cubicBezTo>
                  <a:cubicBezTo>
                    <a:pt x="32" y="16"/>
                    <a:pt x="32" y="0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065;p55"/>
            <p:cNvSpPr/>
            <p:nvPr/>
          </p:nvSpPr>
          <p:spPr>
            <a:xfrm>
              <a:off x="5130243" y="1784097"/>
              <a:ext cx="709" cy="377"/>
            </a:xfrm>
            <a:custGeom>
              <a:avLst/>
              <a:gdLst/>
              <a:ahLst/>
              <a:cxnLst/>
              <a:rect l="l" t="t" r="r" b="b"/>
              <a:pathLst>
                <a:path w="32" h="17" extrusionOk="0">
                  <a:moveTo>
                    <a:pt x="0" y="1"/>
                  </a:moveTo>
                  <a:lnTo>
                    <a:pt x="16" y="17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066;p55"/>
            <p:cNvSpPr/>
            <p:nvPr/>
          </p:nvSpPr>
          <p:spPr>
            <a:xfrm>
              <a:off x="5078500" y="1806446"/>
              <a:ext cx="6911" cy="3721"/>
            </a:xfrm>
            <a:custGeom>
              <a:avLst/>
              <a:gdLst/>
              <a:ahLst/>
              <a:cxnLst/>
              <a:rect l="l" t="t" r="r" b="b"/>
              <a:pathLst>
                <a:path w="312" h="168" extrusionOk="0">
                  <a:moveTo>
                    <a:pt x="304" y="1"/>
                  </a:moveTo>
                  <a:cubicBezTo>
                    <a:pt x="298" y="1"/>
                    <a:pt x="287" y="4"/>
                    <a:pt x="267" y="11"/>
                  </a:cubicBezTo>
                  <a:cubicBezTo>
                    <a:pt x="126" y="42"/>
                    <a:pt x="64" y="105"/>
                    <a:pt x="1" y="168"/>
                  </a:cubicBezTo>
                  <a:cubicBezTo>
                    <a:pt x="95" y="121"/>
                    <a:pt x="189" y="74"/>
                    <a:pt x="299" y="26"/>
                  </a:cubicBezTo>
                  <a:cubicBezTo>
                    <a:pt x="308" y="8"/>
                    <a:pt x="312" y="1"/>
                    <a:pt x="304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067;p55"/>
            <p:cNvSpPr/>
            <p:nvPr/>
          </p:nvSpPr>
          <p:spPr>
            <a:xfrm>
              <a:off x="5104549" y="1799735"/>
              <a:ext cx="5582" cy="1418"/>
            </a:xfrm>
            <a:custGeom>
              <a:avLst/>
              <a:gdLst/>
              <a:ahLst/>
              <a:cxnLst/>
              <a:rect l="l" t="t" r="r" b="b"/>
              <a:pathLst>
                <a:path w="252" h="64" extrusionOk="0">
                  <a:moveTo>
                    <a:pt x="251" y="0"/>
                  </a:moveTo>
                  <a:cubicBezTo>
                    <a:pt x="173" y="16"/>
                    <a:pt x="95" y="32"/>
                    <a:pt x="1" y="63"/>
                  </a:cubicBezTo>
                  <a:cubicBezTo>
                    <a:pt x="79" y="63"/>
                    <a:pt x="251" y="47"/>
                    <a:pt x="251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068;p55"/>
            <p:cNvSpPr/>
            <p:nvPr/>
          </p:nvSpPr>
          <p:spPr>
            <a:xfrm>
              <a:off x="5074690" y="1812914"/>
              <a:ext cx="997" cy="532"/>
            </a:xfrm>
            <a:custGeom>
              <a:avLst/>
              <a:gdLst/>
              <a:ahLst/>
              <a:cxnLst/>
              <a:rect l="l" t="t" r="r" b="b"/>
              <a:pathLst>
                <a:path w="45" h="24" extrusionOk="0">
                  <a:moveTo>
                    <a:pt x="16" y="1"/>
                  </a:moveTo>
                  <a:cubicBezTo>
                    <a:pt x="16" y="17"/>
                    <a:pt x="16" y="17"/>
                    <a:pt x="1" y="17"/>
                  </a:cubicBezTo>
                  <a:cubicBezTo>
                    <a:pt x="14" y="21"/>
                    <a:pt x="24" y="23"/>
                    <a:pt x="30" y="23"/>
                  </a:cubicBezTo>
                  <a:cubicBezTo>
                    <a:pt x="45" y="23"/>
                    <a:pt x="38" y="12"/>
                    <a:pt x="1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069;p55"/>
            <p:cNvSpPr/>
            <p:nvPr/>
          </p:nvSpPr>
          <p:spPr>
            <a:xfrm>
              <a:off x="5074003" y="1810145"/>
              <a:ext cx="4519" cy="2791"/>
            </a:xfrm>
            <a:custGeom>
              <a:avLst/>
              <a:gdLst/>
              <a:ahLst/>
              <a:cxnLst/>
              <a:rect l="l" t="t" r="r" b="b"/>
              <a:pathLst>
                <a:path w="204" h="126" extrusionOk="0">
                  <a:moveTo>
                    <a:pt x="204" y="1"/>
                  </a:moveTo>
                  <a:cubicBezTo>
                    <a:pt x="126" y="32"/>
                    <a:pt x="47" y="79"/>
                    <a:pt x="0" y="110"/>
                  </a:cubicBezTo>
                  <a:cubicBezTo>
                    <a:pt x="16" y="110"/>
                    <a:pt x="32" y="126"/>
                    <a:pt x="47" y="126"/>
                  </a:cubicBezTo>
                  <a:cubicBezTo>
                    <a:pt x="110" y="95"/>
                    <a:pt x="157" y="48"/>
                    <a:pt x="204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070;p55"/>
            <p:cNvSpPr/>
            <p:nvPr/>
          </p:nvSpPr>
          <p:spPr>
            <a:xfrm>
              <a:off x="5114273" y="1758757"/>
              <a:ext cx="26403" cy="25362"/>
            </a:xfrm>
            <a:custGeom>
              <a:avLst/>
              <a:gdLst/>
              <a:ahLst/>
              <a:cxnLst/>
              <a:rect l="l" t="t" r="r" b="b"/>
              <a:pathLst>
                <a:path w="1192" h="1145" extrusionOk="0">
                  <a:moveTo>
                    <a:pt x="988" y="1"/>
                  </a:moveTo>
                  <a:lnTo>
                    <a:pt x="753" y="283"/>
                  </a:lnTo>
                  <a:cubicBezTo>
                    <a:pt x="725" y="269"/>
                    <a:pt x="771" y="168"/>
                    <a:pt x="716" y="168"/>
                  </a:cubicBezTo>
                  <a:cubicBezTo>
                    <a:pt x="709" y="168"/>
                    <a:pt x="700" y="170"/>
                    <a:pt x="690" y="173"/>
                  </a:cubicBezTo>
                  <a:cubicBezTo>
                    <a:pt x="753" y="283"/>
                    <a:pt x="533" y="581"/>
                    <a:pt x="204" y="643"/>
                  </a:cubicBezTo>
                  <a:cubicBezTo>
                    <a:pt x="0" y="879"/>
                    <a:pt x="361" y="1114"/>
                    <a:pt x="721" y="1145"/>
                  </a:cubicBezTo>
                  <a:cubicBezTo>
                    <a:pt x="706" y="1098"/>
                    <a:pt x="674" y="1051"/>
                    <a:pt x="910" y="816"/>
                  </a:cubicBezTo>
                  <a:cubicBezTo>
                    <a:pt x="812" y="816"/>
                    <a:pt x="525" y="944"/>
                    <a:pt x="411" y="944"/>
                  </a:cubicBezTo>
                  <a:cubicBezTo>
                    <a:pt x="361" y="944"/>
                    <a:pt x="344" y="919"/>
                    <a:pt x="392" y="847"/>
                  </a:cubicBezTo>
                  <a:cubicBezTo>
                    <a:pt x="706" y="549"/>
                    <a:pt x="706" y="690"/>
                    <a:pt x="910" y="612"/>
                  </a:cubicBezTo>
                  <a:cubicBezTo>
                    <a:pt x="674" y="596"/>
                    <a:pt x="1192" y="126"/>
                    <a:pt x="988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071;p55"/>
            <p:cNvSpPr/>
            <p:nvPr/>
          </p:nvSpPr>
          <p:spPr>
            <a:xfrm>
              <a:off x="5116000" y="1784451"/>
              <a:ext cx="14619" cy="8351"/>
            </a:xfrm>
            <a:custGeom>
              <a:avLst/>
              <a:gdLst/>
              <a:ahLst/>
              <a:cxnLst/>
              <a:rect l="l" t="t" r="r" b="b"/>
              <a:pathLst>
                <a:path w="660" h="377" extrusionOk="0">
                  <a:moveTo>
                    <a:pt x="659" y="1"/>
                  </a:moveTo>
                  <a:lnTo>
                    <a:pt x="659" y="1"/>
                  </a:lnTo>
                  <a:cubicBezTo>
                    <a:pt x="659" y="1"/>
                    <a:pt x="612" y="32"/>
                    <a:pt x="565" y="63"/>
                  </a:cubicBezTo>
                  <a:cubicBezTo>
                    <a:pt x="518" y="95"/>
                    <a:pt x="440" y="142"/>
                    <a:pt x="361" y="173"/>
                  </a:cubicBezTo>
                  <a:cubicBezTo>
                    <a:pt x="220" y="251"/>
                    <a:pt x="79" y="345"/>
                    <a:pt x="79" y="345"/>
                  </a:cubicBezTo>
                  <a:lnTo>
                    <a:pt x="111" y="298"/>
                  </a:lnTo>
                  <a:lnTo>
                    <a:pt x="111" y="298"/>
                  </a:lnTo>
                  <a:lnTo>
                    <a:pt x="1" y="377"/>
                  </a:lnTo>
                  <a:cubicBezTo>
                    <a:pt x="142" y="330"/>
                    <a:pt x="267" y="314"/>
                    <a:pt x="487" y="283"/>
                  </a:cubicBezTo>
                  <a:cubicBezTo>
                    <a:pt x="643" y="110"/>
                    <a:pt x="659" y="48"/>
                    <a:pt x="659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072;p55"/>
            <p:cNvSpPr/>
            <p:nvPr/>
          </p:nvSpPr>
          <p:spPr>
            <a:xfrm>
              <a:off x="5096907" y="1790365"/>
              <a:ext cx="19115" cy="12515"/>
            </a:xfrm>
            <a:custGeom>
              <a:avLst/>
              <a:gdLst/>
              <a:ahLst/>
              <a:cxnLst/>
              <a:rect l="l" t="t" r="r" b="b"/>
              <a:pathLst>
                <a:path w="863" h="565" extrusionOk="0">
                  <a:moveTo>
                    <a:pt x="409" y="384"/>
                  </a:moveTo>
                  <a:cubicBezTo>
                    <a:pt x="434" y="384"/>
                    <a:pt x="353" y="432"/>
                    <a:pt x="330" y="455"/>
                  </a:cubicBezTo>
                  <a:cubicBezTo>
                    <a:pt x="314" y="439"/>
                    <a:pt x="314" y="423"/>
                    <a:pt x="330" y="408"/>
                  </a:cubicBezTo>
                  <a:cubicBezTo>
                    <a:pt x="377" y="391"/>
                    <a:pt x="400" y="384"/>
                    <a:pt x="409" y="384"/>
                  </a:cubicBezTo>
                  <a:close/>
                  <a:moveTo>
                    <a:pt x="330" y="455"/>
                  </a:moveTo>
                  <a:cubicBezTo>
                    <a:pt x="330" y="470"/>
                    <a:pt x="314" y="470"/>
                    <a:pt x="330" y="486"/>
                  </a:cubicBezTo>
                  <a:cubicBezTo>
                    <a:pt x="299" y="470"/>
                    <a:pt x="283" y="470"/>
                    <a:pt x="314" y="470"/>
                  </a:cubicBezTo>
                  <a:cubicBezTo>
                    <a:pt x="314" y="470"/>
                    <a:pt x="314" y="455"/>
                    <a:pt x="330" y="455"/>
                  </a:cubicBezTo>
                  <a:close/>
                  <a:moveTo>
                    <a:pt x="377" y="0"/>
                  </a:moveTo>
                  <a:lnTo>
                    <a:pt x="377" y="0"/>
                  </a:lnTo>
                  <a:cubicBezTo>
                    <a:pt x="48" y="188"/>
                    <a:pt x="189" y="220"/>
                    <a:pt x="1" y="376"/>
                  </a:cubicBezTo>
                  <a:cubicBezTo>
                    <a:pt x="149" y="298"/>
                    <a:pt x="211" y="271"/>
                    <a:pt x="229" y="271"/>
                  </a:cubicBezTo>
                  <a:cubicBezTo>
                    <a:pt x="271" y="271"/>
                    <a:pt x="83" y="415"/>
                    <a:pt x="195" y="415"/>
                  </a:cubicBezTo>
                  <a:cubicBezTo>
                    <a:pt x="219" y="415"/>
                    <a:pt x="257" y="408"/>
                    <a:pt x="314" y="392"/>
                  </a:cubicBezTo>
                  <a:lnTo>
                    <a:pt x="314" y="392"/>
                  </a:lnTo>
                  <a:cubicBezTo>
                    <a:pt x="220" y="470"/>
                    <a:pt x="110" y="517"/>
                    <a:pt x="16" y="564"/>
                  </a:cubicBezTo>
                  <a:cubicBezTo>
                    <a:pt x="126" y="533"/>
                    <a:pt x="236" y="502"/>
                    <a:pt x="346" y="486"/>
                  </a:cubicBezTo>
                  <a:lnTo>
                    <a:pt x="330" y="486"/>
                  </a:lnTo>
                  <a:cubicBezTo>
                    <a:pt x="330" y="486"/>
                    <a:pt x="455" y="392"/>
                    <a:pt x="596" y="298"/>
                  </a:cubicBezTo>
                  <a:cubicBezTo>
                    <a:pt x="659" y="251"/>
                    <a:pt x="737" y="204"/>
                    <a:pt x="784" y="173"/>
                  </a:cubicBezTo>
                  <a:cubicBezTo>
                    <a:pt x="831" y="141"/>
                    <a:pt x="863" y="110"/>
                    <a:pt x="863" y="110"/>
                  </a:cubicBezTo>
                  <a:lnTo>
                    <a:pt x="863" y="110"/>
                  </a:lnTo>
                  <a:cubicBezTo>
                    <a:pt x="737" y="173"/>
                    <a:pt x="581" y="251"/>
                    <a:pt x="330" y="392"/>
                  </a:cubicBezTo>
                  <a:cubicBezTo>
                    <a:pt x="361" y="235"/>
                    <a:pt x="612" y="31"/>
                    <a:pt x="37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073;p55"/>
            <p:cNvSpPr/>
            <p:nvPr/>
          </p:nvSpPr>
          <p:spPr>
            <a:xfrm>
              <a:off x="5035107" y="1808285"/>
              <a:ext cx="1373" cy="842"/>
            </a:xfrm>
            <a:custGeom>
              <a:avLst/>
              <a:gdLst/>
              <a:ahLst/>
              <a:cxnLst/>
              <a:rect l="l" t="t" r="r" b="b"/>
              <a:pathLst>
                <a:path w="62" h="38" extrusionOk="0">
                  <a:moveTo>
                    <a:pt x="38" y="0"/>
                  </a:moveTo>
                  <a:cubicBezTo>
                    <a:pt x="30" y="0"/>
                    <a:pt x="17" y="2"/>
                    <a:pt x="1" y="6"/>
                  </a:cubicBezTo>
                  <a:cubicBezTo>
                    <a:pt x="16" y="22"/>
                    <a:pt x="16" y="22"/>
                    <a:pt x="32" y="38"/>
                  </a:cubicBezTo>
                  <a:cubicBezTo>
                    <a:pt x="55" y="15"/>
                    <a:pt x="61" y="0"/>
                    <a:pt x="3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5074;p55"/>
            <p:cNvSpPr/>
            <p:nvPr/>
          </p:nvSpPr>
          <p:spPr>
            <a:xfrm>
              <a:off x="5030434" y="1808750"/>
              <a:ext cx="18828" cy="4895"/>
            </a:xfrm>
            <a:custGeom>
              <a:avLst/>
              <a:gdLst/>
              <a:ahLst/>
              <a:cxnLst/>
              <a:rect l="l" t="t" r="r" b="b"/>
              <a:pathLst>
                <a:path w="850" h="221" extrusionOk="0">
                  <a:moveTo>
                    <a:pt x="462" y="1"/>
                  </a:moveTo>
                  <a:cubicBezTo>
                    <a:pt x="431" y="32"/>
                    <a:pt x="415" y="95"/>
                    <a:pt x="274" y="111"/>
                  </a:cubicBezTo>
                  <a:cubicBezTo>
                    <a:pt x="149" y="111"/>
                    <a:pt x="259" y="48"/>
                    <a:pt x="243" y="17"/>
                  </a:cubicBezTo>
                  <a:lnTo>
                    <a:pt x="243" y="17"/>
                  </a:lnTo>
                  <a:cubicBezTo>
                    <a:pt x="170" y="75"/>
                    <a:pt x="1" y="175"/>
                    <a:pt x="196" y="175"/>
                  </a:cubicBezTo>
                  <a:cubicBezTo>
                    <a:pt x="210" y="175"/>
                    <a:pt x="226" y="174"/>
                    <a:pt x="243" y="173"/>
                  </a:cubicBezTo>
                  <a:lnTo>
                    <a:pt x="290" y="142"/>
                  </a:lnTo>
                  <a:cubicBezTo>
                    <a:pt x="316" y="140"/>
                    <a:pt x="342" y="139"/>
                    <a:pt x="370" y="139"/>
                  </a:cubicBezTo>
                  <a:cubicBezTo>
                    <a:pt x="539" y="139"/>
                    <a:pt x="738" y="168"/>
                    <a:pt x="812" y="195"/>
                  </a:cubicBezTo>
                  <a:lnTo>
                    <a:pt x="812" y="195"/>
                  </a:lnTo>
                  <a:cubicBezTo>
                    <a:pt x="726" y="115"/>
                    <a:pt x="633" y="58"/>
                    <a:pt x="462" y="1"/>
                  </a:cubicBezTo>
                  <a:close/>
                  <a:moveTo>
                    <a:pt x="812" y="195"/>
                  </a:moveTo>
                  <a:lnTo>
                    <a:pt x="812" y="195"/>
                  </a:lnTo>
                  <a:cubicBezTo>
                    <a:pt x="821" y="203"/>
                    <a:pt x="830" y="212"/>
                    <a:pt x="839" y="220"/>
                  </a:cubicBezTo>
                  <a:cubicBezTo>
                    <a:pt x="850" y="213"/>
                    <a:pt x="839" y="204"/>
                    <a:pt x="812" y="195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5075;p55"/>
            <p:cNvSpPr/>
            <p:nvPr/>
          </p:nvSpPr>
          <p:spPr>
            <a:xfrm>
              <a:off x="5070526" y="1799026"/>
              <a:ext cx="11828" cy="5582"/>
            </a:xfrm>
            <a:custGeom>
              <a:avLst/>
              <a:gdLst/>
              <a:ahLst/>
              <a:cxnLst/>
              <a:rect l="l" t="t" r="r" b="b"/>
              <a:pathLst>
                <a:path w="534" h="252" extrusionOk="0">
                  <a:moveTo>
                    <a:pt x="251" y="1"/>
                  </a:moveTo>
                  <a:lnTo>
                    <a:pt x="283" y="64"/>
                  </a:lnTo>
                  <a:cubicBezTo>
                    <a:pt x="0" y="142"/>
                    <a:pt x="95" y="189"/>
                    <a:pt x="79" y="252"/>
                  </a:cubicBezTo>
                  <a:cubicBezTo>
                    <a:pt x="79" y="252"/>
                    <a:pt x="189" y="205"/>
                    <a:pt x="298" y="142"/>
                  </a:cubicBezTo>
                  <a:cubicBezTo>
                    <a:pt x="424" y="79"/>
                    <a:pt x="533" y="17"/>
                    <a:pt x="533" y="17"/>
                  </a:cubicBezTo>
                  <a:lnTo>
                    <a:pt x="251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5076;p55"/>
            <p:cNvSpPr/>
            <p:nvPr/>
          </p:nvSpPr>
          <p:spPr>
            <a:xfrm>
              <a:off x="5133012" y="1780641"/>
              <a:ext cx="3500" cy="7310"/>
            </a:xfrm>
            <a:custGeom>
              <a:avLst/>
              <a:gdLst/>
              <a:ahLst/>
              <a:cxnLst/>
              <a:rect l="l" t="t" r="r" b="b"/>
              <a:pathLst>
                <a:path w="158" h="330" extrusionOk="0">
                  <a:moveTo>
                    <a:pt x="158" y="0"/>
                  </a:moveTo>
                  <a:lnTo>
                    <a:pt x="1" y="173"/>
                  </a:lnTo>
                  <a:lnTo>
                    <a:pt x="17" y="32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5077;p55"/>
            <p:cNvSpPr/>
            <p:nvPr/>
          </p:nvSpPr>
          <p:spPr>
            <a:xfrm>
              <a:off x="5145172" y="1774040"/>
              <a:ext cx="3500" cy="3500"/>
            </a:xfrm>
            <a:custGeom>
              <a:avLst/>
              <a:gdLst/>
              <a:ahLst/>
              <a:cxnLst/>
              <a:rect l="l" t="t" r="r" b="b"/>
              <a:pathLst>
                <a:path w="158" h="158" extrusionOk="0">
                  <a:moveTo>
                    <a:pt x="157" y="0"/>
                  </a:moveTo>
                  <a:lnTo>
                    <a:pt x="0" y="47"/>
                  </a:lnTo>
                  <a:lnTo>
                    <a:pt x="63" y="157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5078;p55"/>
            <p:cNvSpPr/>
            <p:nvPr/>
          </p:nvSpPr>
          <p:spPr>
            <a:xfrm>
              <a:off x="4831657" y="1320955"/>
              <a:ext cx="2791" cy="1418"/>
            </a:xfrm>
            <a:custGeom>
              <a:avLst/>
              <a:gdLst/>
              <a:ahLst/>
              <a:cxnLst/>
              <a:rect l="l" t="t" r="r" b="b"/>
              <a:pathLst>
                <a:path w="126" h="64" extrusionOk="0">
                  <a:moveTo>
                    <a:pt x="126" y="0"/>
                  </a:moveTo>
                  <a:cubicBezTo>
                    <a:pt x="126" y="0"/>
                    <a:pt x="95" y="16"/>
                    <a:pt x="63" y="32"/>
                  </a:cubicBezTo>
                  <a:cubicBezTo>
                    <a:pt x="32" y="47"/>
                    <a:pt x="1" y="63"/>
                    <a:pt x="1" y="63"/>
                  </a:cubicBezTo>
                  <a:cubicBezTo>
                    <a:pt x="63" y="32"/>
                    <a:pt x="95" y="16"/>
                    <a:pt x="126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5079;p55"/>
            <p:cNvSpPr/>
            <p:nvPr/>
          </p:nvSpPr>
          <p:spPr>
            <a:xfrm>
              <a:off x="4855269" y="1315041"/>
              <a:ext cx="1063" cy="1418"/>
            </a:xfrm>
            <a:custGeom>
              <a:avLst/>
              <a:gdLst/>
              <a:ahLst/>
              <a:cxnLst/>
              <a:rect l="l" t="t" r="r" b="b"/>
              <a:pathLst>
                <a:path w="48" h="64" extrusionOk="0">
                  <a:moveTo>
                    <a:pt x="47" y="1"/>
                  </a:moveTo>
                  <a:lnTo>
                    <a:pt x="47" y="1"/>
                  </a:lnTo>
                  <a:cubicBezTo>
                    <a:pt x="16" y="48"/>
                    <a:pt x="0" y="64"/>
                    <a:pt x="32" y="64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5080;p55"/>
            <p:cNvSpPr/>
            <p:nvPr/>
          </p:nvSpPr>
          <p:spPr>
            <a:xfrm>
              <a:off x="5044477" y="1306026"/>
              <a:ext cx="4895" cy="2459"/>
            </a:xfrm>
            <a:custGeom>
              <a:avLst/>
              <a:gdLst/>
              <a:ahLst/>
              <a:cxnLst/>
              <a:rect l="l" t="t" r="r" b="b"/>
              <a:pathLst>
                <a:path w="221" h="111" extrusionOk="0">
                  <a:moveTo>
                    <a:pt x="220" y="0"/>
                  </a:moveTo>
                  <a:lnTo>
                    <a:pt x="220" y="0"/>
                  </a:lnTo>
                  <a:cubicBezTo>
                    <a:pt x="158" y="16"/>
                    <a:pt x="79" y="32"/>
                    <a:pt x="1" y="63"/>
                  </a:cubicBezTo>
                  <a:cubicBezTo>
                    <a:pt x="17" y="79"/>
                    <a:pt x="48" y="94"/>
                    <a:pt x="64" y="110"/>
                  </a:cubicBezTo>
                  <a:cubicBezTo>
                    <a:pt x="126" y="63"/>
                    <a:pt x="173" y="32"/>
                    <a:pt x="22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5081;p55"/>
            <p:cNvSpPr/>
            <p:nvPr/>
          </p:nvSpPr>
          <p:spPr>
            <a:xfrm>
              <a:off x="5034066" y="1316436"/>
              <a:ext cx="5936" cy="2459"/>
            </a:xfrm>
            <a:custGeom>
              <a:avLst/>
              <a:gdLst/>
              <a:ahLst/>
              <a:cxnLst/>
              <a:rect l="l" t="t" r="r" b="b"/>
              <a:pathLst>
                <a:path w="268" h="111" extrusionOk="0">
                  <a:moveTo>
                    <a:pt x="1" y="1"/>
                  </a:moveTo>
                  <a:cubicBezTo>
                    <a:pt x="28" y="14"/>
                    <a:pt x="60" y="28"/>
                    <a:pt x="97" y="42"/>
                  </a:cubicBezTo>
                  <a:lnTo>
                    <a:pt x="97" y="42"/>
                  </a:lnTo>
                  <a:cubicBezTo>
                    <a:pt x="47" y="19"/>
                    <a:pt x="1" y="1"/>
                    <a:pt x="1" y="1"/>
                  </a:cubicBezTo>
                  <a:close/>
                  <a:moveTo>
                    <a:pt x="97" y="42"/>
                  </a:moveTo>
                  <a:lnTo>
                    <a:pt x="97" y="42"/>
                  </a:lnTo>
                  <a:cubicBezTo>
                    <a:pt x="112" y="49"/>
                    <a:pt x="127" y="56"/>
                    <a:pt x="142" y="63"/>
                  </a:cubicBezTo>
                  <a:cubicBezTo>
                    <a:pt x="155" y="67"/>
                    <a:pt x="168" y="71"/>
                    <a:pt x="180" y="75"/>
                  </a:cubicBezTo>
                  <a:lnTo>
                    <a:pt x="180" y="75"/>
                  </a:lnTo>
                  <a:cubicBezTo>
                    <a:pt x="151" y="63"/>
                    <a:pt x="123" y="52"/>
                    <a:pt x="97" y="42"/>
                  </a:cubicBezTo>
                  <a:close/>
                  <a:moveTo>
                    <a:pt x="180" y="75"/>
                  </a:moveTo>
                  <a:cubicBezTo>
                    <a:pt x="208" y="86"/>
                    <a:pt x="237" y="97"/>
                    <a:pt x="267" y="110"/>
                  </a:cubicBezTo>
                  <a:cubicBezTo>
                    <a:pt x="267" y="110"/>
                    <a:pt x="228" y="91"/>
                    <a:pt x="180" y="75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5082;p55"/>
            <p:cNvSpPr/>
            <p:nvPr/>
          </p:nvSpPr>
          <p:spPr>
            <a:xfrm>
              <a:off x="4729588" y="1378944"/>
              <a:ext cx="3832" cy="4519"/>
            </a:xfrm>
            <a:custGeom>
              <a:avLst/>
              <a:gdLst/>
              <a:ahLst/>
              <a:cxnLst/>
              <a:rect l="l" t="t" r="r" b="b"/>
              <a:pathLst>
                <a:path w="173" h="204" extrusionOk="0">
                  <a:moveTo>
                    <a:pt x="32" y="0"/>
                  </a:moveTo>
                  <a:lnTo>
                    <a:pt x="0" y="204"/>
                  </a:lnTo>
                  <a:cubicBezTo>
                    <a:pt x="173" y="47"/>
                    <a:pt x="47" y="63"/>
                    <a:pt x="3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5083;p55"/>
            <p:cNvSpPr/>
            <p:nvPr/>
          </p:nvSpPr>
          <p:spPr>
            <a:xfrm>
              <a:off x="4721259" y="1764316"/>
              <a:ext cx="709" cy="709"/>
            </a:xfrm>
            <a:custGeom>
              <a:avLst/>
              <a:gdLst/>
              <a:ahLst/>
              <a:cxnLst/>
              <a:rect l="l" t="t" r="r" b="b"/>
              <a:pathLst>
                <a:path w="32" h="32" extrusionOk="0">
                  <a:moveTo>
                    <a:pt x="0" y="1"/>
                  </a:moveTo>
                  <a:cubicBezTo>
                    <a:pt x="0" y="16"/>
                    <a:pt x="16" y="16"/>
                    <a:pt x="16" y="32"/>
                  </a:cubicBezTo>
                  <a:cubicBezTo>
                    <a:pt x="31" y="16"/>
                    <a:pt x="16" y="16"/>
                    <a:pt x="0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5084;p55"/>
            <p:cNvSpPr/>
            <p:nvPr/>
          </p:nvSpPr>
          <p:spPr>
            <a:xfrm>
              <a:off x="4827492" y="1839317"/>
              <a:ext cx="5914" cy="709"/>
            </a:xfrm>
            <a:custGeom>
              <a:avLst/>
              <a:gdLst/>
              <a:ahLst/>
              <a:cxnLst/>
              <a:rect l="l" t="t" r="r" b="b"/>
              <a:pathLst>
                <a:path w="267" h="32" extrusionOk="0">
                  <a:moveTo>
                    <a:pt x="0" y="0"/>
                  </a:moveTo>
                  <a:lnTo>
                    <a:pt x="0" y="0"/>
                  </a:lnTo>
                  <a:cubicBezTo>
                    <a:pt x="47" y="16"/>
                    <a:pt x="126" y="32"/>
                    <a:pt x="267" y="32"/>
                  </a:cubicBezTo>
                  <a:cubicBezTo>
                    <a:pt x="189" y="32"/>
                    <a:pt x="94" y="16"/>
                    <a:pt x="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5085;p55"/>
            <p:cNvSpPr/>
            <p:nvPr/>
          </p:nvSpPr>
          <p:spPr>
            <a:xfrm>
              <a:off x="5170867" y="1735144"/>
              <a:ext cx="377" cy="1772"/>
            </a:xfrm>
            <a:custGeom>
              <a:avLst/>
              <a:gdLst/>
              <a:ahLst/>
              <a:cxnLst/>
              <a:rect l="l" t="t" r="r" b="b"/>
              <a:pathLst>
                <a:path w="17" h="80" extrusionOk="0">
                  <a:moveTo>
                    <a:pt x="0" y="1"/>
                  </a:moveTo>
                  <a:lnTo>
                    <a:pt x="0" y="1"/>
                  </a:lnTo>
                  <a:cubicBezTo>
                    <a:pt x="16" y="32"/>
                    <a:pt x="16" y="64"/>
                    <a:pt x="16" y="79"/>
                  </a:cubicBezTo>
                  <a:cubicBezTo>
                    <a:pt x="16" y="48"/>
                    <a:pt x="16" y="32"/>
                    <a:pt x="0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5086;p55"/>
            <p:cNvSpPr/>
            <p:nvPr/>
          </p:nvSpPr>
          <p:spPr>
            <a:xfrm>
              <a:off x="4634452" y="1553223"/>
              <a:ext cx="775" cy="2193"/>
            </a:xfrm>
            <a:custGeom>
              <a:avLst/>
              <a:gdLst/>
              <a:ahLst/>
              <a:cxnLst/>
              <a:rect l="l" t="t" r="r" b="b"/>
              <a:pathLst>
                <a:path w="35" h="99" extrusionOk="0">
                  <a:moveTo>
                    <a:pt x="16" y="1"/>
                  </a:moveTo>
                  <a:cubicBezTo>
                    <a:pt x="1" y="1"/>
                    <a:pt x="1" y="16"/>
                    <a:pt x="1" y="16"/>
                  </a:cubicBezTo>
                  <a:cubicBezTo>
                    <a:pt x="20" y="76"/>
                    <a:pt x="29" y="99"/>
                    <a:pt x="31" y="99"/>
                  </a:cubicBezTo>
                  <a:cubicBezTo>
                    <a:pt x="34" y="99"/>
                    <a:pt x="25" y="55"/>
                    <a:pt x="1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5087;p55"/>
            <p:cNvSpPr/>
            <p:nvPr/>
          </p:nvSpPr>
          <p:spPr>
            <a:xfrm>
              <a:off x="5171553" y="1395956"/>
              <a:ext cx="377" cy="354"/>
            </a:xfrm>
            <a:custGeom>
              <a:avLst/>
              <a:gdLst/>
              <a:ahLst/>
              <a:cxnLst/>
              <a:rect l="l" t="t" r="r" b="b"/>
              <a:pathLst>
                <a:path w="17" h="16" extrusionOk="0">
                  <a:moveTo>
                    <a:pt x="16" y="0"/>
                  </a:moveTo>
                  <a:lnTo>
                    <a:pt x="1" y="16"/>
                  </a:lnTo>
                  <a:lnTo>
                    <a:pt x="16" y="16"/>
                  </a:lnTo>
                  <a:cubicBezTo>
                    <a:pt x="16" y="16"/>
                    <a:pt x="16" y="16"/>
                    <a:pt x="16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5088;p55"/>
            <p:cNvSpPr/>
            <p:nvPr/>
          </p:nvSpPr>
          <p:spPr>
            <a:xfrm>
              <a:off x="5162538" y="1387605"/>
              <a:ext cx="12869" cy="8373"/>
            </a:xfrm>
            <a:custGeom>
              <a:avLst/>
              <a:gdLst/>
              <a:ahLst/>
              <a:cxnLst/>
              <a:rect l="l" t="t" r="r" b="b"/>
              <a:pathLst>
                <a:path w="581" h="378" extrusionOk="0">
                  <a:moveTo>
                    <a:pt x="580" y="1"/>
                  </a:moveTo>
                  <a:lnTo>
                    <a:pt x="0" y="126"/>
                  </a:lnTo>
                  <a:cubicBezTo>
                    <a:pt x="267" y="158"/>
                    <a:pt x="329" y="252"/>
                    <a:pt x="423" y="377"/>
                  </a:cubicBezTo>
                  <a:lnTo>
                    <a:pt x="580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5089;p55"/>
            <p:cNvSpPr/>
            <p:nvPr/>
          </p:nvSpPr>
          <p:spPr>
            <a:xfrm>
              <a:off x="4609445" y="1277075"/>
              <a:ext cx="660026" cy="564670"/>
            </a:xfrm>
            <a:custGeom>
              <a:avLst/>
              <a:gdLst/>
              <a:ahLst/>
              <a:cxnLst/>
              <a:rect l="l" t="t" r="r" b="b"/>
              <a:pathLst>
                <a:path w="29798" h="25493" extrusionOk="0">
                  <a:moveTo>
                    <a:pt x="12423" y="1484"/>
                  </a:moveTo>
                  <a:cubicBezTo>
                    <a:pt x="12478" y="1484"/>
                    <a:pt x="12540" y="1511"/>
                    <a:pt x="12619" y="1527"/>
                  </a:cubicBezTo>
                  <a:cubicBezTo>
                    <a:pt x="12547" y="1563"/>
                    <a:pt x="12429" y="1626"/>
                    <a:pt x="12343" y="1626"/>
                  </a:cubicBezTo>
                  <a:cubicBezTo>
                    <a:pt x="12316" y="1626"/>
                    <a:pt x="12292" y="1620"/>
                    <a:pt x="12274" y="1605"/>
                  </a:cubicBezTo>
                  <a:cubicBezTo>
                    <a:pt x="12321" y="1511"/>
                    <a:pt x="12368" y="1484"/>
                    <a:pt x="12423" y="1484"/>
                  </a:cubicBezTo>
                  <a:close/>
                  <a:moveTo>
                    <a:pt x="20033" y="1668"/>
                  </a:moveTo>
                  <a:lnTo>
                    <a:pt x="20033" y="1668"/>
                  </a:lnTo>
                  <a:cubicBezTo>
                    <a:pt x="20127" y="1684"/>
                    <a:pt x="20237" y="1699"/>
                    <a:pt x="20331" y="1762"/>
                  </a:cubicBezTo>
                  <a:cubicBezTo>
                    <a:pt x="20314" y="1769"/>
                    <a:pt x="20296" y="1772"/>
                    <a:pt x="20278" y="1772"/>
                  </a:cubicBezTo>
                  <a:cubicBezTo>
                    <a:pt x="20211" y="1772"/>
                    <a:pt x="20131" y="1730"/>
                    <a:pt x="20033" y="1668"/>
                  </a:cubicBezTo>
                  <a:close/>
                  <a:moveTo>
                    <a:pt x="10595" y="1837"/>
                  </a:moveTo>
                  <a:cubicBezTo>
                    <a:pt x="10557" y="1848"/>
                    <a:pt x="10534" y="1856"/>
                    <a:pt x="10534" y="1856"/>
                  </a:cubicBezTo>
                  <a:cubicBezTo>
                    <a:pt x="10559" y="1852"/>
                    <a:pt x="10580" y="1845"/>
                    <a:pt x="10595" y="1837"/>
                  </a:cubicBezTo>
                  <a:close/>
                  <a:moveTo>
                    <a:pt x="21114" y="2185"/>
                  </a:moveTo>
                  <a:cubicBezTo>
                    <a:pt x="21121" y="2188"/>
                    <a:pt x="21129" y="2192"/>
                    <a:pt x="21136" y="2195"/>
                  </a:cubicBezTo>
                  <a:lnTo>
                    <a:pt x="21136" y="2195"/>
                  </a:lnTo>
                  <a:cubicBezTo>
                    <a:pt x="21129" y="2192"/>
                    <a:pt x="21122" y="2188"/>
                    <a:pt x="21114" y="2185"/>
                  </a:cubicBezTo>
                  <a:close/>
                  <a:moveTo>
                    <a:pt x="26985" y="5618"/>
                  </a:moveTo>
                  <a:cubicBezTo>
                    <a:pt x="26990" y="5618"/>
                    <a:pt x="27000" y="5626"/>
                    <a:pt x="27022" y="5648"/>
                  </a:cubicBezTo>
                  <a:lnTo>
                    <a:pt x="27022" y="5648"/>
                  </a:lnTo>
                  <a:cubicBezTo>
                    <a:pt x="27000" y="5650"/>
                    <a:pt x="26980" y="5655"/>
                    <a:pt x="26961" y="5665"/>
                  </a:cubicBezTo>
                  <a:cubicBezTo>
                    <a:pt x="26981" y="5645"/>
                    <a:pt x="26975" y="5618"/>
                    <a:pt x="26985" y="5618"/>
                  </a:cubicBezTo>
                  <a:close/>
                  <a:moveTo>
                    <a:pt x="26267" y="6263"/>
                  </a:moveTo>
                  <a:cubicBezTo>
                    <a:pt x="26268" y="6268"/>
                    <a:pt x="26269" y="6272"/>
                    <a:pt x="26271" y="6276"/>
                  </a:cubicBezTo>
                  <a:cubicBezTo>
                    <a:pt x="26270" y="6272"/>
                    <a:pt x="26268" y="6268"/>
                    <a:pt x="26267" y="6263"/>
                  </a:cubicBezTo>
                  <a:close/>
                  <a:moveTo>
                    <a:pt x="26412" y="6402"/>
                  </a:moveTo>
                  <a:lnTo>
                    <a:pt x="26412" y="6402"/>
                  </a:lnTo>
                  <a:cubicBezTo>
                    <a:pt x="26415" y="6403"/>
                    <a:pt x="26418" y="6403"/>
                    <a:pt x="26421" y="6404"/>
                  </a:cubicBezTo>
                  <a:lnTo>
                    <a:pt x="26421" y="6404"/>
                  </a:lnTo>
                  <a:lnTo>
                    <a:pt x="26412" y="6402"/>
                  </a:lnTo>
                  <a:close/>
                  <a:moveTo>
                    <a:pt x="2117" y="9599"/>
                  </a:moveTo>
                  <a:cubicBezTo>
                    <a:pt x="2109" y="9628"/>
                    <a:pt x="2101" y="9655"/>
                    <a:pt x="2093" y="9681"/>
                  </a:cubicBezTo>
                  <a:lnTo>
                    <a:pt x="2093" y="9681"/>
                  </a:lnTo>
                  <a:cubicBezTo>
                    <a:pt x="2108" y="9651"/>
                    <a:pt x="2117" y="9623"/>
                    <a:pt x="2117" y="9599"/>
                  </a:cubicBezTo>
                  <a:close/>
                  <a:moveTo>
                    <a:pt x="173" y="13831"/>
                  </a:moveTo>
                  <a:cubicBezTo>
                    <a:pt x="198" y="13940"/>
                    <a:pt x="201" y="13973"/>
                    <a:pt x="191" y="13973"/>
                  </a:cubicBezTo>
                  <a:cubicBezTo>
                    <a:pt x="183" y="13973"/>
                    <a:pt x="164" y="13947"/>
                    <a:pt x="142" y="13925"/>
                  </a:cubicBezTo>
                  <a:lnTo>
                    <a:pt x="173" y="13831"/>
                  </a:lnTo>
                  <a:close/>
                  <a:moveTo>
                    <a:pt x="27146" y="19108"/>
                  </a:moveTo>
                  <a:cubicBezTo>
                    <a:pt x="27146" y="19108"/>
                    <a:pt x="27100" y="19154"/>
                    <a:pt x="27039" y="19223"/>
                  </a:cubicBezTo>
                  <a:cubicBezTo>
                    <a:pt x="27039" y="19223"/>
                    <a:pt x="27039" y="19208"/>
                    <a:pt x="27039" y="19208"/>
                  </a:cubicBezTo>
                  <a:cubicBezTo>
                    <a:pt x="27116" y="19138"/>
                    <a:pt x="27146" y="19108"/>
                    <a:pt x="27146" y="19108"/>
                  </a:cubicBezTo>
                  <a:close/>
                  <a:moveTo>
                    <a:pt x="1425" y="19386"/>
                  </a:moveTo>
                  <a:cubicBezTo>
                    <a:pt x="1419" y="19395"/>
                    <a:pt x="1415" y="19409"/>
                    <a:pt x="1412" y="19427"/>
                  </a:cubicBezTo>
                  <a:cubicBezTo>
                    <a:pt x="1417" y="19414"/>
                    <a:pt x="1421" y="19400"/>
                    <a:pt x="1425" y="19386"/>
                  </a:cubicBezTo>
                  <a:close/>
                  <a:moveTo>
                    <a:pt x="25362" y="20775"/>
                  </a:moveTo>
                  <a:lnTo>
                    <a:pt x="25362" y="20775"/>
                  </a:lnTo>
                  <a:cubicBezTo>
                    <a:pt x="25360" y="20781"/>
                    <a:pt x="25357" y="20788"/>
                    <a:pt x="25353" y="20795"/>
                  </a:cubicBezTo>
                  <a:lnTo>
                    <a:pt x="25353" y="20795"/>
                  </a:lnTo>
                  <a:cubicBezTo>
                    <a:pt x="25357" y="20788"/>
                    <a:pt x="25360" y="20782"/>
                    <a:pt x="25362" y="20775"/>
                  </a:cubicBezTo>
                  <a:close/>
                  <a:moveTo>
                    <a:pt x="4405" y="21418"/>
                  </a:moveTo>
                  <a:cubicBezTo>
                    <a:pt x="4410" y="21426"/>
                    <a:pt x="4417" y="21436"/>
                    <a:pt x="4428" y="21447"/>
                  </a:cubicBezTo>
                  <a:lnTo>
                    <a:pt x="4428" y="21447"/>
                  </a:lnTo>
                  <a:lnTo>
                    <a:pt x="4405" y="21418"/>
                  </a:lnTo>
                  <a:close/>
                  <a:moveTo>
                    <a:pt x="12861" y="0"/>
                  </a:moveTo>
                  <a:cubicBezTo>
                    <a:pt x="12755" y="0"/>
                    <a:pt x="12536" y="82"/>
                    <a:pt x="12305" y="163"/>
                  </a:cubicBezTo>
                  <a:cubicBezTo>
                    <a:pt x="12097" y="233"/>
                    <a:pt x="11871" y="302"/>
                    <a:pt x="11673" y="302"/>
                  </a:cubicBezTo>
                  <a:cubicBezTo>
                    <a:pt x="11603" y="302"/>
                    <a:pt x="11536" y="293"/>
                    <a:pt x="11475" y="273"/>
                  </a:cubicBezTo>
                  <a:lnTo>
                    <a:pt x="11475" y="273"/>
                  </a:lnTo>
                  <a:cubicBezTo>
                    <a:pt x="11584" y="351"/>
                    <a:pt x="11694" y="414"/>
                    <a:pt x="11475" y="492"/>
                  </a:cubicBezTo>
                  <a:cubicBezTo>
                    <a:pt x="11414" y="506"/>
                    <a:pt x="11344" y="511"/>
                    <a:pt x="11267" y="511"/>
                  </a:cubicBezTo>
                  <a:cubicBezTo>
                    <a:pt x="11113" y="511"/>
                    <a:pt x="10934" y="492"/>
                    <a:pt x="10763" y="492"/>
                  </a:cubicBezTo>
                  <a:cubicBezTo>
                    <a:pt x="10536" y="492"/>
                    <a:pt x="10323" y="525"/>
                    <a:pt x="10205" y="680"/>
                  </a:cubicBezTo>
                  <a:cubicBezTo>
                    <a:pt x="10158" y="665"/>
                    <a:pt x="10127" y="649"/>
                    <a:pt x="10127" y="633"/>
                  </a:cubicBezTo>
                  <a:cubicBezTo>
                    <a:pt x="9876" y="743"/>
                    <a:pt x="9296" y="963"/>
                    <a:pt x="9170" y="1151"/>
                  </a:cubicBezTo>
                  <a:cubicBezTo>
                    <a:pt x="9115" y="1085"/>
                    <a:pt x="9041" y="1059"/>
                    <a:pt x="8955" y="1059"/>
                  </a:cubicBezTo>
                  <a:cubicBezTo>
                    <a:pt x="8753" y="1059"/>
                    <a:pt x="8488" y="1207"/>
                    <a:pt x="8246" y="1339"/>
                  </a:cubicBezTo>
                  <a:cubicBezTo>
                    <a:pt x="8012" y="1494"/>
                    <a:pt x="7794" y="1642"/>
                    <a:pt x="7654" y="1642"/>
                  </a:cubicBezTo>
                  <a:cubicBezTo>
                    <a:pt x="7597" y="1642"/>
                    <a:pt x="7552" y="1617"/>
                    <a:pt x="7525" y="1558"/>
                  </a:cubicBezTo>
                  <a:cubicBezTo>
                    <a:pt x="7525" y="1558"/>
                    <a:pt x="7524" y="1558"/>
                    <a:pt x="7524" y="1558"/>
                  </a:cubicBezTo>
                  <a:cubicBezTo>
                    <a:pt x="7498" y="1558"/>
                    <a:pt x="6788" y="1966"/>
                    <a:pt x="6788" y="1966"/>
                  </a:cubicBezTo>
                  <a:lnTo>
                    <a:pt x="6788" y="1919"/>
                  </a:lnTo>
                  <a:cubicBezTo>
                    <a:pt x="6286" y="2154"/>
                    <a:pt x="6208" y="2358"/>
                    <a:pt x="6098" y="2546"/>
                  </a:cubicBezTo>
                  <a:cubicBezTo>
                    <a:pt x="6071" y="2556"/>
                    <a:pt x="6052" y="2560"/>
                    <a:pt x="6040" y="2560"/>
                  </a:cubicBezTo>
                  <a:cubicBezTo>
                    <a:pt x="5998" y="2560"/>
                    <a:pt x="6036" y="2507"/>
                    <a:pt x="6036" y="2483"/>
                  </a:cubicBezTo>
                  <a:lnTo>
                    <a:pt x="6036" y="2483"/>
                  </a:lnTo>
                  <a:cubicBezTo>
                    <a:pt x="5330" y="2844"/>
                    <a:pt x="5268" y="2906"/>
                    <a:pt x="4907" y="3486"/>
                  </a:cubicBezTo>
                  <a:lnTo>
                    <a:pt x="4750" y="3423"/>
                  </a:lnTo>
                  <a:cubicBezTo>
                    <a:pt x="4672" y="3580"/>
                    <a:pt x="3731" y="3988"/>
                    <a:pt x="3324" y="4677"/>
                  </a:cubicBezTo>
                  <a:cubicBezTo>
                    <a:pt x="3324" y="4662"/>
                    <a:pt x="3308" y="4630"/>
                    <a:pt x="3340" y="4568"/>
                  </a:cubicBezTo>
                  <a:lnTo>
                    <a:pt x="3340" y="4568"/>
                  </a:lnTo>
                  <a:cubicBezTo>
                    <a:pt x="3214" y="4771"/>
                    <a:pt x="3057" y="4944"/>
                    <a:pt x="2885" y="5116"/>
                  </a:cubicBezTo>
                  <a:cubicBezTo>
                    <a:pt x="2713" y="5289"/>
                    <a:pt x="2540" y="5461"/>
                    <a:pt x="2383" y="5634"/>
                  </a:cubicBezTo>
                  <a:cubicBezTo>
                    <a:pt x="2054" y="5963"/>
                    <a:pt x="1851" y="6308"/>
                    <a:pt x="1992" y="6574"/>
                  </a:cubicBezTo>
                  <a:lnTo>
                    <a:pt x="1835" y="7138"/>
                  </a:lnTo>
                  <a:cubicBezTo>
                    <a:pt x="1946" y="6965"/>
                    <a:pt x="2007" y="6906"/>
                    <a:pt x="2042" y="6906"/>
                  </a:cubicBezTo>
                  <a:cubicBezTo>
                    <a:pt x="2115" y="6906"/>
                    <a:pt x="2075" y="7161"/>
                    <a:pt x="2148" y="7161"/>
                  </a:cubicBezTo>
                  <a:cubicBezTo>
                    <a:pt x="2163" y="7161"/>
                    <a:pt x="2184" y="7150"/>
                    <a:pt x="2211" y="7123"/>
                  </a:cubicBezTo>
                  <a:lnTo>
                    <a:pt x="2211" y="7123"/>
                  </a:lnTo>
                  <a:cubicBezTo>
                    <a:pt x="2148" y="7264"/>
                    <a:pt x="2023" y="7389"/>
                    <a:pt x="1945" y="7467"/>
                  </a:cubicBezTo>
                  <a:cubicBezTo>
                    <a:pt x="1909" y="7497"/>
                    <a:pt x="1878" y="7513"/>
                    <a:pt x="1856" y="7513"/>
                  </a:cubicBezTo>
                  <a:cubicBezTo>
                    <a:pt x="1821" y="7513"/>
                    <a:pt x="1812" y="7471"/>
                    <a:pt x="1851" y="7373"/>
                  </a:cubicBezTo>
                  <a:lnTo>
                    <a:pt x="1898" y="7342"/>
                  </a:lnTo>
                  <a:cubicBezTo>
                    <a:pt x="1875" y="7314"/>
                    <a:pt x="1852" y="7302"/>
                    <a:pt x="1828" y="7302"/>
                  </a:cubicBezTo>
                  <a:cubicBezTo>
                    <a:pt x="1646" y="7302"/>
                    <a:pt x="1431" y="8022"/>
                    <a:pt x="1278" y="8022"/>
                  </a:cubicBezTo>
                  <a:cubicBezTo>
                    <a:pt x="1270" y="8022"/>
                    <a:pt x="1263" y="8020"/>
                    <a:pt x="1255" y="8016"/>
                  </a:cubicBezTo>
                  <a:cubicBezTo>
                    <a:pt x="706" y="9364"/>
                    <a:pt x="236" y="10728"/>
                    <a:pt x="111" y="12091"/>
                  </a:cubicBezTo>
                  <a:lnTo>
                    <a:pt x="346" y="11966"/>
                  </a:lnTo>
                  <a:lnTo>
                    <a:pt x="299" y="12421"/>
                  </a:lnTo>
                  <a:cubicBezTo>
                    <a:pt x="279" y="12473"/>
                    <a:pt x="246" y="12509"/>
                    <a:pt x="216" y="12509"/>
                  </a:cubicBezTo>
                  <a:cubicBezTo>
                    <a:pt x="174" y="12509"/>
                    <a:pt x="139" y="12440"/>
                    <a:pt x="158" y="12248"/>
                  </a:cubicBezTo>
                  <a:lnTo>
                    <a:pt x="158" y="12248"/>
                  </a:lnTo>
                  <a:cubicBezTo>
                    <a:pt x="17" y="12421"/>
                    <a:pt x="220" y="12812"/>
                    <a:pt x="267" y="12828"/>
                  </a:cubicBezTo>
                  <a:cubicBezTo>
                    <a:pt x="242" y="13006"/>
                    <a:pt x="212" y="13068"/>
                    <a:pt x="181" y="13068"/>
                  </a:cubicBezTo>
                  <a:cubicBezTo>
                    <a:pt x="111" y="13068"/>
                    <a:pt x="37" y="12735"/>
                    <a:pt x="10" y="12735"/>
                  </a:cubicBezTo>
                  <a:cubicBezTo>
                    <a:pt x="6" y="12735"/>
                    <a:pt x="3" y="12744"/>
                    <a:pt x="1" y="12765"/>
                  </a:cubicBezTo>
                  <a:cubicBezTo>
                    <a:pt x="1" y="12765"/>
                    <a:pt x="1" y="12828"/>
                    <a:pt x="17" y="12906"/>
                  </a:cubicBezTo>
                  <a:lnTo>
                    <a:pt x="17" y="13047"/>
                  </a:lnTo>
                  <a:lnTo>
                    <a:pt x="48" y="12985"/>
                  </a:lnTo>
                  <a:cubicBezTo>
                    <a:pt x="142" y="13204"/>
                    <a:pt x="236" y="13220"/>
                    <a:pt x="220" y="13627"/>
                  </a:cubicBezTo>
                  <a:cubicBezTo>
                    <a:pt x="173" y="13894"/>
                    <a:pt x="79" y="13769"/>
                    <a:pt x="79" y="13863"/>
                  </a:cubicBezTo>
                  <a:cubicBezTo>
                    <a:pt x="64" y="13863"/>
                    <a:pt x="64" y="13910"/>
                    <a:pt x="79" y="14035"/>
                  </a:cubicBezTo>
                  <a:lnTo>
                    <a:pt x="95" y="14631"/>
                  </a:lnTo>
                  <a:lnTo>
                    <a:pt x="267" y="14380"/>
                  </a:lnTo>
                  <a:cubicBezTo>
                    <a:pt x="334" y="14558"/>
                    <a:pt x="330" y="14761"/>
                    <a:pt x="378" y="14761"/>
                  </a:cubicBezTo>
                  <a:cubicBezTo>
                    <a:pt x="396" y="14761"/>
                    <a:pt x="421" y="14733"/>
                    <a:pt x="460" y="14665"/>
                  </a:cubicBezTo>
                  <a:lnTo>
                    <a:pt x="460" y="14665"/>
                  </a:lnTo>
                  <a:cubicBezTo>
                    <a:pt x="347" y="14883"/>
                    <a:pt x="365" y="15430"/>
                    <a:pt x="471" y="15947"/>
                  </a:cubicBezTo>
                  <a:cubicBezTo>
                    <a:pt x="503" y="16073"/>
                    <a:pt x="534" y="16198"/>
                    <a:pt x="550" y="16323"/>
                  </a:cubicBezTo>
                  <a:cubicBezTo>
                    <a:pt x="581" y="16449"/>
                    <a:pt x="612" y="16559"/>
                    <a:pt x="644" y="16668"/>
                  </a:cubicBezTo>
                  <a:cubicBezTo>
                    <a:pt x="691" y="16872"/>
                    <a:pt x="722" y="17029"/>
                    <a:pt x="722" y="17091"/>
                  </a:cubicBezTo>
                  <a:cubicBezTo>
                    <a:pt x="816" y="17264"/>
                    <a:pt x="910" y="17421"/>
                    <a:pt x="988" y="17593"/>
                  </a:cubicBezTo>
                  <a:cubicBezTo>
                    <a:pt x="1051" y="17781"/>
                    <a:pt x="1098" y="17969"/>
                    <a:pt x="1177" y="18189"/>
                  </a:cubicBezTo>
                  <a:cubicBezTo>
                    <a:pt x="1177" y="18125"/>
                    <a:pt x="1217" y="18061"/>
                    <a:pt x="1273" y="18061"/>
                  </a:cubicBezTo>
                  <a:cubicBezTo>
                    <a:pt x="1328" y="18061"/>
                    <a:pt x="1397" y="18121"/>
                    <a:pt x="1459" y="18298"/>
                  </a:cubicBezTo>
                  <a:cubicBezTo>
                    <a:pt x="1239" y="18314"/>
                    <a:pt x="1255" y="18486"/>
                    <a:pt x="1318" y="18722"/>
                  </a:cubicBezTo>
                  <a:cubicBezTo>
                    <a:pt x="1362" y="18941"/>
                    <a:pt x="1474" y="19188"/>
                    <a:pt x="1425" y="19386"/>
                  </a:cubicBezTo>
                  <a:lnTo>
                    <a:pt x="1425" y="19386"/>
                  </a:lnTo>
                  <a:cubicBezTo>
                    <a:pt x="1431" y="19375"/>
                    <a:pt x="1439" y="19370"/>
                    <a:pt x="1448" y="19370"/>
                  </a:cubicBezTo>
                  <a:cubicBezTo>
                    <a:pt x="1501" y="19370"/>
                    <a:pt x="1598" y="19556"/>
                    <a:pt x="1694" y="19725"/>
                  </a:cubicBezTo>
                  <a:cubicBezTo>
                    <a:pt x="1786" y="19878"/>
                    <a:pt x="1878" y="20012"/>
                    <a:pt x="1935" y="20012"/>
                  </a:cubicBezTo>
                  <a:cubicBezTo>
                    <a:pt x="1966" y="20012"/>
                    <a:pt x="1986" y="19974"/>
                    <a:pt x="1992" y="19882"/>
                  </a:cubicBezTo>
                  <a:lnTo>
                    <a:pt x="1992" y="19882"/>
                  </a:lnTo>
                  <a:cubicBezTo>
                    <a:pt x="2117" y="20195"/>
                    <a:pt x="1866" y="19976"/>
                    <a:pt x="1898" y="20242"/>
                  </a:cubicBezTo>
                  <a:cubicBezTo>
                    <a:pt x="2023" y="20399"/>
                    <a:pt x="2148" y="20571"/>
                    <a:pt x="2258" y="20759"/>
                  </a:cubicBezTo>
                  <a:cubicBezTo>
                    <a:pt x="2321" y="20838"/>
                    <a:pt x="2368" y="20932"/>
                    <a:pt x="2430" y="21041"/>
                  </a:cubicBezTo>
                  <a:cubicBezTo>
                    <a:pt x="2493" y="21135"/>
                    <a:pt x="2556" y="21229"/>
                    <a:pt x="2603" y="21324"/>
                  </a:cubicBezTo>
                  <a:cubicBezTo>
                    <a:pt x="2728" y="21527"/>
                    <a:pt x="2854" y="21731"/>
                    <a:pt x="3010" y="21919"/>
                  </a:cubicBezTo>
                  <a:cubicBezTo>
                    <a:pt x="3167" y="22107"/>
                    <a:pt x="3308" y="22311"/>
                    <a:pt x="3496" y="22468"/>
                  </a:cubicBezTo>
                  <a:cubicBezTo>
                    <a:pt x="3533" y="22443"/>
                    <a:pt x="3512" y="22330"/>
                    <a:pt x="3602" y="22330"/>
                  </a:cubicBezTo>
                  <a:cubicBezTo>
                    <a:pt x="3626" y="22330"/>
                    <a:pt x="3657" y="22338"/>
                    <a:pt x="3700" y="22358"/>
                  </a:cubicBezTo>
                  <a:cubicBezTo>
                    <a:pt x="3700" y="22358"/>
                    <a:pt x="3747" y="22499"/>
                    <a:pt x="3794" y="22625"/>
                  </a:cubicBezTo>
                  <a:cubicBezTo>
                    <a:pt x="3841" y="22766"/>
                    <a:pt x="3904" y="22907"/>
                    <a:pt x="3904" y="22907"/>
                  </a:cubicBezTo>
                  <a:cubicBezTo>
                    <a:pt x="3944" y="22932"/>
                    <a:pt x="3983" y="22939"/>
                    <a:pt x="4022" y="22939"/>
                  </a:cubicBezTo>
                  <a:cubicBezTo>
                    <a:pt x="4067" y="22939"/>
                    <a:pt x="4111" y="22930"/>
                    <a:pt x="4155" y="22930"/>
                  </a:cubicBezTo>
                  <a:cubicBezTo>
                    <a:pt x="4237" y="22930"/>
                    <a:pt x="4319" y="22962"/>
                    <a:pt x="4405" y="23142"/>
                  </a:cubicBezTo>
                  <a:cubicBezTo>
                    <a:pt x="4393" y="23094"/>
                    <a:pt x="4381" y="23027"/>
                    <a:pt x="4426" y="23027"/>
                  </a:cubicBezTo>
                  <a:cubicBezTo>
                    <a:pt x="4440" y="23027"/>
                    <a:pt x="4458" y="23033"/>
                    <a:pt x="4484" y="23048"/>
                  </a:cubicBezTo>
                  <a:cubicBezTo>
                    <a:pt x="4641" y="23236"/>
                    <a:pt x="4844" y="23361"/>
                    <a:pt x="5032" y="23518"/>
                  </a:cubicBezTo>
                  <a:cubicBezTo>
                    <a:pt x="5236" y="23659"/>
                    <a:pt x="5456" y="23784"/>
                    <a:pt x="5675" y="23894"/>
                  </a:cubicBezTo>
                  <a:cubicBezTo>
                    <a:pt x="5785" y="23941"/>
                    <a:pt x="5895" y="24004"/>
                    <a:pt x="6004" y="24051"/>
                  </a:cubicBezTo>
                  <a:lnTo>
                    <a:pt x="6318" y="24192"/>
                  </a:lnTo>
                  <a:cubicBezTo>
                    <a:pt x="6537" y="24286"/>
                    <a:pt x="6757" y="24364"/>
                    <a:pt x="6992" y="24443"/>
                  </a:cubicBezTo>
                  <a:cubicBezTo>
                    <a:pt x="7885" y="24772"/>
                    <a:pt x="8779" y="25070"/>
                    <a:pt x="9703" y="25493"/>
                  </a:cubicBezTo>
                  <a:cubicBezTo>
                    <a:pt x="9554" y="25393"/>
                    <a:pt x="9569" y="25370"/>
                    <a:pt x="9652" y="25370"/>
                  </a:cubicBezTo>
                  <a:cubicBezTo>
                    <a:pt x="9700" y="25370"/>
                    <a:pt x="9770" y="25377"/>
                    <a:pt x="9844" y="25383"/>
                  </a:cubicBezTo>
                  <a:cubicBezTo>
                    <a:pt x="9719" y="25352"/>
                    <a:pt x="9860" y="25258"/>
                    <a:pt x="9844" y="25179"/>
                  </a:cubicBezTo>
                  <a:lnTo>
                    <a:pt x="9844" y="25179"/>
                  </a:lnTo>
                  <a:cubicBezTo>
                    <a:pt x="9845" y="25179"/>
                    <a:pt x="10048" y="25258"/>
                    <a:pt x="10236" y="25336"/>
                  </a:cubicBezTo>
                  <a:cubicBezTo>
                    <a:pt x="10424" y="25430"/>
                    <a:pt x="10628" y="25477"/>
                    <a:pt x="10628" y="25477"/>
                  </a:cubicBezTo>
                  <a:cubicBezTo>
                    <a:pt x="10687" y="25407"/>
                    <a:pt x="10825" y="25398"/>
                    <a:pt x="10983" y="25398"/>
                  </a:cubicBezTo>
                  <a:cubicBezTo>
                    <a:pt x="11036" y="25398"/>
                    <a:pt x="11091" y="25399"/>
                    <a:pt x="11145" y="25399"/>
                  </a:cubicBezTo>
                  <a:cubicBezTo>
                    <a:pt x="11189" y="25402"/>
                    <a:pt x="11233" y="25404"/>
                    <a:pt x="11275" y="25404"/>
                  </a:cubicBezTo>
                  <a:cubicBezTo>
                    <a:pt x="11430" y="25404"/>
                    <a:pt x="11563" y="25379"/>
                    <a:pt x="11600" y="25305"/>
                  </a:cubicBezTo>
                  <a:lnTo>
                    <a:pt x="11600" y="25305"/>
                  </a:lnTo>
                  <a:lnTo>
                    <a:pt x="11334" y="25336"/>
                  </a:lnTo>
                  <a:cubicBezTo>
                    <a:pt x="11506" y="25226"/>
                    <a:pt x="11381" y="25101"/>
                    <a:pt x="11239" y="24976"/>
                  </a:cubicBezTo>
                  <a:cubicBezTo>
                    <a:pt x="11098" y="24835"/>
                    <a:pt x="10926" y="24678"/>
                    <a:pt x="10957" y="24537"/>
                  </a:cubicBezTo>
                  <a:lnTo>
                    <a:pt x="10957" y="24537"/>
                  </a:lnTo>
                  <a:cubicBezTo>
                    <a:pt x="10899" y="24571"/>
                    <a:pt x="10838" y="24585"/>
                    <a:pt x="10773" y="24585"/>
                  </a:cubicBezTo>
                  <a:cubicBezTo>
                    <a:pt x="10630" y="24585"/>
                    <a:pt x="10472" y="24514"/>
                    <a:pt x="10299" y="24427"/>
                  </a:cubicBezTo>
                  <a:cubicBezTo>
                    <a:pt x="10174" y="24380"/>
                    <a:pt x="10048" y="24317"/>
                    <a:pt x="9923" y="24302"/>
                  </a:cubicBezTo>
                  <a:cubicBezTo>
                    <a:pt x="9852" y="24286"/>
                    <a:pt x="9782" y="24274"/>
                    <a:pt x="9709" y="24274"/>
                  </a:cubicBezTo>
                  <a:cubicBezTo>
                    <a:pt x="9637" y="24274"/>
                    <a:pt x="9562" y="24286"/>
                    <a:pt x="9484" y="24317"/>
                  </a:cubicBezTo>
                  <a:cubicBezTo>
                    <a:pt x="9374" y="24239"/>
                    <a:pt x="9609" y="24255"/>
                    <a:pt x="9547" y="24176"/>
                  </a:cubicBezTo>
                  <a:lnTo>
                    <a:pt x="9547" y="24176"/>
                  </a:lnTo>
                  <a:cubicBezTo>
                    <a:pt x="9480" y="24210"/>
                    <a:pt x="9407" y="24229"/>
                    <a:pt x="9323" y="24229"/>
                  </a:cubicBezTo>
                  <a:cubicBezTo>
                    <a:pt x="9209" y="24229"/>
                    <a:pt x="9075" y="24194"/>
                    <a:pt x="8904" y="24114"/>
                  </a:cubicBezTo>
                  <a:lnTo>
                    <a:pt x="8951" y="24098"/>
                  </a:lnTo>
                  <a:cubicBezTo>
                    <a:pt x="8058" y="23863"/>
                    <a:pt x="7728" y="23612"/>
                    <a:pt x="6804" y="23126"/>
                  </a:cubicBezTo>
                  <a:lnTo>
                    <a:pt x="6804" y="23126"/>
                  </a:lnTo>
                  <a:lnTo>
                    <a:pt x="6819" y="23299"/>
                  </a:lnTo>
                  <a:cubicBezTo>
                    <a:pt x="6631" y="23189"/>
                    <a:pt x="6600" y="23126"/>
                    <a:pt x="6521" y="23048"/>
                  </a:cubicBezTo>
                  <a:lnTo>
                    <a:pt x="6521" y="23048"/>
                  </a:lnTo>
                  <a:cubicBezTo>
                    <a:pt x="6192" y="23142"/>
                    <a:pt x="7086" y="23314"/>
                    <a:pt x="6788" y="23440"/>
                  </a:cubicBezTo>
                  <a:cubicBezTo>
                    <a:pt x="6741" y="23346"/>
                    <a:pt x="6631" y="23251"/>
                    <a:pt x="6490" y="23173"/>
                  </a:cubicBezTo>
                  <a:cubicBezTo>
                    <a:pt x="6349" y="23095"/>
                    <a:pt x="6192" y="23001"/>
                    <a:pt x="6020" y="22907"/>
                  </a:cubicBezTo>
                  <a:cubicBezTo>
                    <a:pt x="5942" y="22860"/>
                    <a:pt x="5863" y="22828"/>
                    <a:pt x="5785" y="22781"/>
                  </a:cubicBezTo>
                  <a:cubicBezTo>
                    <a:pt x="5722" y="22734"/>
                    <a:pt x="5659" y="22672"/>
                    <a:pt x="5597" y="22625"/>
                  </a:cubicBezTo>
                  <a:cubicBezTo>
                    <a:pt x="5487" y="22530"/>
                    <a:pt x="5424" y="22436"/>
                    <a:pt x="5424" y="22342"/>
                  </a:cubicBezTo>
                  <a:cubicBezTo>
                    <a:pt x="5368" y="22303"/>
                    <a:pt x="5335" y="22288"/>
                    <a:pt x="5315" y="22288"/>
                  </a:cubicBezTo>
                  <a:cubicBezTo>
                    <a:pt x="5261" y="22288"/>
                    <a:pt x="5306" y="22397"/>
                    <a:pt x="5252" y="22397"/>
                  </a:cubicBezTo>
                  <a:cubicBezTo>
                    <a:pt x="5232" y="22397"/>
                    <a:pt x="5198" y="22382"/>
                    <a:pt x="5142" y="22342"/>
                  </a:cubicBezTo>
                  <a:lnTo>
                    <a:pt x="5126" y="22217"/>
                  </a:lnTo>
                  <a:lnTo>
                    <a:pt x="5001" y="22248"/>
                  </a:lnTo>
                  <a:cubicBezTo>
                    <a:pt x="4844" y="22107"/>
                    <a:pt x="4829" y="21951"/>
                    <a:pt x="4876" y="21888"/>
                  </a:cubicBezTo>
                  <a:lnTo>
                    <a:pt x="4876" y="21888"/>
                  </a:lnTo>
                  <a:cubicBezTo>
                    <a:pt x="4907" y="21935"/>
                    <a:pt x="5001" y="21966"/>
                    <a:pt x="5048" y="21998"/>
                  </a:cubicBezTo>
                  <a:cubicBezTo>
                    <a:pt x="4906" y="21784"/>
                    <a:pt x="4530" y="21557"/>
                    <a:pt x="4428" y="21447"/>
                  </a:cubicBezTo>
                  <a:lnTo>
                    <a:pt x="4428" y="21447"/>
                  </a:lnTo>
                  <a:lnTo>
                    <a:pt x="4594" y="21668"/>
                  </a:lnTo>
                  <a:cubicBezTo>
                    <a:pt x="4500" y="21606"/>
                    <a:pt x="4421" y="21527"/>
                    <a:pt x="4327" y="21465"/>
                  </a:cubicBezTo>
                  <a:cubicBezTo>
                    <a:pt x="4233" y="21386"/>
                    <a:pt x="4170" y="21292"/>
                    <a:pt x="4076" y="21198"/>
                  </a:cubicBezTo>
                  <a:cubicBezTo>
                    <a:pt x="3998" y="21104"/>
                    <a:pt x="3920" y="21026"/>
                    <a:pt x="3841" y="20932"/>
                  </a:cubicBezTo>
                  <a:lnTo>
                    <a:pt x="3622" y="20634"/>
                  </a:lnTo>
                  <a:cubicBezTo>
                    <a:pt x="3543" y="20540"/>
                    <a:pt x="3465" y="20446"/>
                    <a:pt x="3402" y="20336"/>
                  </a:cubicBezTo>
                  <a:cubicBezTo>
                    <a:pt x="3324" y="20242"/>
                    <a:pt x="3261" y="20148"/>
                    <a:pt x="3183" y="20038"/>
                  </a:cubicBezTo>
                  <a:cubicBezTo>
                    <a:pt x="3042" y="19850"/>
                    <a:pt x="2916" y="19662"/>
                    <a:pt x="2775" y="19490"/>
                  </a:cubicBezTo>
                  <a:lnTo>
                    <a:pt x="2744" y="19568"/>
                  </a:lnTo>
                  <a:cubicBezTo>
                    <a:pt x="2525" y="19302"/>
                    <a:pt x="2493" y="19176"/>
                    <a:pt x="2446" y="19019"/>
                  </a:cubicBezTo>
                  <a:cubicBezTo>
                    <a:pt x="2415" y="18878"/>
                    <a:pt x="2383" y="18722"/>
                    <a:pt x="2211" y="18392"/>
                  </a:cubicBezTo>
                  <a:lnTo>
                    <a:pt x="2211" y="18392"/>
                  </a:lnTo>
                  <a:lnTo>
                    <a:pt x="2242" y="18408"/>
                  </a:lnTo>
                  <a:cubicBezTo>
                    <a:pt x="2117" y="18298"/>
                    <a:pt x="2023" y="18110"/>
                    <a:pt x="1945" y="17922"/>
                  </a:cubicBezTo>
                  <a:lnTo>
                    <a:pt x="1945" y="17922"/>
                  </a:lnTo>
                  <a:cubicBezTo>
                    <a:pt x="1961" y="17939"/>
                    <a:pt x="1975" y="17946"/>
                    <a:pt x="1985" y="17946"/>
                  </a:cubicBezTo>
                  <a:cubicBezTo>
                    <a:pt x="2046" y="17946"/>
                    <a:pt x="2005" y="17687"/>
                    <a:pt x="2069" y="17687"/>
                  </a:cubicBezTo>
                  <a:cubicBezTo>
                    <a:pt x="2084" y="17687"/>
                    <a:pt x="2104" y="17701"/>
                    <a:pt x="2133" y="17734"/>
                  </a:cubicBezTo>
                  <a:cubicBezTo>
                    <a:pt x="1772" y="17076"/>
                    <a:pt x="1929" y="17421"/>
                    <a:pt x="1537" y="17029"/>
                  </a:cubicBezTo>
                  <a:lnTo>
                    <a:pt x="1615" y="16888"/>
                  </a:lnTo>
                  <a:cubicBezTo>
                    <a:pt x="1474" y="16747"/>
                    <a:pt x="1412" y="16747"/>
                    <a:pt x="1286" y="16386"/>
                  </a:cubicBezTo>
                  <a:lnTo>
                    <a:pt x="1286" y="16386"/>
                  </a:lnTo>
                  <a:cubicBezTo>
                    <a:pt x="1324" y="16448"/>
                    <a:pt x="1350" y="16470"/>
                    <a:pt x="1371" y="16470"/>
                  </a:cubicBezTo>
                  <a:cubicBezTo>
                    <a:pt x="1423" y="16470"/>
                    <a:pt x="1438" y="16326"/>
                    <a:pt x="1504" y="16326"/>
                  </a:cubicBezTo>
                  <a:cubicBezTo>
                    <a:pt x="1530" y="16326"/>
                    <a:pt x="1566" y="16350"/>
                    <a:pt x="1615" y="16417"/>
                  </a:cubicBezTo>
                  <a:cubicBezTo>
                    <a:pt x="1615" y="16010"/>
                    <a:pt x="1537" y="15743"/>
                    <a:pt x="1427" y="15508"/>
                  </a:cubicBezTo>
                  <a:cubicBezTo>
                    <a:pt x="1333" y="15289"/>
                    <a:pt x="1286" y="15101"/>
                    <a:pt x="1443" y="14897"/>
                  </a:cubicBezTo>
                  <a:cubicBezTo>
                    <a:pt x="1396" y="14855"/>
                    <a:pt x="1361" y="14837"/>
                    <a:pt x="1334" y="14837"/>
                  </a:cubicBezTo>
                  <a:cubicBezTo>
                    <a:pt x="1180" y="14837"/>
                    <a:pt x="1318" y="15438"/>
                    <a:pt x="1287" y="15438"/>
                  </a:cubicBezTo>
                  <a:cubicBezTo>
                    <a:pt x="1284" y="15438"/>
                    <a:pt x="1279" y="15430"/>
                    <a:pt x="1271" y="15414"/>
                  </a:cubicBezTo>
                  <a:cubicBezTo>
                    <a:pt x="1260" y="15446"/>
                    <a:pt x="1244" y="15460"/>
                    <a:pt x="1226" y="15460"/>
                  </a:cubicBezTo>
                  <a:cubicBezTo>
                    <a:pt x="1189" y="15460"/>
                    <a:pt x="1140" y="15404"/>
                    <a:pt x="1098" y="15320"/>
                  </a:cubicBezTo>
                  <a:cubicBezTo>
                    <a:pt x="1051" y="15195"/>
                    <a:pt x="1004" y="15022"/>
                    <a:pt x="1004" y="14897"/>
                  </a:cubicBezTo>
                  <a:cubicBezTo>
                    <a:pt x="988" y="14756"/>
                    <a:pt x="1067" y="14646"/>
                    <a:pt x="1161" y="14474"/>
                  </a:cubicBezTo>
                  <a:cubicBezTo>
                    <a:pt x="1237" y="14322"/>
                    <a:pt x="1328" y="14125"/>
                    <a:pt x="1304" y="13827"/>
                  </a:cubicBezTo>
                  <a:lnTo>
                    <a:pt x="1304" y="13827"/>
                  </a:lnTo>
                  <a:cubicBezTo>
                    <a:pt x="1312" y="13864"/>
                    <a:pt x="1333" y="13873"/>
                    <a:pt x="1333" y="13925"/>
                  </a:cubicBezTo>
                  <a:cubicBezTo>
                    <a:pt x="1396" y="13690"/>
                    <a:pt x="1224" y="13471"/>
                    <a:pt x="1349" y="13173"/>
                  </a:cubicBezTo>
                  <a:cubicBezTo>
                    <a:pt x="1161" y="13016"/>
                    <a:pt x="1365" y="12812"/>
                    <a:pt x="1130" y="12750"/>
                  </a:cubicBezTo>
                  <a:cubicBezTo>
                    <a:pt x="1130" y="12750"/>
                    <a:pt x="1130" y="12781"/>
                    <a:pt x="1130" y="12844"/>
                  </a:cubicBezTo>
                  <a:cubicBezTo>
                    <a:pt x="1130" y="12891"/>
                    <a:pt x="1145" y="12969"/>
                    <a:pt x="1145" y="13047"/>
                  </a:cubicBezTo>
                  <a:lnTo>
                    <a:pt x="1177" y="13330"/>
                  </a:lnTo>
                  <a:cubicBezTo>
                    <a:pt x="1145" y="13173"/>
                    <a:pt x="1051" y="13000"/>
                    <a:pt x="1004" y="12812"/>
                  </a:cubicBezTo>
                  <a:cubicBezTo>
                    <a:pt x="957" y="12624"/>
                    <a:pt x="926" y="12405"/>
                    <a:pt x="1020" y="12138"/>
                  </a:cubicBezTo>
                  <a:cubicBezTo>
                    <a:pt x="1067" y="12185"/>
                    <a:pt x="1114" y="12342"/>
                    <a:pt x="1145" y="12468"/>
                  </a:cubicBezTo>
                  <a:cubicBezTo>
                    <a:pt x="1224" y="12311"/>
                    <a:pt x="1114" y="12154"/>
                    <a:pt x="1192" y="11997"/>
                  </a:cubicBezTo>
                  <a:lnTo>
                    <a:pt x="1192" y="11997"/>
                  </a:lnTo>
                  <a:cubicBezTo>
                    <a:pt x="1318" y="12029"/>
                    <a:pt x="1318" y="12201"/>
                    <a:pt x="1302" y="12421"/>
                  </a:cubicBezTo>
                  <a:cubicBezTo>
                    <a:pt x="1302" y="12624"/>
                    <a:pt x="1271" y="12891"/>
                    <a:pt x="1380" y="13063"/>
                  </a:cubicBezTo>
                  <a:cubicBezTo>
                    <a:pt x="1447" y="12917"/>
                    <a:pt x="1300" y="12536"/>
                    <a:pt x="1395" y="12536"/>
                  </a:cubicBezTo>
                  <a:cubicBezTo>
                    <a:pt x="1413" y="12536"/>
                    <a:pt x="1438" y="12548"/>
                    <a:pt x="1474" y="12577"/>
                  </a:cubicBezTo>
                  <a:cubicBezTo>
                    <a:pt x="1318" y="12452"/>
                    <a:pt x="1349" y="12295"/>
                    <a:pt x="1380" y="12107"/>
                  </a:cubicBezTo>
                  <a:cubicBezTo>
                    <a:pt x="1412" y="11935"/>
                    <a:pt x="1474" y="11747"/>
                    <a:pt x="1365" y="11527"/>
                  </a:cubicBezTo>
                  <a:lnTo>
                    <a:pt x="1365" y="11527"/>
                  </a:lnTo>
                  <a:lnTo>
                    <a:pt x="1506" y="11574"/>
                  </a:lnTo>
                  <a:cubicBezTo>
                    <a:pt x="1490" y="11496"/>
                    <a:pt x="1443" y="11355"/>
                    <a:pt x="1459" y="11229"/>
                  </a:cubicBezTo>
                  <a:lnTo>
                    <a:pt x="1459" y="11229"/>
                  </a:lnTo>
                  <a:cubicBezTo>
                    <a:pt x="1459" y="11229"/>
                    <a:pt x="1506" y="11292"/>
                    <a:pt x="1537" y="11355"/>
                  </a:cubicBezTo>
                  <a:lnTo>
                    <a:pt x="1615" y="11480"/>
                  </a:lnTo>
                  <a:cubicBezTo>
                    <a:pt x="1506" y="11104"/>
                    <a:pt x="1866" y="10853"/>
                    <a:pt x="1835" y="10524"/>
                  </a:cubicBezTo>
                  <a:lnTo>
                    <a:pt x="1835" y="10524"/>
                  </a:lnTo>
                  <a:cubicBezTo>
                    <a:pt x="1789" y="10806"/>
                    <a:pt x="1749" y="10871"/>
                    <a:pt x="1706" y="10871"/>
                  </a:cubicBezTo>
                  <a:cubicBezTo>
                    <a:pt x="1669" y="10871"/>
                    <a:pt x="1630" y="10823"/>
                    <a:pt x="1584" y="10823"/>
                  </a:cubicBezTo>
                  <a:cubicBezTo>
                    <a:pt x="1556" y="10823"/>
                    <a:pt x="1525" y="10841"/>
                    <a:pt x="1490" y="10900"/>
                  </a:cubicBezTo>
                  <a:cubicBezTo>
                    <a:pt x="1459" y="10461"/>
                    <a:pt x="1584" y="10367"/>
                    <a:pt x="1725" y="10257"/>
                  </a:cubicBezTo>
                  <a:cubicBezTo>
                    <a:pt x="1804" y="10210"/>
                    <a:pt x="1866" y="10148"/>
                    <a:pt x="1945" y="10054"/>
                  </a:cubicBezTo>
                  <a:cubicBezTo>
                    <a:pt x="1999" y="9972"/>
                    <a:pt x="2042" y="9854"/>
                    <a:pt x="2093" y="9681"/>
                  </a:cubicBezTo>
                  <a:lnTo>
                    <a:pt x="2093" y="9681"/>
                  </a:lnTo>
                  <a:cubicBezTo>
                    <a:pt x="2069" y="9729"/>
                    <a:pt x="2031" y="9780"/>
                    <a:pt x="1992" y="9819"/>
                  </a:cubicBezTo>
                  <a:cubicBezTo>
                    <a:pt x="1967" y="9860"/>
                    <a:pt x="1942" y="9883"/>
                    <a:pt x="1922" y="9883"/>
                  </a:cubicBezTo>
                  <a:cubicBezTo>
                    <a:pt x="1904" y="9883"/>
                    <a:pt x="1889" y="9863"/>
                    <a:pt x="1882" y="9819"/>
                  </a:cubicBezTo>
                  <a:cubicBezTo>
                    <a:pt x="1976" y="9646"/>
                    <a:pt x="2101" y="9442"/>
                    <a:pt x="2195" y="9364"/>
                  </a:cubicBezTo>
                  <a:cubicBezTo>
                    <a:pt x="2255" y="9159"/>
                    <a:pt x="2253" y="9101"/>
                    <a:pt x="2225" y="9101"/>
                  </a:cubicBezTo>
                  <a:cubicBezTo>
                    <a:pt x="2188" y="9101"/>
                    <a:pt x="2104" y="9205"/>
                    <a:pt x="2057" y="9205"/>
                  </a:cubicBezTo>
                  <a:cubicBezTo>
                    <a:pt x="2037" y="9205"/>
                    <a:pt x="2023" y="9185"/>
                    <a:pt x="2023" y="9129"/>
                  </a:cubicBezTo>
                  <a:cubicBezTo>
                    <a:pt x="2258" y="8988"/>
                    <a:pt x="2070" y="8815"/>
                    <a:pt x="2117" y="8533"/>
                  </a:cubicBezTo>
                  <a:lnTo>
                    <a:pt x="2117" y="8533"/>
                  </a:lnTo>
                  <a:lnTo>
                    <a:pt x="2258" y="8596"/>
                  </a:lnTo>
                  <a:cubicBezTo>
                    <a:pt x="2619" y="7969"/>
                    <a:pt x="2054" y="8298"/>
                    <a:pt x="2430" y="7750"/>
                  </a:cubicBezTo>
                  <a:lnTo>
                    <a:pt x="2430" y="7750"/>
                  </a:lnTo>
                  <a:lnTo>
                    <a:pt x="2493" y="8079"/>
                  </a:lnTo>
                  <a:lnTo>
                    <a:pt x="2587" y="7765"/>
                  </a:lnTo>
                  <a:lnTo>
                    <a:pt x="2713" y="7891"/>
                  </a:lnTo>
                  <a:cubicBezTo>
                    <a:pt x="2760" y="7530"/>
                    <a:pt x="2854" y="7436"/>
                    <a:pt x="3073" y="7154"/>
                  </a:cubicBezTo>
                  <a:lnTo>
                    <a:pt x="3073" y="7154"/>
                  </a:lnTo>
                  <a:cubicBezTo>
                    <a:pt x="3068" y="7155"/>
                    <a:pt x="3062" y="7155"/>
                    <a:pt x="3057" y="7155"/>
                  </a:cubicBezTo>
                  <a:cubicBezTo>
                    <a:pt x="2928" y="7155"/>
                    <a:pt x="2876" y="6971"/>
                    <a:pt x="3042" y="6715"/>
                  </a:cubicBezTo>
                  <a:cubicBezTo>
                    <a:pt x="3082" y="6685"/>
                    <a:pt x="3107" y="6676"/>
                    <a:pt x="3124" y="6676"/>
                  </a:cubicBezTo>
                  <a:cubicBezTo>
                    <a:pt x="3152" y="6676"/>
                    <a:pt x="3157" y="6702"/>
                    <a:pt x="3170" y="6702"/>
                  </a:cubicBezTo>
                  <a:cubicBezTo>
                    <a:pt x="3186" y="6702"/>
                    <a:pt x="3214" y="6664"/>
                    <a:pt x="3308" y="6496"/>
                  </a:cubicBezTo>
                  <a:lnTo>
                    <a:pt x="3308" y="6496"/>
                  </a:lnTo>
                  <a:cubicBezTo>
                    <a:pt x="3324" y="6637"/>
                    <a:pt x="3371" y="6793"/>
                    <a:pt x="3152" y="6872"/>
                  </a:cubicBezTo>
                  <a:cubicBezTo>
                    <a:pt x="3183" y="6919"/>
                    <a:pt x="3183" y="7013"/>
                    <a:pt x="3199" y="7060"/>
                  </a:cubicBezTo>
                  <a:cubicBezTo>
                    <a:pt x="3418" y="6919"/>
                    <a:pt x="3528" y="6590"/>
                    <a:pt x="3637" y="6464"/>
                  </a:cubicBezTo>
                  <a:lnTo>
                    <a:pt x="3637" y="6464"/>
                  </a:lnTo>
                  <a:cubicBezTo>
                    <a:pt x="3590" y="6511"/>
                    <a:pt x="3543" y="6558"/>
                    <a:pt x="3496" y="6574"/>
                  </a:cubicBezTo>
                  <a:lnTo>
                    <a:pt x="3731" y="5947"/>
                  </a:lnTo>
                  <a:cubicBezTo>
                    <a:pt x="3752" y="5938"/>
                    <a:pt x="3767" y="5934"/>
                    <a:pt x="3779" y="5934"/>
                  </a:cubicBezTo>
                  <a:cubicBezTo>
                    <a:pt x="3831" y="5934"/>
                    <a:pt x="3810" y="6009"/>
                    <a:pt x="3810" y="6072"/>
                  </a:cubicBezTo>
                  <a:cubicBezTo>
                    <a:pt x="3873" y="5963"/>
                    <a:pt x="3888" y="5853"/>
                    <a:pt x="3998" y="5696"/>
                  </a:cubicBezTo>
                  <a:cubicBezTo>
                    <a:pt x="4061" y="5822"/>
                    <a:pt x="4155" y="5884"/>
                    <a:pt x="4029" y="6119"/>
                  </a:cubicBezTo>
                  <a:lnTo>
                    <a:pt x="4327" y="5587"/>
                  </a:lnTo>
                  <a:cubicBezTo>
                    <a:pt x="4375" y="5587"/>
                    <a:pt x="4532" y="5514"/>
                    <a:pt x="4590" y="5514"/>
                  </a:cubicBezTo>
                  <a:cubicBezTo>
                    <a:pt x="4608" y="5514"/>
                    <a:pt x="4617" y="5521"/>
                    <a:pt x="4609" y="5539"/>
                  </a:cubicBezTo>
                  <a:cubicBezTo>
                    <a:pt x="4766" y="5445"/>
                    <a:pt x="4860" y="5257"/>
                    <a:pt x="4985" y="5069"/>
                  </a:cubicBezTo>
                  <a:cubicBezTo>
                    <a:pt x="5111" y="4881"/>
                    <a:pt x="5252" y="4677"/>
                    <a:pt x="5440" y="4568"/>
                  </a:cubicBezTo>
                  <a:cubicBezTo>
                    <a:pt x="5456" y="4536"/>
                    <a:pt x="5471" y="4489"/>
                    <a:pt x="5534" y="4411"/>
                  </a:cubicBezTo>
                  <a:cubicBezTo>
                    <a:pt x="5706" y="4301"/>
                    <a:pt x="5895" y="4207"/>
                    <a:pt x="6067" y="4097"/>
                  </a:cubicBezTo>
                  <a:cubicBezTo>
                    <a:pt x="6255" y="3988"/>
                    <a:pt x="6427" y="3862"/>
                    <a:pt x="6600" y="3643"/>
                  </a:cubicBezTo>
                  <a:cubicBezTo>
                    <a:pt x="6600" y="3643"/>
                    <a:pt x="6678" y="3643"/>
                    <a:pt x="6772" y="3659"/>
                  </a:cubicBezTo>
                  <a:lnTo>
                    <a:pt x="6945" y="3674"/>
                  </a:lnTo>
                  <a:cubicBezTo>
                    <a:pt x="7258" y="3423"/>
                    <a:pt x="6474" y="3643"/>
                    <a:pt x="6992" y="3235"/>
                  </a:cubicBezTo>
                  <a:cubicBezTo>
                    <a:pt x="7106" y="3140"/>
                    <a:pt x="7175" y="3107"/>
                    <a:pt x="7219" y="3107"/>
                  </a:cubicBezTo>
                  <a:cubicBezTo>
                    <a:pt x="7316" y="3107"/>
                    <a:pt x="7296" y="3267"/>
                    <a:pt x="7404" y="3267"/>
                  </a:cubicBezTo>
                  <a:cubicBezTo>
                    <a:pt x="7408" y="3267"/>
                    <a:pt x="7411" y="3267"/>
                    <a:pt x="7415" y="3267"/>
                  </a:cubicBezTo>
                  <a:cubicBezTo>
                    <a:pt x="7478" y="3157"/>
                    <a:pt x="7587" y="3016"/>
                    <a:pt x="7713" y="2891"/>
                  </a:cubicBezTo>
                  <a:cubicBezTo>
                    <a:pt x="7854" y="2749"/>
                    <a:pt x="8042" y="2655"/>
                    <a:pt x="8277" y="2655"/>
                  </a:cubicBezTo>
                  <a:cubicBezTo>
                    <a:pt x="8167" y="2749"/>
                    <a:pt x="8042" y="2765"/>
                    <a:pt x="7932" y="2828"/>
                  </a:cubicBezTo>
                  <a:cubicBezTo>
                    <a:pt x="7932" y="2828"/>
                    <a:pt x="8026" y="2828"/>
                    <a:pt x="8105" y="2812"/>
                  </a:cubicBezTo>
                  <a:lnTo>
                    <a:pt x="8277" y="2812"/>
                  </a:lnTo>
                  <a:cubicBezTo>
                    <a:pt x="8011" y="3126"/>
                    <a:pt x="7760" y="3220"/>
                    <a:pt x="8073" y="3220"/>
                  </a:cubicBezTo>
                  <a:cubicBezTo>
                    <a:pt x="7995" y="3016"/>
                    <a:pt x="8277" y="2891"/>
                    <a:pt x="8559" y="2749"/>
                  </a:cubicBezTo>
                  <a:cubicBezTo>
                    <a:pt x="8841" y="2608"/>
                    <a:pt x="9123" y="2514"/>
                    <a:pt x="9076" y="2311"/>
                  </a:cubicBezTo>
                  <a:lnTo>
                    <a:pt x="9312" y="2311"/>
                  </a:lnTo>
                  <a:cubicBezTo>
                    <a:pt x="9249" y="2326"/>
                    <a:pt x="9249" y="2358"/>
                    <a:pt x="9186" y="2373"/>
                  </a:cubicBezTo>
                  <a:cubicBezTo>
                    <a:pt x="9210" y="2376"/>
                    <a:pt x="9232" y="2377"/>
                    <a:pt x="9252" y="2377"/>
                  </a:cubicBezTo>
                  <a:cubicBezTo>
                    <a:pt x="9617" y="2377"/>
                    <a:pt x="9419" y="1991"/>
                    <a:pt x="9938" y="1887"/>
                  </a:cubicBezTo>
                  <a:cubicBezTo>
                    <a:pt x="9970" y="1885"/>
                    <a:pt x="10000" y="1883"/>
                    <a:pt x="10028" y="1883"/>
                  </a:cubicBezTo>
                  <a:cubicBezTo>
                    <a:pt x="10167" y="1883"/>
                    <a:pt x="10249" y="1916"/>
                    <a:pt x="10158" y="1981"/>
                  </a:cubicBezTo>
                  <a:lnTo>
                    <a:pt x="10534" y="1793"/>
                  </a:lnTo>
                  <a:cubicBezTo>
                    <a:pt x="10555" y="1788"/>
                    <a:pt x="10571" y="1786"/>
                    <a:pt x="10585" y="1786"/>
                  </a:cubicBezTo>
                  <a:cubicBezTo>
                    <a:pt x="10633" y="1786"/>
                    <a:pt x="10633" y="1816"/>
                    <a:pt x="10595" y="1837"/>
                  </a:cubicBezTo>
                  <a:lnTo>
                    <a:pt x="10595" y="1837"/>
                  </a:lnTo>
                  <a:cubicBezTo>
                    <a:pt x="10650" y="1821"/>
                    <a:pt x="10738" y="1796"/>
                    <a:pt x="10832" y="1778"/>
                  </a:cubicBezTo>
                  <a:cubicBezTo>
                    <a:pt x="10989" y="1746"/>
                    <a:pt x="11145" y="1699"/>
                    <a:pt x="11145" y="1699"/>
                  </a:cubicBezTo>
                  <a:lnTo>
                    <a:pt x="11145" y="1715"/>
                  </a:lnTo>
                  <a:cubicBezTo>
                    <a:pt x="11224" y="1637"/>
                    <a:pt x="11428" y="1511"/>
                    <a:pt x="11522" y="1449"/>
                  </a:cubicBezTo>
                  <a:lnTo>
                    <a:pt x="11522" y="1449"/>
                  </a:lnTo>
                  <a:cubicBezTo>
                    <a:pt x="11694" y="1480"/>
                    <a:pt x="11443" y="1496"/>
                    <a:pt x="11490" y="1543"/>
                  </a:cubicBezTo>
                  <a:cubicBezTo>
                    <a:pt x="11490" y="1543"/>
                    <a:pt x="11584" y="1511"/>
                    <a:pt x="11663" y="1480"/>
                  </a:cubicBezTo>
                  <a:lnTo>
                    <a:pt x="11835" y="1401"/>
                  </a:lnTo>
                  <a:lnTo>
                    <a:pt x="11835" y="1401"/>
                  </a:lnTo>
                  <a:cubicBezTo>
                    <a:pt x="11992" y="1496"/>
                    <a:pt x="11710" y="1621"/>
                    <a:pt x="11459" y="1652"/>
                  </a:cubicBezTo>
                  <a:cubicBezTo>
                    <a:pt x="11565" y="1750"/>
                    <a:pt x="11634" y="1783"/>
                    <a:pt x="11694" y="1783"/>
                  </a:cubicBezTo>
                  <a:cubicBezTo>
                    <a:pt x="11821" y="1783"/>
                    <a:pt x="11904" y="1632"/>
                    <a:pt x="12207" y="1632"/>
                  </a:cubicBezTo>
                  <a:cubicBezTo>
                    <a:pt x="12286" y="1632"/>
                    <a:pt x="12380" y="1642"/>
                    <a:pt x="12493" y="1668"/>
                  </a:cubicBezTo>
                  <a:cubicBezTo>
                    <a:pt x="12493" y="1668"/>
                    <a:pt x="12415" y="1684"/>
                    <a:pt x="12321" y="1699"/>
                  </a:cubicBezTo>
                  <a:lnTo>
                    <a:pt x="12164" y="1746"/>
                  </a:lnTo>
                  <a:cubicBezTo>
                    <a:pt x="12399" y="1950"/>
                    <a:pt x="12650" y="1856"/>
                    <a:pt x="13026" y="1981"/>
                  </a:cubicBezTo>
                  <a:cubicBezTo>
                    <a:pt x="12948" y="1903"/>
                    <a:pt x="12258" y="1668"/>
                    <a:pt x="12634" y="1543"/>
                  </a:cubicBezTo>
                  <a:lnTo>
                    <a:pt x="12634" y="1543"/>
                  </a:lnTo>
                  <a:cubicBezTo>
                    <a:pt x="12666" y="1547"/>
                    <a:pt x="12701" y="1550"/>
                    <a:pt x="12739" y="1550"/>
                  </a:cubicBezTo>
                  <a:cubicBezTo>
                    <a:pt x="12831" y="1550"/>
                    <a:pt x="12944" y="1531"/>
                    <a:pt x="13089" y="1464"/>
                  </a:cubicBezTo>
                  <a:cubicBezTo>
                    <a:pt x="13099" y="1564"/>
                    <a:pt x="13185" y="1587"/>
                    <a:pt x="13310" y="1587"/>
                  </a:cubicBezTo>
                  <a:cubicBezTo>
                    <a:pt x="13383" y="1587"/>
                    <a:pt x="13468" y="1580"/>
                    <a:pt x="13559" y="1574"/>
                  </a:cubicBezTo>
                  <a:lnTo>
                    <a:pt x="13559" y="1574"/>
                  </a:lnTo>
                  <a:lnTo>
                    <a:pt x="13544" y="1778"/>
                  </a:lnTo>
                  <a:cubicBezTo>
                    <a:pt x="13810" y="1715"/>
                    <a:pt x="13794" y="1621"/>
                    <a:pt x="13967" y="1527"/>
                  </a:cubicBezTo>
                  <a:cubicBezTo>
                    <a:pt x="14265" y="1558"/>
                    <a:pt x="14327" y="1699"/>
                    <a:pt x="14390" y="1825"/>
                  </a:cubicBezTo>
                  <a:cubicBezTo>
                    <a:pt x="14436" y="1830"/>
                    <a:pt x="14470" y="1833"/>
                    <a:pt x="14496" y="1833"/>
                  </a:cubicBezTo>
                  <a:cubicBezTo>
                    <a:pt x="14752" y="1833"/>
                    <a:pt x="14115" y="1574"/>
                    <a:pt x="14656" y="1574"/>
                  </a:cubicBezTo>
                  <a:cubicBezTo>
                    <a:pt x="14814" y="1616"/>
                    <a:pt x="14955" y="1633"/>
                    <a:pt x="15098" y="1633"/>
                  </a:cubicBezTo>
                  <a:cubicBezTo>
                    <a:pt x="15326" y="1633"/>
                    <a:pt x="15561" y="1591"/>
                    <a:pt x="15879" y="1543"/>
                  </a:cubicBezTo>
                  <a:lnTo>
                    <a:pt x="15879" y="1543"/>
                  </a:lnTo>
                  <a:cubicBezTo>
                    <a:pt x="16161" y="1637"/>
                    <a:pt x="15816" y="1652"/>
                    <a:pt x="15910" y="1715"/>
                  </a:cubicBezTo>
                  <a:lnTo>
                    <a:pt x="16193" y="1590"/>
                  </a:lnTo>
                  <a:cubicBezTo>
                    <a:pt x="16255" y="1605"/>
                    <a:pt x="16240" y="1652"/>
                    <a:pt x="16224" y="1668"/>
                  </a:cubicBezTo>
                  <a:cubicBezTo>
                    <a:pt x="16443" y="1637"/>
                    <a:pt x="16255" y="1480"/>
                    <a:pt x="16616" y="1464"/>
                  </a:cubicBezTo>
                  <a:cubicBezTo>
                    <a:pt x="16635" y="1434"/>
                    <a:pt x="16663" y="1421"/>
                    <a:pt x="16700" y="1421"/>
                  </a:cubicBezTo>
                  <a:cubicBezTo>
                    <a:pt x="16871" y="1421"/>
                    <a:pt x="17217" y="1695"/>
                    <a:pt x="17550" y="1695"/>
                  </a:cubicBezTo>
                  <a:cubicBezTo>
                    <a:pt x="17621" y="1695"/>
                    <a:pt x="17692" y="1683"/>
                    <a:pt x="17760" y="1652"/>
                  </a:cubicBezTo>
                  <a:lnTo>
                    <a:pt x="17760" y="1652"/>
                  </a:lnTo>
                  <a:cubicBezTo>
                    <a:pt x="17870" y="1731"/>
                    <a:pt x="17697" y="1778"/>
                    <a:pt x="17729" y="1856"/>
                  </a:cubicBezTo>
                  <a:cubicBezTo>
                    <a:pt x="18356" y="1746"/>
                    <a:pt x="18262" y="1778"/>
                    <a:pt x="18779" y="1621"/>
                  </a:cubicBezTo>
                  <a:lnTo>
                    <a:pt x="19171" y="1778"/>
                  </a:lnTo>
                  <a:cubicBezTo>
                    <a:pt x="18889" y="1605"/>
                    <a:pt x="19280" y="1464"/>
                    <a:pt x="19641" y="1370"/>
                  </a:cubicBezTo>
                  <a:cubicBezTo>
                    <a:pt x="19547" y="1292"/>
                    <a:pt x="19453" y="1213"/>
                    <a:pt x="19390" y="1182"/>
                  </a:cubicBezTo>
                  <a:cubicBezTo>
                    <a:pt x="19390" y="1182"/>
                    <a:pt x="19547" y="1166"/>
                    <a:pt x="19688" y="1151"/>
                  </a:cubicBezTo>
                  <a:cubicBezTo>
                    <a:pt x="19829" y="1151"/>
                    <a:pt x="19970" y="1135"/>
                    <a:pt x="19970" y="1135"/>
                  </a:cubicBezTo>
                  <a:lnTo>
                    <a:pt x="19970" y="1135"/>
                  </a:lnTo>
                  <a:cubicBezTo>
                    <a:pt x="20033" y="1182"/>
                    <a:pt x="19954" y="1245"/>
                    <a:pt x="19860" y="1307"/>
                  </a:cubicBezTo>
                  <a:cubicBezTo>
                    <a:pt x="19907" y="1292"/>
                    <a:pt x="19939" y="1292"/>
                    <a:pt x="19970" y="1276"/>
                  </a:cubicBezTo>
                  <a:lnTo>
                    <a:pt x="19970" y="1276"/>
                  </a:lnTo>
                  <a:cubicBezTo>
                    <a:pt x="20158" y="1386"/>
                    <a:pt x="20033" y="1480"/>
                    <a:pt x="19876" y="1558"/>
                  </a:cubicBezTo>
                  <a:cubicBezTo>
                    <a:pt x="19813" y="1511"/>
                    <a:pt x="19766" y="1464"/>
                    <a:pt x="19704" y="1417"/>
                  </a:cubicBezTo>
                  <a:cubicBezTo>
                    <a:pt x="19547" y="1511"/>
                    <a:pt x="19421" y="1637"/>
                    <a:pt x="19437" y="1746"/>
                  </a:cubicBezTo>
                  <a:cubicBezTo>
                    <a:pt x="19468" y="1731"/>
                    <a:pt x="19531" y="1715"/>
                    <a:pt x="19610" y="1715"/>
                  </a:cubicBezTo>
                  <a:cubicBezTo>
                    <a:pt x="19578" y="1746"/>
                    <a:pt x="19547" y="1762"/>
                    <a:pt x="19563" y="1793"/>
                  </a:cubicBezTo>
                  <a:cubicBezTo>
                    <a:pt x="19565" y="1796"/>
                    <a:pt x="19570" y="1797"/>
                    <a:pt x="19575" y="1797"/>
                  </a:cubicBezTo>
                  <a:cubicBezTo>
                    <a:pt x="19601" y="1797"/>
                    <a:pt x="19658" y="1769"/>
                    <a:pt x="19735" y="1731"/>
                  </a:cubicBezTo>
                  <a:lnTo>
                    <a:pt x="19813" y="1966"/>
                  </a:lnTo>
                  <a:lnTo>
                    <a:pt x="19860" y="1887"/>
                  </a:lnTo>
                  <a:cubicBezTo>
                    <a:pt x="19860" y="1887"/>
                    <a:pt x="20017" y="1950"/>
                    <a:pt x="20174" y="2013"/>
                  </a:cubicBezTo>
                  <a:lnTo>
                    <a:pt x="20487" y="2138"/>
                  </a:lnTo>
                  <a:cubicBezTo>
                    <a:pt x="20613" y="2122"/>
                    <a:pt x="20738" y="2091"/>
                    <a:pt x="20879" y="2060"/>
                  </a:cubicBezTo>
                  <a:cubicBezTo>
                    <a:pt x="21005" y="2028"/>
                    <a:pt x="21146" y="2013"/>
                    <a:pt x="21287" y="2013"/>
                  </a:cubicBezTo>
                  <a:cubicBezTo>
                    <a:pt x="21328" y="2008"/>
                    <a:pt x="21371" y="2006"/>
                    <a:pt x="21414" y="2006"/>
                  </a:cubicBezTo>
                  <a:cubicBezTo>
                    <a:pt x="21520" y="2006"/>
                    <a:pt x="21630" y="2017"/>
                    <a:pt x="21741" y="2028"/>
                  </a:cubicBezTo>
                  <a:cubicBezTo>
                    <a:pt x="21914" y="2060"/>
                    <a:pt x="22086" y="2107"/>
                    <a:pt x="22274" y="2185"/>
                  </a:cubicBezTo>
                  <a:cubicBezTo>
                    <a:pt x="22023" y="2232"/>
                    <a:pt x="22102" y="2389"/>
                    <a:pt x="22008" y="2546"/>
                  </a:cubicBezTo>
                  <a:cubicBezTo>
                    <a:pt x="21961" y="2405"/>
                    <a:pt x="21820" y="2358"/>
                    <a:pt x="21647" y="2311"/>
                  </a:cubicBezTo>
                  <a:cubicBezTo>
                    <a:pt x="21482" y="2296"/>
                    <a:pt x="21302" y="2266"/>
                    <a:pt x="21136" y="2195"/>
                  </a:cubicBezTo>
                  <a:lnTo>
                    <a:pt x="21136" y="2195"/>
                  </a:lnTo>
                  <a:cubicBezTo>
                    <a:pt x="21296" y="2270"/>
                    <a:pt x="21221" y="2343"/>
                    <a:pt x="21161" y="2358"/>
                  </a:cubicBezTo>
                  <a:lnTo>
                    <a:pt x="21271" y="2358"/>
                  </a:lnTo>
                  <a:cubicBezTo>
                    <a:pt x="21334" y="2373"/>
                    <a:pt x="21428" y="2389"/>
                    <a:pt x="21506" y="2405"/>
                  </a:cubicBezTo>
                  <a:cubicBezTo>
                    <a:pt x="21600" y="2405"/>
                    <a:pt x="21679" y="2436"/>
                    <a:pt x="21741" y="2452"/>
                  </a:cubicBezTo>
                  <a:cubicBezTo>
                    <a:pt x="21804" y="2467"/>
                    <a:pt x="21851" y="2467"/>
                    <a:pt x="21851" y="2467"/>
                  </a:cubicBezTo>
                  <a:cubicBezTo>
                    <a:pt x="21757" y="2593"/>
                    <a:pt x="21914" y="2640"/>
                    <a:pt x="22055" y="2796"/>
                  </a:cubicBezTo>
                  <a:cubicBezTo>
                    <a:pt x="22063" y="2704"/>
                    <a:pt x="22110" y="2669"/>
                    <a:pt x="22180" y="2669"/>
                  </a:cubicBezTo>
                  <a:cubicBezTo>
                    <a:pt x="22370" y="2669"/>
                    <a:pt x="22730" y="2927"/>
                    <a:pt x="22948" y="2985"/>
                  </a:cubicBezTo>
                  <a:cubicBezTo>
                    <a:pt x="22925" y="3032"/>
                    <a:pt x="22885" y="3071"/>
                    <a:pt x="22815" y="3071"/>
                  </a:cubicBezTo>
                  <a:cubicBezTo>
                    <a:pt x="22744" y="3071"/>
                    <a:pt x="22643" y="3032"/>
                    <a:pt x="22494" y="2922"/>
                  </a:cubicBezTo>
                  <a:lnTo>
                    <a:pt x="22494" y="2922"/>
                  </a:lnTo>
                  <a:cubicBezTo>
                    <a:pt x="22581" y="3083"/>
                    <a:pt x="22700" y="3112"/>
                    <a:pt x="22825" y="3112"/>
                  </a:cubicBezTo>
                  <a:cubicBezTo>
                    <a:pt x="22894" y="3112"/>
                    <a:pt x="22964" y="3103"/>
                    <a:pt x="23033" y="3103"/>
                  </a:cubicBezTo>
                  <a:cubicBezTo>
                    <a:pt x="23155" y="3103"/>
                    <a:pt x="23271" y="3131"/>
                    <a:pt x="23356" y="3282"/>
                  </a:cubicBezTo>
                  <a:cubicBezTo>
                    <a:pt x="23295" y="3246"/>
                    <a:pt x="23263" y="3210"/>
                    <a:pt x="23222" y="3210"/>
                  </a:cubicBezTo>
                  <a:cubicBezTo>
                    <a:pt x="23210" y="3210"/>
                    <a:pt x="23197" y="3213"/>
                    <a:pt x="23183" y="3220"/>
                  </a:cubicBezTo>
                  <a:cubicBezTo>
                    <a:pt x="23403" y="3251"/>
                    <a:pt x="23779" y="3612"/>
                    <a:pt x="23638" y="3612"/>
                  </a:cubicBezTo>
                  <a:lnTo>
                    <a:pt x="23559" y="3565"/>
                  </a:lnTo>
                  <a:lnTo>
                    <a:pt x="23559" y="3565"/>
                  </a:lnTo>
                  <a:cubicBezTo>
                    <a:pt x="23969" y="3872"/>
                    <a:pt x="24774" y="4643"/>
                    <a:pt x="25084" y="4643"/>
                  </a:cubicBezTo>
                  <a:cubicBezTo>
                    <a:pt x="25106" y="4643"/>
                    <a:pt x="25126" y="4639"/>
                    <a:pt x="25143" y="4630"/>
                  </a:cubicBezTo>
                  <a:lnTo>
                    <a:pt x="25143" y="4630"/>
                  </a:lnTo>
                  <a:cubicBezTo>
                    <a:pt x="25111" y="4646"/>
                    <a:pt x="24860" y="4787"/>
                    <a:pt x="24798" y="4803"/>
                  </a:cubicBezTo>
                  <a:cubicBezTo>
                    <a:pt x="24798" y="4803"/>
                    <a:pt x="25143" y="4834"/>
                    <a:pt x="25487" y="4866"/>
                  </a:cubicBezTo>
                  <a:cubicBezTo>
                    <a:pt x="25848" y="4897"/>
                    <a:pt x="26193" y="4944"/>
                    <a:pt x="26193" y="4944"/>
                  </a:cubicBezTo>
                  <a:cubicBezTo>
                    <a:pt x="26000" y="5021"/>
                    <a:pt x="25892" y="5455"/>
                    <a:pt x="25609" y="5455"/>
                  </a:cubicBezTo>
                  <a:cubicBezTo>
                    <a:pt x="25547" y="5455"/>
                    <a:pt x="25476" y="5434"/>
                    <a:pt x="25393" y="5383"/>
                  </a:cubicBezTo>
                  <a:lnTo>
                    <a:pt x="25393" y="5383"/>
                  </a:lnTo>
                  <a:cubicBezTo>
                    <a:pt x="25472" y="5508"/>
                    <a:pt x="25581" y="5665"/>
                    <a:pt x="25848" y="5837"/>
                  </a:cubicBezTo>
                  <a:cubicBezTo>
                    <a:pt x="25806" y="5754"/>
                    <a:pt x="25889" y="5496"/>
                    <a:pt x="25985" y="5496"/>
                  </a:cubicBezTo>
                  <a:cubicBezTo>
                    <a:pt x="25996" y="5496"/>
                    <a:pt x="26008" y="5500"/>
                    <a:pt x="26020" y="5508"/>
                  </a:cubicBezTo>
                  <a:cubicBezTo>
                    <a:pt x="26098" y="5943"/>
                    <a:pt x="26099" y="5793"/>
                    <a:pt x="26267" y="6263"/>
                  </a:cubicBezTo>
                  <a:lnTo>
                    <a:pt x="26267" y="6263"/>
                  </a:lnTo>
                  <a:cubicBezTo>
                    <a:pt x="26243" y="6176"/>
                    <a:pt x="26377" y="6091"/>
                    <a:pt x="26516" y="6091"/>
                  </a:cubicBezTo>
                  <a:cubicBezTo>
                    <a:pt x="26593" y="6091"/>
                    <a:pt x="26672" y="6117"/>
                    <a:pt x="26726" y="6182"/>
                  </a:cubicBezTo>
                  <a:cubicBezTo>
                    <a:pt x="26667" y="6182"/>
                    <a:pt x="26510" y="6404"/>
                    <a:pt x="26427" y="6404"/>
                  </a:cubicBezTo>
                  <a:cubicBezTo>
                    <a:pt x="26425" y="6404"/>
                    <a:pt x="26423" y="6404"/>
                    <a:pt x="26421" y="6404"/>
                  </a:cubicBezTo>
                  <a:lnTo>
                    <a:pt x="26421" y="6404"/>
                  </a:lnTo>
                  <a:lnTo>
                    <a:pt x="27019" y="6564"/>
                  </a:lnTo>
                  <a:lnTo>
                    <a:pt x="27019" y="6564"/>
                  </a:lnTo>
                  <a:cubicBezTo>
                    <a:pt x="27017" y="6564"/>
                    <a:pt x="27014" y="6564"/>
                    <a:pt x="27011" y="6564"/>
                  </a:cubicBezTo>
                  <a:cubicBezTo>
                    <a:pt x="26898" y="6564"/>
                    <a:pt x="26835" y="6777"/>
                    <a:pt x="26835" y="6903"/>
                  </a:cubicBezTo>
                  <a:cubicBezTo>
                    <a:pt x="26835" y="6898"/>
                    <a:pt x="26837" y="6896"/>
                    <a:pt x="26841" y="6896"/>
                  </a:cubicBezTo>
                  <a:cubicBezTo>
                    <a:pt x="26859" y="6896"/>
                    <a:pt x="26926" y="6965"/>
                    <a:pt x="26992" y="7044"/>
                  </a:cubicBezTo>
                  <a:cubicBezTo>
                    <a:pt x="27086" y="7154"/>
                    <a:pt x="27165" y="7295"/>
                    <a:pt x="27212" y="7342"/>
                  </a:cubicBezTo>
                  <a:lnTo>
                    <a:pt x="27149" y="7107"/>
                  </a:lnTo>
                  <a:lnTo>
                    <a:pt x="27149" y="7107"/>
                  </a:lnTo>
                  <a:cubicBezTo>
                    <a:pt x="27306" y="7373"/>
                    <a:pt x="27494" y="7405"/>
                    <a:pt x="27666" y="7483"/>
                  </a:cubicBezTo>
                  <a:cubicBezTo>
                    <a:pt x="27854" y="7561"/>
                    <a:pt x="28058" y="7624"/>
                    <a:pt x="28168" y="7938"/>
                  </a:cubicBezTo>
                  <a:cubicBezTo>
                    <a:pt x="28149" y="7928"/>
                    <a:pt x="28120" y="7923"/>
                    <a:pt x="28086" y="7923"/>
                  </a:cubicBezTo>
                  <a:cubicBezTo>
                    <a:pt x="27944" y="7923"/>
                    <a:pt x="27713" y="8008"/>
                    <a:pt x="27776" y="8235"/>
                  </a:cubicBezTo>
                  <a:cubicBezTo>
                    <a:pt x="27901" y="8267"/>
                    <a:pt x="28136" y="8345"/>
                    <a:pt x="28403" y="8486"/>
                  </a:cubicBezTo>
                  <a:cubicBezTo>
                    <a:pt x="28544" y="8549"/>
                    <a:pt x="28669" y="8643"/>
                    <a:pt x="28779" y="8768"/>
                  </a:cubicBezTo>
                  <a:cubicBezTo>
                    <a:pt x="28889" y="8878"/>
                    <a:pt x="28998" y="9004"/>
                    <a:pt x="29061" y="9145"/>
                  </a:cubicBezTo>
                  <a:lnTo>
                    <a:pt x="28983" y="9270"/>
                  </a:lnTo>
                  <a:cubicBezTo>
                    <a:pt x="28983" y="9270"/>
                    <a:pt x="29030" y="9380"/>
                    <a:pt x="29093" y="9489"/>
                  </a:cubicBezTo>
                  <a:cubicBezTo>
                    <a:pt x="29133" y="9584"/>
                    <a:pt x="29162" y="9679"/>
                    <a:pt x="29179" y="9703"/>
                  </a:cubicBezTo>
                  <a:lnTo>
                    <a:pt x="29179" y="9703"/>
                  </a:lnTo>
                  <a:cubicBezTo>
                    <a:pt x="29022" y="9576"/>
                    <a:pt x="28775" y="9345"/>
                    <a:pt x="28528" y="9129"/>
                  </a:cubicBezTo>
                  <a:cubicBezTo>
                    <a:pt x="28262" y="8894"/>
                    <a:pt x="28011" y="8674"/>
                    <a:pt x="27839" y="8533"/>
                  </a:cubicBezTo>
                  <a:lnTo>
                    <a:pt x="27839" y="8533"/>
                  </a:lnTo>
                  <a:cubicBezTo>
                    <a:pt x="27839" y="8768"/>
                    <a:pt x="27760" y="8627"/>
                    <a:pt x="27854" y="8941"/>
                  </a:cubicBezTo>
                  <a:cubicBezTo>
                    <a:pt x="27842" y="8968"/>
                    <a:pt x="27828" y="8980"/>
                    <a:pt x="27813" y="8980"/>
                  </a:cubicBezTo>
                  <a:cubicBezTo>
                    <a:pt x="27751" y="8980"/>
                    <a:pt x="27673" y="8784"/>
                    <a:pt x="27635" y="8721"/>
                  </a:cubicBezTo>
                  <a:lnTo>
                    <a:pt x="27635" y="8721"/>
                  </a:lnTo>
                  <a:cubicBezTo>
                    <a:pt x="27635" y="8721"/>
                    <a:pt x="27650" y="8768"/>
                    <a:pt x="27666" y="8831"/>
                  </a:cubicBezTo>
                  <a:cubicBezTo>
                    <a:pt x="27682" y="8909"/>
                    <a:pt x="27697" y="9004"/>
                    <a:pt x="27713" y="9098"/>
                  </a:cubicBezTo>
                  <a:cubicBezTo>
                    <a:pt x="27729" y="9192"/>
                    <a:pt x="27745" y="9286"/>
                    <a:pt x="27760" y="9348"/>
                  </a:cubicBezTo>
                  <a:cubicBezTo>
                    <a:pt x="27760" y="9427"/>
                    <a:pt x="27776" y="9474"/>
                    <a:pt x="27776" y="9474"/>
                  </a:cubicBezTo>
                  <a:cubicBezTo>
                    <a:pt x="27786" y="9470"/>
                    <a:pt x="27795" y="9469"/>
                    <a:pt x="27805" y="9469"/>
                  </a:cubicBezTo>
                  <a:cubicBezTo>
                    <a:pt x="27886" y="9469"/>
                    <a:pt x="27956" y="9584"/>
                    <a:pt x="28027" y="9725"/>
                  </a:cubicBezTo>
                  <a:cubicBezTo>
                    <a:pt x="28086" y="9858"/>
                    <a:pt x="28146" y="9992"/>
                    <a:pt x="28218" y="9992"/>
                  </a:cubicBezTo>
                  <a:cubicBezTo>
                    <a:pt x="28222" y="9992"/>
                    <a:pt x="28226" y="9992"/>
                    <a:pt x="28230" y="9991"/>
                  </a:cubicBezTo>
                  <a:cubicBezTo>
                    <a:pt x="28230" y="9991"/>
                    <a:pt x="28152" y="9772"/>
                    <a:pt x="28058" y="9568"/>
                  </a:cubicBezTo>
                  <a:cubicBezTo>
                    <a:pt x="28011" y="9458"/>
                    <a:pt x="27964" y="9364"/>
                    <a:pt x="27933" y="9286"/>
                  </a:cubicBezTo>
                  <a:cubicBezTo>
                    <a:pt x="27901" y="9223"/>
                    <a:pt x="27870" y="9176"/>
                    <a:pt x="27870" y="9176"/>
                  </a:cubicBezTo>
                  <a:cubicBezTo>
                    <a:pt x="27888" y="9167"/>
                    <a:pt x="27908" y="9163"/>
                    <a:pt x="27931" y="9163"/>
                  </a:cubicBezTo>
                  <a:cubicBezTo>
                    <a:pt x="28029" y="9163"/>
                    <a:pt x="28166" y="9243"/>
                    <a:pt x="28293" y="9395"/>
                  </a:cubicBezTo>
                  <a:cubicBezTo>
                    <a:pt x="28356" y="9489"/>
                    <a:pt x="28434" y="9599"/>
                    <a:pt x="28497" y="9725"/>
                  </a:cubicBezTo>
                  <a:cubicBezTo>
                    <a:pt x="28544" y="9850"/>
                    <a:pt x="28575" y="10007"/>
                    <a:pt x="28591" y="10148"/>
                  </a:cubicBezTo>
                  <a:cubicBezTo>
                    <a:pt x="28574" y="10189"/>
                    <a:pt x="28540" y="10204"/>
                    <a:pt x="28497" y="10204"/>
                  </a:cubicBezTo>
                  <a:cubicBezTo>
                    <a:pt x="28385" y="10204"/>
                    <a:pt x="28215" y="10100"/>
                    <a:pt x="28160" y="10100"/>
                  </a:cubicBezTo>
                  <a:cubicBezTo>
                    <a:pt x="28157" y="10100"/>
                    <a:pt x="28154" y="10100"/>
                    <a:pt x="28152" y="10101"/>
                  </a:cubicBezTo>
                  <a:cubicBezTo>
                    <a:pt x="28246" y="10163"/>
                    <a:pt x="28340" y="10634"/>
                    <a:pt x="28293" y="10696"/>
                  </a:cubicBezTo>
                  <a:lnTo>
                    <a:pt x="28168" y="10461"/>
                  </a:lnTo>
                  <a:lnTo>
                    <a:pt x="28168" y="10461"/>
                  </a:lnTo>
                  <a:cubicBezTo>
                    <a:pt x="28105" y="10775"/>
                    <a:pt x="28481" y="10963"/>
                    <a:pt x="28293" y="11355"/>
                  </a:cubicBezTo>
                  <a:cubicBezTo>
                    <a:pt x="28277" y="11496"/>
                    <a:pt x="28011" y="11747"/>
                    <a:pt x="28136" y="11778"/>
                  </a:cubicBezTo>
                  <a:cubicBezTo>
                    <a:pt x="28277" y="11656"/>
                    <a:pt x="28590" y="11591"/>
                    <a:pt x="28856" y="11591"/>
                  </a:cubicBezTo>
                  <a:cubicBezTo>
                    <a:pt x="29037" y="11591"/>
                    <a:pt x="29195" y="11621"/>
                    <a:pt x="29265" y="11684"/>
                  </a:cubicBezTo>
                  <a:cubicBezTo>
                    <a:pt x="29249" y="11715"/>
                    <a:pt x="29202" y="11903"/>
                    <a:pt x="29124" y="12107"/>
                  </a:cubicBezTo>
                  <a:cubicBezTo>
                    <a:pt x="29045" y="12295"/>
                    <a:pt x="28936" y="12515"/>
                    <a:pt x="28873" y="12577"/>
                  </a:cubicBezTo>
                  <a:cubicBezTo>
                    <a:pt x="28841" y="12612"/>
                    <a:pt x="28809" y="12626"/>
                    <a:pt x="28777" y="12626"/>
                  </a:cubicBezTo>
                  <a:cubicBezTo>
                    <a:pt x="28635" y="12626"/>
                    <a:pt x="28500" y="12342"/>
                    <a:pt x="28366" y="12342"/>
                  </a:cubicBezTo>
                  <a:cubicBezTo>
                    <a:pt x="28342" y="12342"/>
                    <a:pt x="28317" y="12351"/>
                    <a:pt x="28293" y="12374"/>
                  </a:cubicBezTo>
                  <a:cubicBezTo>
                    <a:pt x="28356" y="12389"/>
                    <a:pt x="28403" y="12515"/>
                    <a:pt x="28434" y="12577"/>
                  </a:cubicBezTo>
                  <a:cubicBezTo>
                    <a:pt x="28413" y="12624"/>
                    <a:pt x="28387" y="12631"/>
                    <a:pt x="28362" y="12631"/>
                  </a:cubicBezTo>
                  <a:cubicBezTo>
                    <a:pt x="28351" y="12631"/>
                    <a:pt x="28340" y="12630"/>
                    <a:pt x="28330" y="12630"/>
                  </a:cubicBezTo>
                  <a:cubicBezTo>
                    <a:pt x="28292" y="12630"/>
                    <a:pt x="28262" y="12647"/>
                    <a:pt x="28262" y="12812"/>
                  </a:cubicBezTo>
                  <a:cubicBezTo>
                    <a:pt x="28406" y="12868"/>
                    <a:pt x="28291" y="13151"/>
                    <a:pt x="28306" y="13151"/>
                  </a:cubicBezTo>
                  <a:cubicBezTo>
                    <a:pt x="28312" y="13151"/>
                    <a:pt x="28341" y="13102"/>
                    <a:pt x="28419" y="12969"/>
                  </a:cubicBezTo>
                  <a:lnTo>
                    <a:pt x="28419" y="12969"/>
                  </a:lnTo>
                  <a:cubicBezTo>
                    <a:pt x="28434" y="13283"/>
                    <a:pt x="28309" y="13283"/>
                    <a:pt x="28262" y="13643"/>
                  </a:cubicBezTo>
                  <a:cubicBezTo>
                    <a:pt x="28274" y="13635"/>
                    <a:pt x="28286" y="13632"/>
                    <a:pt x="28299" y="13632"/>
                  </a:cubicBezTo>
                  <a:cubicBezTo>
                    <a:pt x="28443" y="13632"/>
                    <a:pt x="28651" y="14078"/>
                    <a:pt x="28622" y="14380"/>
                  </a:cubicBezTo>
                  <a:cubicBezTo>
                    <a:pt x="28611" y="14373"/>
                    <a:pt x="28598" y="14369"/>
                    <a:pt x="28583" y="14369"/>
                  </a:cubicBezTo>
                  <a:cubicBezTo>
                    <a:pt x="28535" y="14369"/>
                    <a:pt x="28474" y="14403"/>
                    <a:pt x="28450" y="14427"/>
                  </a:cubicBezTo>
                  <a:cubicBezTo>
                    <a:pt x="28356" y="14725"/>
                    <a:pt x="28262" y="14960"/>
                    <a:pt x="28152" y="15179"/>
                  </a:cubicBezTo>
                  <a:cubicBezTo>
                    <a:pt x="28042" y="15399"/>
                    <a:pt x="27964" y="15602"/>
                    <a:pt x="27839" y="15885"/>
                  </a:cubicBezTo>
                  <a:cubicBezTo>
                    <a:pt x="27790" y="15909"/>
                    <a:pt x="27676" y="16055"/>
                    <a:pt x="27612" y="16055"/>
                  </a:cubicBezTo>
                  <a:cubicBezTo>
                    <a:pt x="27594" y="16055"/>
                    <a:pt x="27579" y="16042"/>
                    <a:pt x="27572" y="16010"/>
                  </a:cubicBezTo>
                  <a:lnTo>
                    <a:pt x="27572" y="16010"/>
                  </a:lnTo>
                  <a:cubicBezTo>
                    <a:pt x="27572" y="16104"/>
                    <a:pt x="27603" y="16198"/>
                    <a:pt x="27541" y="16370"/>
                  </a:cubicBezTo>
                  <a:cubicBezTo>
                    <a:pt x="27491" y="16412"/>
                    <a:pt x="27462" y="16429"/>
                    <a:pt x="27446" y="16429"/>
                  </a:cubicBezTo>
                  <a:cubicBezTo>
                    <a:pt x="27380" y="16429"/>
                    <a:pt x="27561" y="16121"/>
                    <a:pt x="27452" y="16121"/>
                  </a:cubicBezTo>
                  <a:cubicBezTo>
                    <a:pt x="27433" y="16121"/>
                    <a:pt x="27406" y="16130"/>
                    <a:pt x="27368" y="16151"/>
                  </a:cubicBezTo>
                  <a:cubicBezTo>
                    <a:pt x="27478" y="16214"/>
                    <a:pt x="27353" y="16637"/>
                    <a:pt x="27290" y="16903"/>
                  </a:cubicBezTo>
                  <a:cubicBezTo>
                    <a:pt x="27384" y="16903"/>
                    <a:pt x="27462" y="16778"/>
                    <a:pt x="27525" y="16606"/>
                  </a:cubicBezTo>
                  <a:cubicBezTo>
                    <a:pt x="27572" y="16449"/>
                    <a:pt x="27588" y="16245"/>
                    <a:pt x="27603" y="16104"/>
                  </a:cubicBezTo>
                  <a:cubicBezTo>
                    <a:pt x="27839" y="16198"/>
                    <a:pt x="27933" y="16747"/>
                    <a:pt x="27729" y="17358"/>
                  </a:cubicBezTo>
                  <a:cubicBezTo>
                    <a:pt x="27655" y="17566"/>
                    <a:pt x="27599" y="17619"/>
                    <a:pt x="27558" y="17619"/>
                  </a:cubicBezTo>
                  <a:cubicBezTo>
                    <a:pt x="27516" y="17619"/>
                    <a:pt x="27491" y="17561"/>
                    <a:pt x="27482" y="17561"/>
                  </a:cubicBezTo>
                  <a:cubicBezTo>
                    <a:pt x="27479" y="17561"/>
                    <a:pt x="27478" y="17566"/>
                    <a:pt x="27478" y="17577"/>
                  </a:cubicBezTo>
                  <a:cubicBezTo>
                    <a:pt x="27227" y="17985"/>
                    <a:pt x="27227" y="18220"/>
                    <a:pt x="27212" y="18424"/>
                  </a:cubicBezTo>
                  <a:cubicBezTo>
                    <a:pt x="27196" y="18628"/>
                    <a:pt x="27180" y="18816"/>
                    <a:pt x="26882" y="19098"/>
                  </a:cubicBezTo>
                  <a:cubicBezTo>
                    <a:pt x="26823" y="19132"/>
                    <a:pt x="26776" y="19146"/>
                    <a:pt x="26738" y="19146"/>
                  </a:cubicBezTo>
                  <a:cubicBezTo>
                    <a:pt x="26585" y="19146"/>
                    <a:pt x="26575" y="18925"/>
                    <a:pt x="26475" y="18925"/>
                  </a:cubicBezTo>
                  <a:cubicBezTo>
                    <a:pt x="26647" y="18549"/>
                    <a:pt x="26898" y="18455"/>
                    <a:pt x="27024" y="18204"/>
                  </a:cubicBezTo>
                  <a:lnTo>
                    <a:pt x="27024" y="18204"/>
                  </a:lnTo>
                  <a:lnTo>
                    <a:pt x="26788" y="18471"/>
                  </a:lnTo>
                  <a:cubicBezTo>
                    <a:pt x="26804" y="18330"/>
                    <a:pt x="26914" y="18079"/>
                    <a:pt x="27024" y="17969"/>
                  </a:cubicBezTo>
                  <a:lnTo>
                    <a:pt x="27024" y="17969"/>
                  </a:lnTo>
                  <a:cubicBezTo>
                    <a:pt x="26898" y="18048"/>
                    <a:pt x="26694" y="18377"/>
                    <a:pt x="26444" y="18753"/>
                  </a:cubicBezTo>
                  <a:cubicBezTo>
                    <a:pt x="26193" y="19129"/>
                    <a:pt x="25895" y="19552"/>
                    <a:pt x="25628" y="19787"/>
                  </a:cubicBezTo>
                  <a:cubicBezTo>
                    <a:pt x="25586" y="19901"/>
                    <a:pt x="25505" y="20092"/>
                    <a:pt x="25583" y="20092"/>
                  </a:cubicBezTo>
                  <a:cubicBezTo>
                    <a:pt x="25591" y="20092"/>
                    <a:pt x="25601" y="20090"/>
                    <a:pt x="25613" y="20085"/>
                  </a:cubicBezTo>
                  <a:lnTo>
                    <a:pt x="25738" y="19897"/>
                  </a:lnTo>
                  <a:cubicBezTo>
                    <a:pt x="25757" y="19890"/>
                    <a:pt x="25772" y="19886"/>
                    <a:pt x="25784" y="19886"/>
                  </a:cubicBezTo>
                  <a:cubicBezTo>
                    <a:pt x="25896" y="19886"/>
                    <a:pt x="25702" y="20203"/>
                    <a:pt x="25764" y="20203"/>
                  </a:cubicBezTo>
                  <a:cubicBezTo>
                    <a:pt x="25776" y="20203"/>
                    <a:pt x="25797" y="20192"/>
                    <a:pt x="25832" y="20164"/>
                  </a:cubicBezTo>
                  <a:lnTo>
                    <a:pt x="25832" y="20164"/>
                  </a:lnTo>
                  <a:cubicBezTo>
                    <a:pt x="25707" y="20461"/>
                    <a:pt x="25597" y="20822"/>
                    <a:pt x="25221" y="21104"/>
                  </a:cubicBezTo>
                  <a:lnTo>
                    <a:pt x="25043" y="21045"/>
                  </a:lnTo>
                  <a:lnTo>
                    <a:pt x="25043" y="21045"/>
                  </a:lnTo>
                  <a:cubicBezTo>
                    <a:pt x="25045" y="21045"/>
                    <a:pt x="25046" y="21045"/>
                    <a:pt x="25048" y="21045"/>
                  </a:cubicBezTo>
                  <a:cubicBezTo>
                    <a:pt x="25113" y="21045"/>
                    <a:pt x="25296" y="20907"/>
                    <a:pt x="25353" y="20795"/>
                  </a:cubicBezTo>
                  <a:lnTo>
                    <a:pt x="25353" y="20795"/>
                  </a:lnTo>
                  <a:cubicBezTo>
                    <a:pt x="25306" y="20880"/>
                    <a:pt x="25148" y="20954"/>
                    <a:pt x="25017" y="21041"/>
                  </a:cubicBezTo>
                  <a:cubicBezTo>
                    <a:pt x="24860" y="21135"/>
                    <a:pt x="24735" y="21245"/>
                    <a:pt x="24735" y="21402"/>
                  </a:cubicBezTo>
                  <a:cubicBezTo>
                    <a:pt x="24735" y="21402"/>
                    <a:pt x="24813" y="21371"/>
                    <a:pt x="24892" y="21339"/>
                  </a:cubicBezTo>
                  <a:lnTo>
                    <a:pt x="25049" y="21277"/>
                  </a:lnTo>
                  <a:lnTo>
                    <a:pt x="25049" y="21277"/>
                  </a:lnTo>
                  <a:cubicBezTo>
                    <a:pt x="24892" y="21559"/>
                    <a:pt x="24735" y="21982"/>
                    <a:pt x="24375" y="22201"/>
                  </a:cubicBezTo>
                  <a:cubicBezTo>
                    <a:pt x="24395" y="22202"/>
                    <a:pt x="24412" y="22203"/>
                    <a:pt x="24428" y="22203"/>
                  </a:cubicBezTo>
                  <a:cubicBezTo>
                    <a:pt x="24613" y="22203"/>
                    <a:pt x="24465" y="22121"/>
                    <a:pt x="24798" y="22092"/>
                  </a:cubicBezTo>
                  <a:cubicBezTo>
                    <a:pt x="24457" y="22077"/>
                    <a:pt x="25449" y="21458"/>
                    <a:pt x="25145" y="21458"/>
                  </a:cubicBezTo>
                  <a:cubicBezTo>
                    <a:pt x="25140" y="21458"/>
                    <a:pt x="25136" y="21459"/>
                    <a:pt x="25131" y="21459"/>
                  </a:cubicBezTo>
                  <a:lnTo>
                    <a:pt x="25131" y="21459"/>
                  </a:lnTo>
                  <a:cubicBezTo>
                    <a:pt x="25463" y="21410"/>
                    <a:pt x="25538" y="21175"/>
                    <a:pt x="25926" y="21026"/>
                  </a:cubicBezTo>
                  <a:cubicBezTo>
                    <a:pt x="25879" y="20994"/>
                    <a:pt x="25754" y="21057"/>
                    <a:pt x="25989" y="20806"/>
                  </a:cubicBezTo>
                  <a:cubicBezTo>
                    <a:pt x="25989" y="20791"/>
                    <a:pt x="26005" y="20744"/>
                    <a:pt x="26005" y="20728"/>
                  </a:cubicBezTo>
                  <a:cubicBezTo>
                    <a:pt x="26005" y="20712"/>
                    <a:pt x="26020" y="20712"/>
                    <a:pt x="26020" y="20712"/>
                  </a:cubicBezTo>
                  <a:lnTo>
                    <a:pt x="26005" y="20712"/>
                  </a:lnTo>
                  <a:cubicBezTo>
                    <a:pt x="25926" y="20759"/>
                    <a:pt x="25864" y="20791"/>
                    <a:pt x="25817" y="20791"/>
                  </a:cubicBezTo>
                  <a:cubicBezTo>
                    <a:pt x="25817" y="20571"/>
                    <a:pt x="26161" y="20164"/>
                    <a:pt x="26208" y="19976"/>
                  </a:cubicBezTo>
                  <a:cubicBezTo>
                    <a:pt x="26240" y="19944"/>
                    <a:pt x="26258" y="19932"/>
                    <a:pt x="26267" y="19932"/>
                  </a:cubicBezTo>
                  <a:cubicBezTo>
                    <a:pt x="26295" y="19932"/>
                    <a:pt x="26247" y="20044"/>
                    <a:pt x="26295" y="20044"/>
                  </a:cubicBezTo>
                  <a:cubicBezTo>
                    <a:pt x="26301" y="20044"/>
                    <a:pt x="26309" y="20042"/>
                    <a:pt x="26318" y="20038"/>
                  </a:cubicBezTo>
                  <a:lnTo>
                    <a:pt x="26397" y="19756"/>
                  </a:lnTo>
                  <a:cubicBezTo>
                    <a:pt x="26407" y="19761"/>
                    <a:pt x="26419" y="19764"/>
                    <a:pt x="26433" y="19764"/>
                  </a:cubicBezTo>
                  <a:cubicBezTo>
                    <a:pt x="26518" y="19764"/>
                    <a:pt x="26650" y="19672"/>
                    <a:pt x="26709" y="19672"/>
                  </a:cubicBezTo>
                  <a:cubicBezTo>
                    <a:pt x="26752" y="19672"/>
                    <a:pt x="26757" y="19719"/>
                    <a:pt x="26679" y="19882"/>
                  </a:cubicBezTo>
                  <a:lnTo>
                    <a:pt x="26929" y="19537"/>
                  </a:lnTo>
                  <a:cubicBezTo>
                    <a:pt x="27133" y="19380"/>
                    <a:pt x="27337" y="19098"/>
                    <a:pt x="27400" y="18894"/>
                  </a:cubicBezTo>
                  <a:cubicBezTo>
                    <a:pt x="27510" y="18771"/>
                    <a:pt x="27534" y="18534"/>
                    <a:pt x="27539" y="18534"/>
                  </a:cubicBezTo>
                  <a:cubicBezTo>
                    <a:pt x="27541" y="18534"/>
                    <a:pt x="27541" y="18552"/>
                    <a:pt x="27541" y="18596"/>
                  </a:cubicBezTo>
                  <a:cubicBezTo>
                    <a:pt x="27541" y="18596"/>
                    <a:pt x="27603" y="18439"/>
                    <a:pt x="27666" y="18283"/>
                  </a:cubicBezTo>
                  <a:lnTo>
                    <a:pt x="27792" y="17969"/>
                  </a:lnTo>
                  <a:lnTo>
                    <a:pt x="27823" y="17985"/>
                  </a:lnTo>
                  <a:cubicBezTo>
                    <a:pt x="27980" y="17703"/>
                    <a:pt x="28089" y="17374"/>
                    <a:pt x="28215" y="17060"/>
                  </a:cubicBezTo>
                  <a:cubicBezTo>
                    <a:pt x="28340" y="16731"/>
                    <a:pt x="28466" y="16402"/>
                    <a:pt x="28732" y="16088"/>
                  </a:cubicBezTo>
                  <a:cubicBezTo>
                    <a:pt x="28779" y="15869"/>
                    <a:pt x="28810" y="15649"/>
                    <a:pt x="28967" y="15305"/>
                  </a:cubicBezTo>
                  <a:lnTo>
                    <a:pt x="29108" y="15273"/>
                  </a:lnTo>
                  <a:cubicBezTo>
                    <a:pt x="29155" y="14991"/>
                    <a:pt x="29453" y="14474"/>
                    <a:pt x="29359" y="14317"/>
                  </a:cubicBezTo>
                  <a:cubicBezTo>
                    <a:pt x="29563" y="14207"/>
                    <a:pt x="29641" y="13863"/>
                    <a:pt x="29704" y="13486"/>
                  </a:cubicBezTo>
                  <a:cubicBezTo>
                    <a:pt x="29735" y="13298"/>
                    <a:pt x="29735" y="13095"/>
                    <a:pt x="29735" y="12906"/>
                  </a:cubicBezTo>
                  <a:cubicBezTo>
                    <a:pt x="29751" y="12734"/>
                    <a:pt x="29767" y="12562"/>
                    <a:pt x="29798" y="12436"/>
                  </a:cubicBezTo>
                  <a:lnTo>
                    <a:pt x="29641" y="12405"/>
                  </a:lnTo>
                  <a:cubicBezTo>
                    <a:pt x="29688" y="12060"/>
                    <a:pt x="29625" y="11715"/>
                    <a:pt x="29578" y="11292"/>
                  </a:cubicBezTo>
                  <a:lnTo>
                    <a:pt x="29453" y="11323"/>
                  </a:lnTo>
                  <a:cubicBezTo>
                    <a:pt x="29406" y="11135"/>
                    <a:pt x="29390" y="10900"/>
                    <a:pt x="29422" y="10634"/>
                  </a:cubicBezTo>
                  <a:cubicBezTo>
                    <a:pt x="29437" y="10367"/>
                    <a:pt x="29469" y="10069"/>
                    <a:pt x="29406" y="9787"/>
                  </a:cubicBezTo>
                  <a:lnTo>
                    <a:pt x="29406" y="9787"/>
                  </a:lnTo>
                  <a:cubicBezTo>
                    <a:pt x="29469" y="9819"/>
                    <a:pt x="29469" y="9960"/>
                    <a:pt x="29453" y="10069"/>
                  </a:cubicBezTo>
                  <a:cubicBezTo>
                    <a:pt x="29516" y="9881"/>
                    <a:pt x="29516" y="9709"/>
                    <a:pt x="29484" y="9521"/>
                  </a:cubicBezTo>
                  <a:cubicBezTo>
                    <a:pt x="29437" y="9348"/>
                    <a:pt x="29375" y="9160"/>
                    <a:pt x="29312" y="8988"/>
                  </a:cubicBezTo>
                  <a:cubicBezTo>
                    <a:pt x="29234" y="8815"/>
                    <a:pt x="29155" y="8643"/>
                    <a:pt x="29093" y="8486"/>
                  </a:cubicBezTo>
                  <a:cubicBezTo>
                    <a:pt x="29030" y="8314"/>
                    <a:pt x="28983" y="8157"/>
                    <a:pt x="28983" y="7969"/>
                  </a:cubicBezTo>
                  <a:cubicBezTo>
                    <a:pt x="28889" y="7828"/>
                    <a:pt x="28842" y="7718"/>
                    <a:pt x="28826" y="7609"/>
                  </a:cubicBezTo>
                  <a:lnTo>
                    <a:pt x="28826" y="7609"/>
                  </a:lnTo>
                  <a:cubicBezTo>
                    <a:pt x="28842" y="7609"/>
                    <a:pt x="28842" y="7624"/>
                    <a:pt x="28857" y="7640"/>
                  </a:cubicBezTo>
                  <a:cubicBezTo>
                    <a:pt x="28842" y="7624"/>
                    <a:pt x="28842" y="7593"/>
                    <a:pt x="28826" y="7577"/>
                  </a:cubicBezTo>
                  <a:cubicBezTo>
                    <a:pt x="28810" y="7499"/>
                    <a:pt x="28810" y="7420"/>
                    <a:pt x="28795" y="7326"/>
                  </a:cubicBezTo>
                  <a:lnTo>
                    <a:pt x="28795" y="7326"/>
                  </a:lnTo>
                  <a:cubicBezTo>
                    <a:pt x="28795" y="7405"/>
                    <a:pt x="28795" y="7483"/>
                    <a:pt x="28810" y="7546"/>
                  </a:cubicBezTo>
                  <a:cubicBezTo>
                    <a:pt x="28779" y="7483"/>
                    <a:pt x="28748" y="7405"/>
                    <a:pt x="28701" y="7326"/>
                  </a:cubicBezTo>
                  <a:cubicBezTo>
                    <a:pt x="28654" y="7264"/>
                    <a:pt x="28591" y="7170"/>
                    <a:pt x="28528" y="7107"/>
                  </a:cubicBezTo>
                  <a:lnTo>
                    <a:pt x="28607" y="6950"/>
                  </a:lnTo>
                  <a:cubicBezTo>
                    <a:pt x="28607" y="6950"/>
                    <a:pt x="28591" y="6935"/>
                    <a:pt x="28591" y="6919"/>
                  </a:cubicBezTo>
                  <a:cubicBezTo>
                    <a:pt x="28572" y="6838"/>
                    <a:pt x="28546" y="6807"/>
                    <a:pt x="28519" y="6807"/>
                  </a:cubicBezTo>
                  <a:cubicBezTo>
                    <a:pt x="28477" y="6807"/>
                    <a:pt x="28431" y="6881"/>
                    <a:pt x="28403" y="6966"/>
                  </a:cubicBezTo>
                  <a:cubicBezTo>
                    <a:pt x="28340" y="6887"/>
                    <a:pt x="28277" y="6840"/>
                    <a:pt x="28199" y="6809"/>
                  </a:cubicBezTo>
                  <a:cubicBezTo>
                    <a:pt x="28293" y="6543"/>
                    <a:pt x="27854" y="6449"/>
                    <a:pt x="27901" y="6135"/>
                  </a:cubicBezTo>
                  <a:cubicBezTo>
                    <a:pt x="27807" y="6135"/>
                    <a:pt x="27619" y="5947"/>
                    <a:pt x="27447" y="5837"/>
                  </a:cubicBezTo>
                  <a:cubicBezTo>
                    <a:pt x="27309" y="5737"/>
                    <a:pt x="27161" y="5647"/>
                    <a:pt x="27043" y="5647"/>
                  </a:cubicBezTo>
                  <a:cubicBezTo>
                    <a:pt x="27036" y="5647"/>
                    <a:pt x="27029" y="5647"/>
                    <a:pt x="27022" y="5648"/>
                  </a:cubicBezTo>
                  <a:lnTo>
                    <a:pt x="27022" y="5648"/>
                  </a:lnTo>
                  <a:cubicBezTo>
                    <a:pt x="26913" y="5491"/>
                    <a:pt x="26803" y="5335"/>
                    <a:pt x="26632" y="5257"/>
                  </a:cubicBezTo>
                  <a:lnTo>
                    <a:pt x="26710" y="5069"/>
                  </a:lnTo>
                  <a:lnTo>
                    <a:pt x="26240" y="4960"/>
                  </a:lnTo>
                  <a:cubicBezTo>
                    <a:pt x="26164" y="4746"/>
                    <a:pt x="26129" y="4623"/>
                    <a:pt x="26264" y="4623"/>
                  </a:cubicBezTo>
                  <a:cubicBezTo>
                    <a:pt x="26297" y="4623"/>
                    <a:pt x="26341" y="4631"/>
                    <a:pt x="26397" y="4646"/>
                  </a:cubicBezTo>
                  <a:cubicBezTo>
                    <a:pt x="25801" y="4380"/>
                    <a:pt x="25973" y="4364"/>
                    <a:pt x="25440" y="4160"/>
                  </a:cubicBezTo>
                  <a:lnTo>
                    <a:pt x="25550" y="4082"/>
                  </a:lnTo>
                  <a:cubicBezTo>
                    <a:pt x="25409" y="3956"/>
                    <a:pt x="25080" y="3862"/>
                    <a:pt x="25064" y="3721"/>
                  </a:cubicBezTo>
                  <a:cubicBezTo>
                    <a:pt x="25033" y="3596"/>
                    <a:pt x="24923" y="3455"/>
                    <a:pt x="24766" y="3282"/>
                  </a:cubicBezTo>
                  <a:cubicBezTo>
                    <a:pt x="24594" y="3126"/>
                    <a:pt x="24359" y="2922"/>
                    <a:pt x="24124" y="2734"/>
                  </a:cubicBezTo>
                  <a:cubicBezTo>
                    <a:pt x="23622" y="2373"/>
                    <a:pt x="23027" y="2013"/>
                    <a:pt x="22619" y="1652"/>
                  </a:cubicBezTo>
                  <a:cubicBezTo>
                    <a:pt x="22619" y="1738"/>
                    <a:pt x="22605" y="1771"/>
                    <a:pt x="22580" y="1771"/>
                  </a:cubicBezTo>
                  <a:cubicBezTo>
                    <a:pt x="22545" y="1771"/>
                    <a:pt x="22488" y="1709"/>
                    <a:pt x="22415" y="1637"/>
                  </a:cubicBezTo>
                  <a:cubicBezTo>
                    <a:pt x="22320" y="1541"/>
                    <a:pt x="22206" y="1427"/>
                    <a:pt x="22122" y="1427"/>
                  </a:cubicBezTo>
                  <a:cubicBezTo>
                    <a:pt x="22096" y="1427"/>
                    <a:pt x="22073" y="1438"/>
                    <a:pt x="22055" y="1464"/>
                  </a:cubicBezTo>
                  <a:cubicBezTo>
                    <a:pt x="22040" y="1376"/>
                    <a:pt x="21916" y="1275"/>
                    <a:pt x="22066" y="1275"/>
                  </a:cubicBezTo>
                  <a:cubicBezTo>
                    <a:pt x="22077" y="1275"/>
                    <a:pt x="22089" y="1275"/>
                    <a:pt x="22102" y="1276"/>
                  </a:cubicBezTo>
                  <a:cubicBezTo>
                    <a:pt x="21961" y="1229"/>
                    <a:pt x="21835" y="1182"/>
                    <a:pt x="21726" y="1119"/>
                  </a:cubicBezTo>
                  <a:cubicBezTo>
                    <a:pt x="21616" y="1072"/>
                    <a:pt x="21522" y="1041"/>
                    <a:pt x="21428" y="994"/>
                  </a:cubicBezTo>
                  <a:cubicBezTo>
                    <a:pt x="21306" y="933"/>
                    <a:pt x="21185" y="899"/>
                    <a:pt x="21055" y="899"/>
                  </a:cubicBezTo>
                  <a:cubicBezTo>
                    <a:pt x="20984" y="899"/>
                    <a:pt x="20910" y="909"/>
                    <a:pt x="20832" y="931"/>
                  </a:cubicBezTo>
                  <a:cubicBezTo>
                    <a:pt x="20785" y="837"/>
                    <a:pt x="20989" y="837"/>
                    <a:pt x="20942" y="775"/>
                  </a:cubicBezTo>
                  <a:lnTo>
                    <a:pt x="20942" y="775"/>
                  </a:lnTo>
                  <a:cubicBezTo>
                    <a:pt x="20911" y="775"/>
                    <a:pt x="20860" y="782"/>
                    <a:pt x="20811" y="782"/>
                  </a:cubicBezTo>
                  <a:cubicBezTo>
                    <a:pt x="20762" y="782"/>
                    <a:pt x="20715" y="775"/>
                    <a:pt x="20691" y="743"/>
                  </a:cubicBezTo>
                  <a:cubicBezTo>
                    <a:pt x="20644" y="680"/>
                    <a:pt x="20785" y="696"/>
                    <a:pt x="20895" y="680"/>
                  </a:cubicBezTo>
                  <a:cubicBezTo>
                    <a:pt x="20786" y="658"/>
                    <a:pt x="20694" y="648"/>
                    <a:pt x="20615" y="648"/>
                  </a:cubicBezTo>
                  <a:cubicBezTo>
                    <a:pt x="20250" y="648"/>
                    <a:pt x="20173" y="861"/>
                    <a:pt x="20095" y="1041"/>
                  </a:cubicBezTo>
                  <a:cubicBezTo>
                    <a:pt x="19959" y="961"/>
                    <a:pt x="19855" y="921"/>
                    <a:pt x="19755" y="921"/>
                  </a:cubicBezTo>
                  <a:cubicBezTo>
                    <a:pt x="19659" y="921"/>
                    <a:pt x="19567" y="957"/>
                    <a:pt x="19453" y="1025"/>
                  </a:cubicBezTo>
                  <a:cubicBezTo>
                    <a:pt x="19374" y="931"/>
                    <a:pt x="19202" y="837"/>
                    <a:pt x="19563" y="837"/>
                  </a:cubicBezTo>
                  <a:cubicBezTo>
                    <a:pt x="19468" y="822"/>
                    <a:pt x="19155" y="775"/>
                    <a:pt x="18889" y="743"/>
                  </a:cubicBezTo>
                  <a:cubicBezTo>
                    <a:pt x="18791" y="732"/>
                    <a:pt x="18696" y="724"/>
                    <a:pt x="18613" y="724"/>
                  </a:cubicBezTo>
                  <a:cubicBezTo>
                    <a:pt x="18470" y="724"/>
                    <a:pt x="18366" y="746"/>
                    <a:pt x="18356" y="806"/>
                  </a:cubicBezTo>
                  <a:cubicBezTo>
                    <a:pt x="18324" y="782"/>
                    <a:pt x="18258" y="775"/>
                    <a:pt x="18193" y="775"/>
                  </a:cubicBezTo>
                  <a:cubicBezTo>
                    <a:pt x="18128" y="775"/>
                    <a:pt x="18066" y="782"/>
                    <a:pt x="18042" y="790"/>
                  </a:cubicBezTo>
                  <a:cubicBezTo>
                    <a:pt x="17603" y="743"/>
                    <a:pt x="17572" y="712"/>
                    <a:pt x="17149" y="696"/>
                  </a:cubicBezTo>
                  <a:lnTo>
                    <a:pt x="17149" y="696"/>
                  </a:lnTo>
                  <a:lnTo>
                    <a:pt x="17258" y="727"/>
                  </a:lnTo>
                  <a:cubicBezTo>
                    <a:pt x="17193" y="804"/>
                    <a:pt x="17129" y="829"/>
                    <a:pt x="17059" y="829"/>
                  </a:cubicBezTo>
                  <a:cubicBezTo>
                    <a:pt x="16928" y="829"/>
                    <a:pt x="16777" y="743"/>
                    <a:pt x="16553" y="743"/>
                  </a:cubicBezTo>
                  <a:lnTo>
                    <a:pt x="16569" y="712"/>
                  </a:lnTo>
                  <a:cubicBezTo>
                    <a:pt x="16297" y="623"/>
                    <a:pt x="16175" y="603"/>
                    <a:pt x="16095" y="603"/>
                  </a:cubicBezTo>
                  <a:cubicBezTo>
                    <a:pt x="16030" y="603"/>
                    <a:pt x="15995" y="617"/>
                    <a:pt x="15929" y="617"/>
                  </a:cubicBezTo>
                  <a:cubicBezTo>
                    <a:pt x="15850" y="617"/>
                    <a:pt x="15727" y="597"/>
                    <a:pt x="15456" y="508"/>
                  </a:cubicBezTo>
                  <a:lnTo>
                    <a:pt x="15456" y="508"/>
                  </a:lnTo>
                  <a:lnTo>
                    <a:pt x="15487" y="649"/>
                  </a:lnTo>
                  <a:cubicBezTo>
                    <a:pt x="15466" y="719"/>
                    <a:pt x="15421" y="745"/>
                    <a:pt x="15359" y="745"/>
                  </a:cubicBezTo>
                  <a:cubicBezTo>
                    <a:pt x="15166" y="745"/>
                    <a:pt x="14807" y="494"/>
                    <a:pt x="14473" y="494"/>
                  </a:cubicBezTo>
                  <a:cubicBezTo>
                    <a:pt x="14429" y="494"/>
                    <a:pt x="14386" y="498"/>
                    <a:pt x="14343" y="508"/>
                  </a:cubicBezTo>
                  <a:lnTo>
                    <a:pt x="14515" y="586"/>
                  </a:lnTo>
                  <a:cubicBezTo>
                    <a:pt x="14492" y="597"/>
                    <a:pt x="14467" y="601"/>
                    <a:pt x="14441" y="601"/>
                  </a:cubicBezTo>
                  <a:cubicBezTo>
                    <a:pt x="14185" y="601"/>
                    <a:pt x="13801" y="159"/>
                    <a:pt x="13559" y="116"/>
                  </a:cubicBezTo>
                  <a:cubicBezTo>
                    <a:pt x="13497" y="85"/>
                    <a:pt x="13638" y="69"/>
                    <a:pt x="13716" y="53"/>
                  </a:cubicBezTo>
                  <a:cubicBezTo>
                    <a:pt x="13583" y="16"/>
                    <a:pt x="13499" y="1"/>
                    <a:pt x="13447" y="1"/>
                  </a:cubicBezTo>
                  <a:cubicBezTo>
                    <a:pt x="13235" y="1"/>
                    <a:pt x="13539" y="251"/>
                    <a:pt x="13136" y="289"/>
                  </a:cubicBezTo>
                  <a:cubicBezTo>
                    <a:pt x="13042" y="179"/>
                    <a:pt x="13246" y="22"/>
                    <a:pt x="12901" y="6"/>
                  </a:cubicBezTo>
                  <a:cubicBezTo>
                    <a:pt x="12890" y="2"/>
                    <a:pt x="12877" y="0"/>
                    <a:pt x="12861" y="0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5090;p55"/>
            <p:cNvSpPr/>
            <p:nvPr/>
          </p:nvSpPr>
          <p:spPr>
            <a:xfrm>
              <a:off x="5038939" y="1315750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9" h="79" extrusionOk="0">
                  <a:moveTo>
                    <a:pt x="47" y="0"/>
                  </a:moveTo>
                  <a:lnTo>
                    <a:pt x="47" y="0"/>
                  </a:lnTo>
                  <a:cubicBezTo>
                    <a:pt x="0" y="16"/>
                    <a:pt x="0" y="47"/>
                    <a:pt x="78" y="79"/>
                  </a:cubicBezTo>
                  <a:cubicBezTo>
                    <a:pt x="47" y="63"/>
                    <a:pt x="47" y="32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5091;p55"/>
            <p:cNvSpPr/>
            <p:nvPr/>
          </p:nvSpPr>
          <p:spPr>
            <a:xfrm>
              <a:off x="4729920" y="1377903"/>
              <a:ext cx="377" cy="1063"/>
            </a:xfrm>
            <a:custGeom>
              <a:avLst/>
              <a:gdLst/>
              <a:ahLst/>
              <a:cxnLst/>
              <a:rect l="l" t="t" r="r" b="b"/>
              <a:pathLst>
                <a:path w="17" h="48" extrusionOk="0">
                  <a:moveTo>
                    <a:pt x="17" y="0"/>
                  </a:moveTo>
                  <a:lnTo>
                    <a:pt x="1" y="16"/>
                  </a:lnTo>
                  <a:cubicBezTo>
                    <a:pt x="1" y="31"/>
                    <a:pt x="1" y="31"/>
                    <a:pt x="17" y="47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5092;p55"/>
            <p:cNvSpPr/>
            <p:nvPr/>
          </p:nvSpPr>
          <p:spPr>
            <a:xfrm>
              <a:off x="5167389" y="1753197"/>
              <a:ext cx="5227" cy="5582"/>
            </a:xfrm>
            <a:custGeom>
              <a:avLst/>
              <a:gdLst/>
              <a:ahLst/>
              <a:cxnLst/>
              <a:rect l="l" t="t" r="r" b="b"/>
              <a:pathLst>
                <a:path w="236" h="252" extrusionOk="0">
                  <a:moveTo>
                    <a:pt x="236" y="1"/>
                  </a:moveTo>
                  <a:lnTo>
                    <a:pt x="236" y="1"/>
                  </a:lnTo>
                  <a:cubicBezTo>
                    <a:pt x="142" y="111"/>
                    <a:pt x="79" y="126"/>
                    <a:pt x="1" y="158"/>
                  </a:cubicBezTo>
                  <a:cubicBezTo>
                    <a:pt x="30" y="187"/>
                    <a:pt x="102" y="175"/>
                    <a:pt x="57" y="239"/>
                  </a:cubicBezTo>
                  <a:lnTo>
                    <a:pt x="57" y="239"/>
                  </a:lnTo>
                  <a:cubicBezTo>
                    <a:pt x="73" y="218"/>
                    <a:pt x="107" y="172"/>
                    <a:pt x="142" y="126"/>
                  </a:cubicBezTo>
                  <a:cubicBezTo>
                    <a:pt x="189" y="64"/>
                    <a:pt x="236" y="1"/>
                    <a:pt x="236" y="1"/>
                  </a:cubicBezTo>
                  <a:close/>
                  <a:moveTo>
                    <a:pt x="57" y="239"/>
                  </a:moveTo>
                  <a:cubicBezTo>
                    <a:pt x="51" y="247"/>
                    <a:pt x="48" y="252"/>
                    <a:pt x="48" y="252"/>
                  </a:cubicBezTo>
                  <a:cubicBezTo>
                    <a:pt x="51" y="247"/>
                    <a:pt x="54" y="243"/>
                    <a:pt x="57" y="239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5093;p55"/>
            <p:cNvSpPr/>
            <p:nvPr/>
          </p:nvSpPr>
          <p:spPr>
            <a:xfrm>
              <a:off x="5106631" y="1778315"/>
              <a:ext cx="5338" cy="3389"/>
            </a:xfrm>
            <a:custGeom>
              <a:avLst/>
              <a:gdLst/>
              <a:ahLst/>
              <a:cxnLst/>
              <a:rect l="l" t="t" r="r" b="b"/>
              <a:pathLst>
                <a:path w="241" h="153" extrusionOk="0">
                  <a:moveTo>
                    <a:pt x="193" y="0"/>
                  </a:moveTo>
                  <a:cubicBezTo>
                    <a:pt x="178" y="0"/>
                    <a:pt x="152" y="8"/>
                    <a:pt x="110" y="27"/>
                  </a:cubicBezTo>
                  <a:cubicBezTo>
                    <a:pt x="79" y="58"/>
                    <a:pt x="32" y="74"/>
                    <a:pt x="1" y="105"/>
                  </a:cubicBezTo>
                  <a:lnTo>
                    <a:pt x="48" y="152"/>
                  </a:lnTo>
                  <a:cubicBezTo>
                    <a:pt x="167" y="81"/>
                    <a:pt x="241" y="0"/>
                    <a:pt x="193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5094;p55"/>
            <p:cNvSpPr/>
            <p:nvPr/>
          </p:nvSpPr>
          <p:spPr>
            <a:xfrm>
              <a:off x="5148296" y="1754858"/>
              <a:ext cx="8018" cy="6822"/>
            </a:xfrm>
            <a:custGeom>
              <a:avLst/>
              <a:gdLst/>
              <a:ahLst/>
              <a:cxnLst/>
              <a:rect l="l" t="t" r="r" b="b"/>
              <a:pathLst>
                <a:path w="362" h="308" extrusionOk="0">
                  <a:moveTo>
                    <a:pt x="20" y="249"/>
                  </a:moveTo>
                  <a:lnTo>
                    <a:pt x="20" y="249"/>
                  </a:lnTo>
                  <a:cubicBezTo>
                    <a:pt x="9" y="256"/>
                    <a:pt x="1" y="259"/>
                    <a:pt x="1" y="271"/>
                  </a:cubicBezTo>
                  <a:cubicBezTo>
                    <a:pt x="7" y="264"/>
                    <a:pt x="13" y="256"/>
                    <a:pt x="20" y="249"/>
                  </a:cubicBezTo>
                  <a:close/>
                  <a:moveTo>
                    <a:pt x="304" y="0"/>
                  </a:moveTo>
                  <a:cubicBezTo>
                    <a:pt x="218" y="0"/>
                    <a:pt x="128" y="126"/>
                    <a:pt x="20" y="249"/>
                  </a:cubicBezTo>
                  <a:lnTo>
                    <a:pt x="20" y="249"/>
                  </a:lnTo>
                  <a:cubicBezTo>
                    <a:pt x="24" y="247"/>
                    <a:pt x="28" y="244"/>
                    <a:pt x="32" y="239"/>
                  </a:cubicBezTo>
                  <a:cubicBezTo>
                    <a:pt x="49" y="287"/>
                    <a:pt x="72" y="307"/>
                    <a:pt x="100" y="307"/>
                  </a:cubicBezTo>
                  <a:cubicBezTo>
                    <a:pt x="171" y="307"/>
                    <a:pt x="270" y="168"/>
                    <a:pt x="361" y="20"/>
                  </a:cubicBezTo>
                  <a:cubicBezTo>
                    <a:pt x="342" y="7"/>
                    <a:pt x="323" y="0"/>
                    <a:pt x="304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5095;p55"/>
            <p:cNvSpPr/>
            <p:nvPr/>
          </p:nvSpPr>
          <p:spPr>
            <a:xfrm>
              <a:off x="5144131" y="1761547"/>
              <a:ext cx="3500" cy="3389"/>
            </a:xfrm>
            <a:custGeom>
              <a:avLst/>
              <a:gdLst/>
              <a:ahLst/>
              <a:cxnLst/>
              <a:rect l="l" t="t" r="r" b="b"/>
              <a:pathLst>
                <a:path w="158" h="153" extrusionOk="0">
                  <a:moveTo>
                    <a:pt x="157" y="0"/>
                  </a:moveTo>
                  <a:lnTo>
                    <a:pt x="157" y="0"/>
                  </a:lnTo>
                  <a:cubicBezTo>
                    <a:pt x="110" y="47"/>
                    <a:pt x="47" y="94"/>
                    <a:pt x="0" y="126"/>
                  </a:cubicBezTo>
                  <a:cubicBezTo>
                    <a:pt x="4" y="144"/>
                    <a:pt x="10" y="152"/>
                    <a:pt x="17" y="152"/>
                  </a:cubicBezTo>
                  <a:cubicBezTo>
                    <a:pt x="41" y="152"/>
                    <a:pt x="86" y="72"/>
                    <a:pt x="15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5096;p55"/>
            <p:cNvSpPr/>
            <p:nvPr/>
          </p:nvSpPr>
          <p:spPr>
            <a:xfrm>
              <a:off x="5147254" y="1748700"/>
              <a:ext cx="3832" cy="3832"/>
            </a:xfrm>
            <a:custGeom>
              <a:avLst/>
              <a:gdLst/>
              <a:ahLst/>
              <a:cxnLst/>
              <a:rect l="l" t="t" r="r" b="b"/>
              <a:pathLst>
                <a:path w="173" h="173" extrusionOk="0">
                  <a:moveTo>
                    <a:pt x="173" y="0"/>
                  </a:moveTo>
                  <a:lnTo>
                    <a:pt x="0" y="110"/>
                  </a:lnTo>
                  <a:lnTo>
                    <a:pt x="157" y="173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5097;p55"/>
            <p:cNvSpPr/>
            <p:nvPr/>
          </p:nvSpPr>
          <p:spPr>
            <a:xfrm>
              <a:off x="5168430" y="1726483"/>
              <a:ext cx="6977" cy="7310"/>
            </a:xfrm>
            <a:custGeom>
              <a:avLst/>
              <a:gdLst/>
              <a:ahLst/>
              <a:cxnLst/>
              <a:rect l="l" t="t" r="r" b="b"/>
              <a:pathLst>
                <a:path w="315" h="330" extrusionOk="0">
                  <a:moveTo>
                    <a:pt x="267" y="0"/>
                  </a:moveTo>
                  <a:lnTo>
                    <a:pt x="267" y="0"/>
                  </a:lnTo>
                  <a:cubicBezTo>
                    <a:pt x="267" y="0"/>
                    <a:pt x="220" y="63"/>
                    <a:pt x="157" y="125"/>
                  </a:cubicBezTo>
                  <a:lnTo>
                    <a:pt x="16" y="235"/>
                  </a:lnTo>
                  <a:cubicBezTo>
                    <a:pt x="48" y="251"/>
                    <a:pt x="32" y="282"/>
                    <a:pt x="1" y="329"/>
                  </a:cubicBezTo>
                  <a:cubicBezTo>
                    <a:pt x="142" y="188"/>
                    <a:pt x="314" y="31"/>
                    <a:pt x="26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5098;p55"/>
            <p:cNvSpPr/>
            <p:nvPr/>
          </p:nvSpPr>
          <p:spPr>
            <a:xfrm>
              <a:off x="5164953" y="1733771"/>
              <a:ext cx="3500" cy="4873"/>
            </a:xfrm>
            <a:custGeom>
              <a:avLst/>
              <a:gdLst/>
              <a:ahLst/>
              <a:cxnLst/>
              <a:rect l="l" t="t" r="r" b="b"/>
              <a:pathLst>
                <a:path w="158" h="220" extrusionOk="0">
                  <a:moveTo>
                    <a:pt x="158" y="0"/>
                  </a:moveTo>
                  <a:lnTo>
                    <a:pt x="158" y="0"/>
                  </a:lnTo>
                  <a:cubicBezTo>
                    <a:pt x="79" y="79"/>
                    <a:pt x="17" y="157"/>
                    <a:pt x="1" y="220"/>
                  </a:cubicBezTo>
                  <a:cubicBezTo>
                    <a:pt x="32" y="188"/>
                    <a:pt x="111" y="79"/>
                    <a:pt x="15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5099;p55"/>
            <p:cNvSpPr/>
            <p:nvPr/>
          </p:nvSpPr>
          <p:spPr>
            <a:xfrm>
              <a:off x="5154188" y="1738976"/>
              <a:ext cx="5582" cy="4873"/>
            </a:xfrm>
            <a:custGeom>
              <a:avLst/>
              <a:gdLst/>
              <a:ahLst/>
              <a:cxnLst/>
              <a:rect l="l" t="t" r="r" b="b"/>
              <a:pathLst>
                <a:path w="252" h="220" extrusionOk="0">
                  <a:moveTo>
                    <a:pt x="252" y="0"/>
                  </a:moveTo>
                  <a:cubicBezTo>
                    <a:pt x="252" y="1"/>
                    <a:pt x="1" y="220"/>
                    <a:pt x="1" y="220"/>
                  </a:cubicBezTo>
                  <a:lnTo>
                    <a:pt x="79" y="173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5100;p55"/>
            <p:cNvSpPr/>
            <p:nvPr/>
          </p:nvSpPr>
          <p:spPr>
            <a:xfrm>
              <a:off x="4856997" y="1844855"/>
              <a:ext cx="6977" cy="2126"/>
            </a:xfrm>
            <a:custGeom>
              <a:avLst/>
              <a:gdLst/>
              <a:ahLst/>
              <a:cxnLst/>
              <a:rect l="l" t="t" r="r" b="b"/>
              <a:pathLst>
                <a:path w="315" h="96" extrusionOk="0">
                  <a:moveTo>
                    <a:pt x="110" y="1"/>
                  </a:moveTo>
                  <a:cubicBezTo>
                    <a:pt x="110" y="1"/>
                    <a:pt x="1" y="48"/>
                    <a:pt x="1" y="48"/>
                  </a:cubicBezTo>
                  <a:cubicBezTo>
                    <a:pt x="1" y="48"/>
                    <a:pt x="314" y="95"/>
                    <a:pt x="314" y="95"/>
                  </a:cubicBezTo>
                  <a:lnTo>
                    <a:pt x="110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5101;p55"/>
            <p:cNvSpPr/>
            <p:nvPr/>
          </p:nvSpPr>
          <p:spPr>
            <a:xfrm>
              <a:off x="4869844" y="1840358"/>
              <a:ext cx="5582" cy="4186"/>
            </a:xfrm>
            <a:custGeom>
              <a:avLst/>
              <a:gdLst/>
              <a:ahLst/>
              <a:cxnLst/>
              <a:rect l="l" t="t" r="r" b="b"/>
              <a:pathLst>
                <a:path w="252" h="189" extrusionOk="0">
                  <a:moveTo>
                    <a:pt x="252" y="0"/>
                  </a:moveTo>
                  <a:lnTo>
                    <a:pt x="252" y="0"/>
                  </a:lnTo>
                  <a:cubicBezTo>
                    <a:pt x="206" y="9"/>
                    <a:pt x="145" y="18"/>
                    <a:pt x="93" y="18"/>
                  </a:cubicBezTo>
                  <a:cubicBezTo>
                    <a:pt x="54" y="18"/>
                    <a:pt x="21" y="13"/>
                    <a:pt x="1" y="0"/>
                  </a:cubicBezTo>
                  <a:lnTo>
                    <a:pt x="1" y="0"/>
                  </a:lnTo>
                  <a:lnTo>
                    <a:pt x="79" y="188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5102;p55"/>
            <p:cNvSpPr/>
            <p:nvPr/>
          </p:nvSpPr>
          <p:spPr>
            <a:xfrm>
              <a:off x="4901098" y="1316791"/>
              <a:ext cx="4873" cy="2459"/>
            </a:xfrm>
            <a:custGeom>
              <a:avLst/>
              <a:gdLst/>
              <a:ahLst/>
              <a:cxnLst/>
              <a:rect l="l" t="t" r="r" b="b"/>
              <a:pathLst>
                <a:path w="220" h="111" extrusionOk="0">
                  <a:moveTo>
                    <a:pt x="0" y="0"/>
                  </a:moveTo>
                  <a:lnTo>
                    <a:pt x="204" y="110"/>
                  </a:lnTo>
                  <a:lnTo>
                    <a:pt x="220" y="63"/>
                  </a:lnTo>
                  <a:cubicBezTo>
                    <a:pt x="173" y="16"/>
                    <a:pt x="110" y="0"/>
                    <a:pt x="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5103;p55"/>
            <p:cNvSpPr/>
            <p:nvPr/>
          </p:nvSpPr>
          <p:spPr>
            <a:xfrm>
              <a:off x="4826451" y="1323724"/>
              <a:ext cx="3500" cy="3145"/>
            </a:xfrm>
            <a:custGeom>
              <a:avLst/>
              <a:gdLst/>
              <a:ahLst/>
              <a:cxnLst/>
              <a:rect l="l" t="t" r="r" b="b"/>
              <a:pathLst>
                <a:path w="158" h="142" extrusionOk="0">
                  <a:moveTo>
                    <a:pt x="0" y="1"/>
                  </a:moveTo>
                  <a:lnTo>
                    <a:pt x="94" y="142"/>
                  </a:lnTo>
                  <a:lnTo>
                    <a:pt x="157" y="14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5104;p55"/>
            <p:cNvSpPr/>
            <p:nvPr/>
          </p:nvSpPr>
          <p:spPr>
            <a:xfrm>
              <a:off x="4769148" y="1352209"/>
              <a:ext cx="9768" cy="4519"/>
            </a:xfrm>
            <a:custGeom>
              <a:avLst/>
              <a:gdLst/>
              <a:ahLst/>
              <a:cxnLst/>
              <a:rect l="l" t="t" r="r" b="b"/>
              <a:pathLst>
                <a:path w="441" h="204" extrusionOk="0">
                  <a:moveTo>
                    <a:pt x="440" y="0"/>
                  </a:moveTo>
                  <a:cubicBezTo>
                    <a:pt x="421" y="10"/>
                    <a:pt x="401" y="21"/>
                    <a:pt x="381" y="34"/>
                  </a:cubicBezTo>
                  <a:lnTo>
                    <a:pt x="381" y="34"/>
                  </a:lnTo>
                  <a:cubicBezTo>
                    <a:pt x="401" y="25"/>
                    <a:pt x="421" y="14"/>
                    <a:pt x="440" y="0"/>
                  </a:cubicBezTo>
                  <a:close/>
                  <a:moveTo>
                    <a:pt x="381" y="34"/>
                  </a:moveTo>
                  <a:cubicBezTo>
                    <a:pt x="192" y="123"/>
                    <a:pt x="0" y="48"/>
                    <a:pt x="142" y="204"/>
                  </a:cubicBezTo>
                  <a:cubicBezTo>
                    <a:pt x="217" y="154"/>
                    <a:pt x="302" y="84"/>
                    <a:pt x="381" y="34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5105;p55"/>
            <p:cNvSpPr/>
            <p:nvPr/>
          </p:nvSpPr>
          <p:spPr>
            <a:xfrm>
              <a:off x="4856310" y="1436558"/>
              <a:ext cx="189936" cy="636082"/>
            </a:xfrm>
            <a:custGeom>
              <a:avLst/>
              <a:gdLst/>
              <a:ahLst/>
              <a:cxnLst/>
              <a:rect l="l" t="t" r="r" b="b"/>
              <a:pathLst>
                <a:path w="8575" h="28717" extrusionOk="0">
                  <a:moveTo>
                    <a:pt x="3339" y="5863"/>
                  </a:moveTo>
                  <a:cubicBezTo>
                    <a:pt x="3386" y="4609"/>
                    <a:pt x="3417" y="3355"/>
                    <a:pt x="3464" y="2086"/>
                  </a:cubicBezTo>
                  <a:cubicBezTo>
                    <a:pt x="3480" y="1615"/>
                    <a:pt x="3543" y="1145"/>
                    <a:pt x="3606" y="675"/>
                  </a:cubicBezTo>
                  <a:cubicBezTo>
                    <a:pt x="3637" y="361"/>
                    <a:pt x="3684" y="1"/>
                    <a:pt x="4154" y="17"/>
                  </a:cubicBezTo>
                  <a:cubicBezTo>
                    <a:pt x="4640" y="48"/>
                    <a:pt x="4577" y="424"/>
                    <a:pt x="4562" y="753"/>
                  </a:cubicBezTo>
                  <a:cubicBezTo>
                    <a:pt x="4515" y="2117"/>
                    <a:pt x="4468" y="3496"/>
                    <a:pt x="4405" y="4860"/>
                  </a:cubicBezTo>
                  <a:cubicBezTo>
                    <a:pt x="4327" y="7290"/>
                    <a:pt x="4232" y="9703"/>
                    <a:pt x="4123" y="12415"/>
                  </a:cubicBezTo>
                  <a:cubicBezTo>
                    <a:pt x="5627" y="11239"/>
                    <a:pt x="6584" y="9766"/>
                    <a:pt x="8088" y="8998"/>
                  </a:cubicBezTo>
                  <a:cubicBezTo>
                    <a:pt x="8574" y="9625"/>
                    <a:pt x="8559" y="9750"/>
                    <a:pt x="8041" y="10252"/>
                  </a:cubicBezTo>
                  <a:cubicBezTo>
                    <a:pt x="7007" y="11255"/>
                    <a:pt x="5988" y="12290"/>
                    <a:pt x="4954" y="13293"/>
                  </a:cubicBezTo>
                  <a:cubicBezTo>
                    <a:pt x="4374" y="13857"/>
                    <a:pt x="4138" y="14484"/>
                    <a:pt x="4138" y="15315"/>
                  </a:cubicBezTo>
                  <a:cubicBezTo>
                    <a:pt x="4138" y="19124"/>
                    <a:pt x="4044" y="22933"/>
                    <a:pt x="3997" y="26726"/>
                  </a:cubicBezTo>
                  <a:cubicBezTo>
                    <a:pt x="3997" y="27086"/>
                    <a:pt x="4029" y="27447"/>
                    <a:pt x="4076" y="27807"/>
                  </a:cubicBezTo>
                  <a:cubicBezTo>
                    <a:pt x="4138" y="28293"/>
                    <a:pt x="3950" y="28607"/>
                    <a:pt x="3464" y="28669"/>
                  </a:cubicBezTo>
                  <a:cubicBezTo>
                    <a:pt x="2963" y="28716"/>
                    <a:pt x="2869" y="28309"/>
                    <a:pt x="2869" y="27933"/>
                  </a:cubicBezTo>
                  <a:cubicBezTo>
                    <a:pt x="2884" y="27149"/>
                    <a:pt x="2994" y="26350"/>
                    <a:pt x="2994" y="25550"/>
                  </a:cubicBezTo>
                  <a:cubicBezTo>
                    <a:pt x="3026" y="22102"/>
                    <a:pt x="3026" y="18669"/>
                    <a:pt x="3057" y="15221"/>
                  </a:cubicBezTo>
                  <a:cubicBezTo>
                    <a:pt x="3073" y="13152"/>
                    <a:pt x="3120" y="11083"/>
                    <a:pt x="3198" y="9029"/>
                  </a:cubicBezTo>
                  <a:cubicBezTo>
                    <a:pt x="3229" y="8402"/>
                    <a:pt x="3057" y="7901"/>
                    <a:pt x="2712" y="7399"/>
                  </a:cubicBezTo>
                  <a:cubicBezTo>
                    <a:pt x="1897" y="6208"/>
                    <a:pt x="1082" y="5001"/>
                    <a:pt x="283" y="3810"/>
                  </a:cubicBezTo>
                  <a:cubicBezTo>
                    <a:pt x="189" y="3684"/>
                    <a:pt x="47" y="3575"/>
                    <a:pt x="47" y="3449"/>
                  </a:cubicBezTo>
                  <a:cubicBezTo>
                    <a:pt x="32" y="3214"/>
                    <a:pt x="0" y="2901"/>
                    <a:pt x="141" y="2775"/>
                  </a:cubicBezTo>
                  <a:cubicBezTo>
                    <a:pt x="361" y="2572"/>
                    <a:pt x="659" y="2603"/>
                    <a:pt x="878" y="2901"/>
                  </a:cubicBezTo>
                  <a:cubicBezTo>
                    <a:pt x="1489" y="3763"/>
                    <a:pt x="2116" y="4609"/>
                    <a:pt x="2743" y="5456"/>
                  </a:cubicBezTo>
                  <a:cubicBezTo>
                    <a:pt x="2869" y="5612"/>
                    <a:pt x="2994" y="5785"/>
                    <a:pt x="3120" y="5957"/>
                  </a:cubicBezTo>
                  <a:cubicBezTo>
                    <a:pt x="3182" y="5926"/>
                    <a:pt x="3261" y="5895"/>
                    <a:pt x="3339" y="5863"/>
                  </a:cubicBezTo>
                  <a:close/>
                </a:path>
              </a:pathLst>
            </a:custGeom>
            <a:solidFill>
              <a:srgbClr val="997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5106;p55"/>
            <p:cNvSpPr/>
            <p:nvPr/>
          </p:nvSpPr>
          <p:spPr>
            <a:xfrm>
              <a:off x="4856310" y="1436558"/>
              <a:ext cx="189936" cy="636082"/>
            </a:xfrm>
            <a:custGeom>
              <a:avLst/>
              <a:gdLst/>
              <a:ahLst/>
              <a:cxnLst/>
              <a:rect l="l" t="t" r="r" b="b"/>
              <a:pathLst>
                <a:path w="8575" h="28717" fill="none" extrusionOk="0">
                  <a:moveTo>
                    <a:pt x="3339" y="5863"/>
                  </a:moveTo>
                  <a:cubicBezTo>
                    <a:pt x="3386" y="4609"/>
                    <a:pt x="3417" y="3355"/>
                    <a:pt x="3464" y="2086"/>
                  </a:cubicBezTo>
                  <a:cubicBezTo>
                    <a:pt x="3480" y="1615"/>
                    <a:pt x="3543" y="1145"/>
                    <a:pt x="3606" y="675"/>
                  </a:cubicBezTo>
                  <a:cubicBezTo>
                    <a:pt x="3637" y="361"/>
                    <a:pt x="3684" y="1"/>
                    <a:pt x="4154" y="17"/>
                  </a:cubicBezTo>
                  <a:cubicBezTo>
                    <a:pt x="4640" y="48"/>
                    <a:pt x="4577" y="424"/>
                    <a:pt x="4562" y="753"/>
                  </a:cubicBezTo>
                  <a:cubicBezTo>
                    <a:pt x="4515" y="2117"/>
                    <a:pt x="4468" y="3496"/>
                    <a:pt x="4405" y="4860"/>
                  </a:cubicBezTo>
                  <a:cubicBezTo>
                    <a:pt x="4327" y="7290"/>
                    <a:pt x="4232" y="9703"/>
                    <a:pt x="4123" y="12415"/>
                  </a:cubicBezTo>
                  <a:cubicBezTo>
                    <a:pt x="5627" y="11239"/>
                    <a:pt x="6584" y="9766"/>
                    <a:pt x="8088" y="8998"/>
                  </a:cubicBezTo>
                  <a:cubicBezTo>
                    <a:pt x="8574" y="9625"/>
                    <a:pt x="8559" y="9750"/>
                    <a:pt x="8041" y="10252"/>
                  </a:cubicBezTo>
                  <a:cubicBezTo>
                    <a:pt x="7007" y="11255"/>
                    <a:pt x="5988" y="12290"/>
                    <a:pt x="4954" y="13293"/>
                  </a:cubicBezTo>
                  <a:cubicBezTo>
                    <a:pt x="4374" y="13857"/>
                    <a:pt x="4138" y="14484"/>
                    <a:pt x="4138" y="15315"/>
                  </a:cubicBezTo>
                  <a:cubicBezTo>
                    <a:pt x="4138" y="19124"/>
                    <a:pt x="4044" y="22933"/>
                    <a:pt x="3997" y="26726"/>
                  </a:cubicBezTo>
                  <a:cubicBezTo>
                    <a:pt x="3997" y="27086"/>
                    <a:pt x="4029" y="27447"/>
                    <a:pt x="4076" y="27807"/>
                  </a:cubicBezTo>
                  <a:cubicBezTo>
                    <a:pt x="4138" y="28293"/>
                    <a:pt x="3950" y="28607"/>
                    <a:pt x="3464" y="28669"/>
                  </a:cubicBezTo>
                  <a:cubicBezTo>
                    <a:pt x="2963" y="28716"/>
                    <a:pt x="2869" y="28309"/>
                    <a:pt x="2869" y="27933"/>
                  </a:cubicBezTo>
                  <a:cubicBezTo>
                    <a:pt x="2884" y="27149"/>
                    <a:pt x="2994" y="26350"/>
                    <a:pt x="2994" y="25550"/>
                  </a:cubicBezTo>
                  <a:cubicBezTo>
                    <a:pt x="3026" y="22102"/>
                    <a:pt x="3026" y="18669"/>
                    <a:pt x="3057" y="15221"/>
                  </a:cubicBezTo>
                  <a:cubicBezTo>
                    <a:pt x="3073" y="13152"/>
                    <a:pt x="3120" y="11083"/>
                    <a:pt x="3198" y="9029"/>
                  </a:cubicBezTo>
                  <a:cubicBezTo>
                    <a:pt x="3229" y="8402"/>
                    <a:pt x="3057" y="7901"/>
                    <a:pt x="2712" y="7399"/>
                  </a:cubicBezTo>
                  <a:cubicBezTo>
                    <a:pt x="1897" y="6208"/>
                    <a:pt x="1082" y="5001"/>
                    <a:pt x="283" y="3810"/>
                  </a:cubicBezTo>
                  <a:cubicBezTo>
                    <a:pt x="189" y="3684"/>
                    <a:pt x="47" y="3575"/>
                    <a:pt x="47" y="3449"/>
                  </a:cubicBezTo>
                  <a:cubicBezTo>
                    <a:pt x="32" y="3214"/>
                    <a:pt x="0" y="2901"/>
                    <a:pt x="141" y="2775"/>
                  </a:cubicBezTo>
                  <a:cubicBezTo>
                    <a:pt x="361" y="2572"/>
                    <a:pt x="659" y="2603"/>
                    <a:pt x="878" y="2901"/>
                  </a:cubicBezTo>
                  <a:cubicBezTo>
                    <a:pt x="1489" y="3763"/>
                    <a:pt x="2116" y="4609"/>
                    <a:pt x="2743" y="5456"/>
                  </a:cubicBezTo>
                  <a:cubicBezTo>
                    <a:pt x="2869" y="5612"/>
                    <a:pt x="2994" y="5785"/>
                    <a:pt x="3120" y="5957"/>
                  </a:cubicBezTo>
                  <a:cubicBezTo>
                    <a:pt x="3182" y="5926"/>
                    <a:pt x="3261" y="5895"/>
                    <a:pt x="3339" y="5863"/>
                  </a:cubicBezTo>
                  <a:close/>
                </a:path>
              </a:pathLst>
            </a:custGeom>
            <a:noFill/>
            <a:ln w="22725" cap="rnd" cmpd="sng">
              <a:solidFill>
                <a:srgbClr val="9973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5107;p55"/>
            <p:cNvSpPr/>
            <p:nvPr/>
          </p:nvSpPr>
          <p:spPr>
            <a:xfrm>
              <a:off x="4834425" y="1352541"/>
              <a:ext cx="43082" cy="33358"/>
            </a:xfrm>
            <a:custGeom>
              <a:avLst/>
              <a:gdLst/>
              <a:ahLst/>
              <a:cxnLst/>
              <a:rect l="l" t="t" r="r" b="b"/>
              <a:pathLst>
                <a:path w="1945" h="1506" extrusionOk="0">
                  <a:moveTo>
                    <a:pt x="973" y="1"/>
                  </a:moveTo>
                  <a:cubicBezTo>
                    <a:pt x="1" y="1"/>
                    <a:pt x="1" y="1506"/>
                    <a:pt x="973" y="1506"/>
                  </a:cubicBezTo>
                  <a:cubicBezTo>
                    <a:pt x="1945" y="1506"/>
                    <a:pt x="1945" y="1"/>
                    <a:pt x="973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108;p55"/>
            <p:cNvSpPr/>
            <p:nvPr/>
          </p:nvSpPr>
          <p:spPr>
            <a:xfrm>
              <a:off x="4717095" y="1443513"/>
              <a:ext cx="43060" cy="33690"/>
            </a:xfrm>
            <a:custGeom>
              <a:avLst/>
              <a:gdLst/>
              <a:ahLst/>
              <a:cxnLst/>
              <a:rect l="l" t="t" r="r" b="b"/>
              <a:pathLst>
                <a:path w="1944" h="1521" extrusionOk="0">
                  <a:moveTo>
                    <a:pt x="972" y="0"/>
                  </a:moveTo>
                  <a:cubicBezTo>
                    <a:pt x="0" y="0"/>
                    <a:pt x="0" y="1521"/>
                    <a:pt x="972" y="1521"/>
                  </a:cubicBezTo>
                  <a:cubicBezTo>
                    <a:pt x="1944" y="1521"/>
                    <a:pt x="1944" y="0"/>
                    <a:pt x="97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109;p55"/>
            <p:cNvSpPr/>
            <p:nvPr/>
          </p:nvSpPr>
          <p:spPr>
            <a:xfrm>
              <a:off x="4782018" y="1560865"/>
              <a:ext cx="43414" cy="33690"/>
            </a:xfrm>
            <a:custGeom>
              <a:avLst/>
              <a:gdLst/>
              <a:ahLst/>
              <a:cxnLst/>
              <a:rect l="l" t="t" r="r" b="b"/>
              <a:pathLst>
                <a:path w="1960" h="1521" extrusionOk="0">
                  <a:moveTo>
                    <a:pt x="988" y="0"/>
                  </a:moveTo>
                  <a:cubicBezTo>
                    <a:pt x="0" y="0"/>
                    <a:pt x="0" y="1521"/>
                    <a:pt x="988" y="1521"/>
                  </a:cubicBezTo>
                  <a:cubicBezTo>
                    <a:pt x="1959" y="1521"/>
                    <a:pt x="1959" y="0"/>
                    <a:pt x="988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5110;p55"/>
            <p:cNvSpPr/>
            <p:nvPr/>
          </p:nvSpPr>
          <p:spPr>
            <a:xfrm>
              <a:off x="4664998" y="1580646"/>
              <a:ext cx="43082" cy="33358"/>
            </a:xfrm>
            <a:custGeom>
              <a:avLst/>
              <a:gdLst/>
              <a:ahLst/>
              <a:cxnLst/>
              <a:rect l="l" t="t" r="r" b="b"/>
              <a:pathLst>
                <a:path w="1945" h="1506" extrusionOk="0">
                  <a:moveTo>
                    <a:pt x="973" y="1"/>
                  </a:moveTo>
                  <a:cubicBezTo>
                    <a:pt x="1" y="1"/>
                    <a:pt x="1" y="1506"/>
                    <a:pt x="973" y="1506"/>
                  </a:cubicBezTo>
                  <a:cubicBezTo>
                    <a:pt x="1944" y="1506"/>
                    <a:pt x="1944" y="1"/>
                    <a:pt x="973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111;p55"/>
            <p:cNvSpPr/>
            <p:nvPr/>
          </p:nvSpPr>
          <p:spPr>
            <a:xfrm>
              <a:off x="4757365" y="1704245"/>
              <a:ext cx="43060" cy="33712"/>
            </a:xfrm>
            <a:custGeom>
              <a:avLst/>
              <a:gdLst/>
              <a:ahLst/>
              <a:cxnLst/>
              <a:rect l="l" t="t" r="r" b="b"/>
              <a:pathLst>
                <a:path w="1944" h="1522" extrusionOk="0">
                  <a:moveTo>
                    <a:pt x="972" y="1"/>
                  </a:moveTo>
                  <a:cubicBezTo>
                    <a:pt x="0" y="1"/>
                    <a:pt x="0" y="1521"/>
                    <a:pt x="972" y="1521"/>
                  </a:cubicBezTo>
                  <a:cubicBezTo>
                    <a:pt x="1944" y="1521"/>
                    <a:pt x="1944" y="1"/>
                    <a:pt x="9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112;p55"/>
            <p:cNvSpPr/>
            <p:nvPr/>
          </p:nvSpPr>
          <p:spPr>
            <a:xfrm>
              <a:off x="5029902" y="1541417"/>
              <a:ext cx="43082" cy="33712"/>
            </a:xfrm>
            <a:custGeom>
              <a:avLst/>
              <a:gdLst/>
              <a:ahLst/>
              <a:cxnLst/>
              <a:rect l="l" t="t" r="r" b="b"/>
              <a:pathLst>
                <a:path w="1945" h="1522" extrusionOk="0">
                  <a:moveTo>
                    <a:pt x="972" y="1"/>
                  </a:moveTo>
                  <a:cubicBezTo>
                    <a:pt x="1" y="1"/>
                    <a:pt x="1" y="1521"/>
                    <a:pt x="972" y="1521"/>
                  </a:cubicBezTo>
                  <a:cubicBezTo>
                    <a:pt x="1944" y="1521"/>
                    <a:pt x="1944" y="1"/>
                    <a:pt x="9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113;p55"/>
            <p:cNvSpPr/>
            <p:nvPr/>
          </p:nvSpPr>
          <p:spPr>
            <a:xfrm>
              <a:off x="4977827" y="1365388"/>
              <a:ext cx="43082" cy="33712"/>
            </a:xfrm>
            <a:custGeom>
              <a:avLst/>
              <a:gdLst/>
              <a:ahLst/>
              <a:cxnLst/>
              <a:rect l="l" t="t" r="r" b="b"/>
              <a:pathLst>
                <a:path w="1945" h="1522" extrusionOk="0">
                  <a:moveTo>
                    <a:pt x="972" y="1"/>
                  </a:moveTo>
                  <a:cubicBezTo>
                    <a:pt x="0" y="1"/>
                    <a:pt x="0" y="1521"/>
                    <a:pt x="972" y="1521"/>
                  </a:cubicBezTo>
                  <a:cubicBezTo>
                    <a:pt x="1944" y="1521"/>
                    <a:pt x="1944" y="1"/>
                    <a:pt x="9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114;p55"/>
            <p:cNvSpPr/>
            <p:nvPr/>
          </p:nvSpPr>
          <p:spPr>
            <a:xfrm>
              <a:off x="5114627" y="1437266"/>
              <a:ext cx="43060" cy="33358"/>
            </a:xfrm>
            <a:custGeom>
              <a:avLst/>
              <a:gdLst/>
              <a:ahLst/>
              <a:cxnLst/>
              <a:rect l="l" t="t" r="r" b="b"/>
              <a:pathLst>
                <a:path w="1944" h="1506" extrusionOk="0">
                  <a:moveTo>
                    <a:pt x="972" y="0"/>
                  </a:moveTo>
                  <a:cubicBezTo>
                    <a:pt x="0" y="0"/>
                    <a:pt x="0" y="1505"/>
                    <a:pt x="972" y="1505"/>
                  </a:cubicBezTo>
                  <a:cubicBezTo>
                    <a:pt x="1944" y="1505"/>
                    <a:pt x="1944" y="0"/>
                    <a:pt x="97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115;p55"/>
            <p:cNvSpPr/>
            <p:nvPr/>
          </p:nvSpPr>
          <p:spPr>
            <a:xfrm>
              <a:off x="5160102" y="1560865"/>
              <a:ext cx="43414" cy="33690"/>
            </a:xfrm>
            <a:custGeom>
              <a:avLst/>
              <a:gdLst/>
              <a:ahLst/>
              <a:cxnLst/>
              <a:rect l="l" t="t" r="r" b="b"/>
              <a:pathLst>
                <a:path w="1960" h="1521" extrusionOk="0">
                  <a:moveTo>
                    <a:pt x="972" y="0"/>
                  </a:moveTo>
                  <a:cubicBezTo>
                    <a:pt x="0" y="0"/>
                    <a:pt x="0" y="1521"/>
                    <a:pt x="972" y="1521"/>
                  </a:cubicBezTo>
                  <a:cubicBezTo>
                    <a:pt x="1960" y="1521"/>
                    <a:pt x="1960" y="0"/>
                    <a:pt x="97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116;p55"/>
            <p:cNvSpPr/>
            <p:nvPr/>
          </p:nvSpPr>
          <p:spPr>
            <a:xfrm>
              <a:off x="5101425" y="1671617"/>
              <a:ext cx="43414" cy="33690"/>
            </a:xfrm>
            <a:custGeom>
              <a:avLst/>
              <a:gdLst/>
              <a:ahLst/>
              <a:cxnLst/>
              <a:rect l="l" t="t" r="r" b="b"/>
              <a:pathLst>
                <a:path w="1960" h="1521" extrusionOk="0">
                  <a:moveTo>
                    <a:pt x="988" y="0"/>
                  </a:moveTo>
                  <a:cubicBezTo>
                    <a:pt x="0" y="0"/>
                    <a:pt x="0" y="1521"/>
                    <a:pt x="988" y="1521"/>
                  </a:cubicBezTo>
                  <a:cubicBezTo>
                    <a:pt x="1960" y="1521"/>
                    <a:pt x="1960" y="0"/>
                    <a:pt x="988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0200094"/>
              </p:ext>
            </p:extLst>
          </p:nvPr>
        </p:nvGraphicFramePr>
        <p:xfrm>
          <a:off x="1021090" y="930383"/>
          <a:ext cx="6098142" cy="3987980"/>
        </p:xfrm>
        <a:graphic>
          <a:graphicData uri="http://schemas.openxmlformats.org/drawingml/2006/table">
            <a:tbl>
              <a:tblPr firstRow="1" firstCol="1" bandRow="1">
                <a:tableStyleId>{58B3EEDB-6739-41B6-9078-295AA4927500}</a:tableStyleId>
              </a:tblPr>
              <a:tblGrid>
                <a:gridCol w="934274">
                  <a:extLst>
                    <a:ext uri="{9D8B030D-6E8A-4147-A177-3AD203B41FA5}">
                      <a16:colId xmlns:a16="http://schemas.microsoft.com/office/drawing/2014/main" val="3818445546"/>
                    </a:ext>
                  </a:extLst>
                </a:gridCol>
                <a:gridCol w="2581566">
                  <a:extLst>
                    <a:ext uri="{9D8B030D-6E8A-4147-A177-3AD203B41FA5}">
                      <a16:colId xmlns:a16="http://schemas.microsoft.com/office/drawing/2014/main" val="2289146373"/>
                    </a:ext>
                  </a:extLst>
                </a:gridCol>
                <a:gridCol w="2582302">
                  <a:extLst>
                    <a:ext uri="{9D8B030D-6E8A-4147-A177-3AD203B41FA5}">
                      <a16:colId xmlns:a16="http://schemas.microsoft.com/office/drawing/2014/main" val="1539730730"/>
                    </a:ext>
                  </a:extLst>
                </a:gridCol>
              </a:tblGrid>
              <a:tr h="2489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</a:rPr>
                        <a:t> </a:t>
                      </a:r>
                      <a:endParaRPr lang="zh-TW" sz="11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493" marR="6149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300" b="1" kern="100" dirty="0">
                          <a:effectLst/>
                        </a:rPr>
                        <a:t>上學期</a:t>
                      </a:r>
                      <a:endParaRPr lang="zh-TW" sz="11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493" marR="61493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300" b="1" kern="100" dirty="0">
                          <a:effectLst/>
                        </a:rPr>
                        <a:t>下學期</a:t>
                      </a:r>
                      <a:endParaRPr lang="zh-TW" sz="11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493" marR="61493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378081"/>
                  </a:ext>
                </a:extLst>
              </a:tr>
              <a:tr h="10636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300" b="1" kern="100" dirty="0">
                          <a:effectLst/>
                        </a:rPr>
                        <a:t>四年級</a:t>
                      </a:r>
                      <a:endParaRPr lang="zh-TW" sz="11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493" marR="61493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300" kern="100" dirty="0">
                          <a:effectLst/>
                        </a:rPr>
                        <a:t>環教</a:t>
                      </a:r>
                      <a:r>
                        <a:rPr lang="en-US" sz="1300" kern="100" dirty="0">
                          <a:effectLst/>
                        </a:rPr>
                        <a:t>1</a:t>
                      </a:r>
                      <a:endParaRPr lang="zh-TW" sz="1100" kern="100" dirty="0">
                        <a:effectLst/>
                      </a:endParaRPr>
                    </a:p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300" kern="100" dirty="0">
                          <a:effectLst/>
                        </a:rPr>
                        <a:t>(</a:t>
                      </a:r>
                      <a:r>
                        <a:rPr lang="zh-TW" sz="1300" kern="100" dirty="0">
                          <a:effectLst/>
                        </a:rPr>
                        <a:t>空氣品質宣導</a:t>
                      </a:r>
                      <a:r>
                        <a:rPr lang="en-US" sz="1300" kern="100" dirty="0">
                          <a:effectLst/>
                        </a:rPr>
                        <a:t>)</a:t>
                      </a:r>
                      <a:endParaRPr lang="zh-TW" sz="11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493" marR="61493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300" kern="100" dirty="0">
                          <a:effectLst/>
                        </a:rPr>
                        <a:t>環教</a:t>
                      </a:r>
                      <a:r>
                        <a:rPr lang="en-US" sz="1300" kern="100" dirty="0">
                          <a:effectLst/>
                        </a:rPr>
                        <a:t>1</a:t>
                      </a:r>
                      <a:endParaRPr lang="zh-TW" sz="1100" kern="100" dirty="0">
                        <a:effectLst/>
                      </a:endParaRPr>
                    </a:p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300" kern="100" dirty="0">
                          <a:effectLst/>
                        </a:rPr>
                        <a:t>(</a:t>
                      </a:r>
                      <a:r>
                        <a:rPr lang="zh-TW" sz="1300" kern="100" dirty="0">
                          <a:effectLst/>
                        </a:rPr>
                        <a:t>衛生組動態閱讀宣導</a:t>
                      </a:r>
                      <a:r>
                        <a:rPr lang="en-US" sz="1300" kern="100" dirty="0">
                          <a:effectLst/>
                        </a:rPr>
                        <a:t>)</a:t>
                      </a:r>
                      <a:endParaRPr lang="zh-TW" sz="1100" kern="100" dirty="0">
                        <a:effectLst/>
                      </a:endParaRPr>
                    </a:p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300" kern="100" dirty="0">
                          <a:effectLst/>
                        </a:rPr>
                        <a:t>健促</a:t>
                      </a:r>
                      <a:r>
                        <a:rPr lang="en-US" sz="1300" kern="100" dirty="0">
                          <a:effectLst/>
                        </a:rPr>
                        <a:t>2</a:t>
                      </a:r>
                      <a:endParaRPr lang="zh-TW" sz="1100" kern="100" dirty="0">
                        <a:effectLst/>
                      </a:endParaRPr>
                    </a:p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300" kern="100" dirty="0">
                          <a:effectLst/>
                        </a:rPr>
                        <a:t>(</a:t>
                      </a:r>
                      <a:r>
                        <a:rPr lang="zh-TW" sz="1300" kern="100" dirty="0">
                          <a:effectLst/>
                        </a:rPr>
                        <a:t>我是口腔保健小達人</a:t>
                      </a:r>
                      <a:r>
                        <a:rPr lang="en-US" sz="1300" kern="100" dirty="0">
                          <a:effectLst/>
                        </a:rPr>
                        <a:t>)</a:t>
                      </a:r>
                      <a:endParaRPr lang="zh-TW" sz="11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493" marR="61493" marT="0" marB="0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1094895"/>
                  </a:ext>
                </a:extLst>
              </a:tr>
              <a:tr h="10636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300" b="1" kern="100" dirty="0">
                          <a:effectLst/>
                        </a:rPr>
                        <a:t>五年級</a:t>
                      </a:r>
                      <a:endParaRPr lang="zh-TW" sz="11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493" marR="61493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300" kern="100" dirty="0">
                          <a:effectLst/>
                        </a:rPr>
                        <a:t>環教</a:t>
                      </a:r>
                      <a:r>
                        <a:rPr lang="en-US" sz="1300" kern="100" dirty="0">
                          <a:effectLst/>
                        </a:rPr>
                        <a:t>1</a:t>
                      </a:r>
                      <a:endParaRPr lang="zh-TW" sz="1100" kern="100" dirty="0">
                        <a:effectLst/>
                      </a:endParaRPr>
                    </a:p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300" kern="100" dirty="0">
                          <a:effectLst/>
                        </a:rPr>
                        <a:t>(</a:t>
                      </a:r>
                      <a:r>
                        <a:rPr lang="zh-TW" sz="1300" kern="100" dirty="0">
                          <a:effectLst/>
                        </a:rPr>
                        <a:t>氣候變遷的影響</a:t>
                      </a:r>
                      <a:r>
                        <a:rPr lang="en-US" sz="1300" kern="100" dirty="0">
                          <a:effectLst/>
                        </a:rPr>
                        <a:t>)</a:t>
                      </a:r>
                      <a:endParaRPr lang="zh-TW" sz="1100" kern="100" dirty="0">
                        <a:effectLst/>
                      </a:endParaRPr>
                    </a:p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300" kern="100" dirty="0">
                          <a:effectLst/>
                        </a:rPr>
                        <a:t>健促</a:t>
                      </a:r>
                      <a:r>
                        <a:rPr lang="en-US" sz="1300" kern="100" dirty="0">
                          <a:effectLst/>
                        </a:rPr>
                        <a:t>1</a:t>
                      </a:r>
                      <a:endParaRPr lang="zh-TW" sz="1100" kern="100" dirty="0">
                        <a:effectLst/>
                      </a:endParaRPr>
                    </a:p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300" kern="100" dirty="0">
                          <a:effectLst/>
                        </a:rPr>
                        <a:t>(</a:t>
                      </a:r>
                      <a:r>
                        <a:rPr lang="zh-TW" sz="1300" kern="100" dirty="0">
                          <a:effectLst/>
                        </a:rPr>
                        <a:t>健康體位特攻隊</a:t>
                      </a:r>
                      <a:r>
                        <a:rPr lang="en-US" sz="1300" kern="100" dirty="0">
                          <a:effectLst/>
                        </a:rPr>
                        <a:t>1)</a:t>
                      </a:r>
                      <a:endParaRPr lang="zh-TW" sz="11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493" marR="61493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300" kern="100" dirty="0">
                          <a:effectLst/>
                        </a:rPr>
                        <a:t>環教</a:t>
                      </a:r>
                      <a:r>
                        <a:rPr lang="en-US" sz="1300" kern="100" dirty="0">
                          <a:effectLst/>
                        </a:rPr>
                        <a:t>1</a:t>
                      </a:r>
                      <a:endParaRPr lang="zh-TW" sz="1100" kern="100" dirty="0">
                        <a:effectLst/>
                      </a:endParaRPr>
                    </a:p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300" kern="100" dirty="0">
                          <a:effectLst/>
                        </a:rPr>
                        <a:t>(</a:t>
                      </a:r>
                      <a:r>
                        <a:rPr lang="zh-TW" sz="1300" kern="100" dirty="0">
                          <a:effectLst/>
                        </a:rPr>
                        <a:t>衛生組動態閱讀宣導</a:t>
                      </a:r>
                      <a:r>
                        <a:rPr lang="en-US" sz="1300" kern="100" dirty="0">
                          <a:effectLst/>
                        </a:rPr>
                        <a:t>)</a:t>
                      </a:r>
                      <a:endParaRPr lang="zh-TW" sz="1100" kern="100" dirty="0">
                        <a:effectLst/>
                      </a:endParaRPr>
                    </a:p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300" kern="100" dirty="0">
                          <a:effectLst/>
                        </a:rPr>
                        <a:t>健促</a:t>
                      </a:r>
                      <a:r>
                        <a:rPr lang="en-US" sz="1300" kern="100" dirty="0">
                          <a:effectLst/>
                        </a:rPr>
                        <a:t>1</a:t>
                      </a:r>
                      <a:endParaRPr lang="zh-TW" sz="1100" kern="100" dirty="0">
                        <a:effectLst/>
                      </a:endParaRPr>
                    </a:p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300" kern="100" dirty="0">
                          <a:effectLst/>
                        </a:rPr>
                        <a:t>(</a:t>
                      </a:r>
                      <a:r>
                        <a:rPr lang="zh-TW" sz="1300" kern="100" dirty="0">
                          <a:effectLst/>
                        </a:rPr>
                        <a:t>健康體位特攻隊</a:t>
                      </a:r>
                      <a:r>
                        <a:rPr lang="en-US" sz="1300" kern="100" dirty="0">
                          <a:effectLst/>
                        </a:rPr>
                        <a:t>2)</a:t>
                      </a:r>
                      <a:endParaRPr lang="zh-TW" sz="11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493" marR="61493" marT="0" marB="0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9631081"/>
                  </a:ext>
                </a:extLst>
              </a:tr>
              <a:tr h="1606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300" b="1" kern="100" dirty="0">
                          <a:effectLst/>
                        </a:rPr>
                        <a:t>六年級</a:t>
                      </a:r>
                      <a:endParaRPr lang="zh-TW" sz="11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493" marR="61493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300" kern="100" dirty="0">
                          <a:effectLst/>
                        </a:rPr>
                        <a:t>環教</a:t>
                      </a:r>
                      <a:r>
                        <a:rPr lang="en-US" sz="1300" kern="100" dirty="0">
                          <a:effectLst/>
                        </a:rPr>
                        <a:t>1</a:t>
                      </a:r>
                      <a:endParaRPr lang="zh-TW" sz="1100" kern="100" dirty="0">
                        <a:effectLst/>
                      </a:endParaRPr>
                    </a:p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300" kern="100" dirty="0">
                          <a:effectLst/>
                        </a:rPr>
                        <a:t>(</a:t>
                      </a:r>
                      <a:r>
                        <a:rPr lang="zh-TW" sz="1300" kern="1800" dirty="0">
                          <a:effectLst/>
                        </a:rPr>
                        <a:t>永續發展目標</a:t>
                      </a:r>
                      <a:r>
                        <a:rPr lang="en-US" sz="1300" kern="1800" dirty="0">
                          <a:effectLst/>
                        </a:rPr>
                        <a:t> SDGs</a:t>
                      </a:r>
                      <a:r>
                        <a:rPr lang="en-US" sz="1300" kern="100" dirty="0">
                          <a:effectLst/>
                        </a:rPr>
                        <a:t>)</a:t>
                      </a:r>
                      <a:endParaRPr lang="zh-TW" sz="1100" kern="100" dirty="0">
                        <a:effectLst/>
                      </a:endParaRPr>
                    </a:p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300" kern="100" dirty="0">
                          <a:effectLst/>
                        </a:rPr>
                        <a:t>健促</a:t>
                      </a:r>
                      <a:r>
                        <a:rPr lang="en-US" sz="1300" kern="100" dirty="0">
                          <a:effectLst/>
                        </a:rPr>
                        <a:t>3</a:t>
                      </a:r>
                      <a:endParaRPr lang="zh-TW" sz="1100" kern="100" dirty="0">
                        <a:effectLst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300" kern="100" dirty="0">
                          <a:effectLst/>
                        </a:rPr>
                        <a:t>(</a:t>
                      </a:r>
                      <a:r>
                        <a:rPr lang="zh-TW" sz="1300" kern="100" dirty="0">
                          <a:effectLst/>
                        </a:rPr>
                        <a:t>健康體位</a:t>
                      </a:r>
                      <a:r>
                        <a:rPr lang="en-US" sz="1300" kern="100" dirty="0">
                          <a:effectLst/>
                        </a:rPr>
                        <a:t>-</a:t>
                      </a:r>
                      <a:r>
                        <a:rPr lang="zh-TW" sz="1300" kern="100" dirty="0">
                          <a:effectLst/>
                        </a:rPr>
                        <a:t>增進身體活動</a:t>
                      </a:r>
                      <a:r>
                        <a:rPr lang="en-US" sz="1300" kern="100" dirty="0" smtClean="0">
                          <a:effectLst/>
                        </a:rPr>
                        <a:t>)</a:t>
                      </a:r>
                      <a:br>
                        <a:rPr lang="en-US" sz="1300" kern="100" dirty="0" smtClean="0">
                          <a:effectLst/>
                        </a:rPr>
                      </a:br>
                      <a:r>
                        <a:rPr lang="zh-TW" altLang="zh-TW" sz="1300" b="0" i="0" u="none" strike="noStrike" kern="100" cap="non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菸害防制宣導</a:t>
                      </a:r>
                      <a:r>
                        <a:rPr lang="en-US" altLang="zh-TW" sz="1300" b="0" i="0" u="none" strike="noStrike" kern="100" cap="non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(</a:t>
                      </a:r>
                      <a:r>
                        <a:rPr lang="zh-TW" altLang="zh-TW" sz="1300" b="0" i="0" u="none" strike="noStrike" kern="100" cap="non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講師</a:t>
                      </a:r>
                      <a:r>
                        <a:rPr lang="en-US" altLang="zh-TW" sz="1300" b="0" i="0" u="none" strike="noStrike" kern="100" cap="non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)</a:t>
                      </a:r>
                      <a:endParaRPr lang="zh-TW" sz="1300" b="0" i="0" u="none" strike="noStrike" kern="100" cap="non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300" kern="100" dirty="0" smtClean="0">
                          <a:effectLst/>
                        </a:rPr>
                        <a:t>醫</a:t>
                      </a:r>
                      <a:r>
                        <a:rPr lang="zh-TW" sz="1300" kern="100" dirty="0">
                          <a:effectLst/>
                        </a:rPr>
                        <a:t>觸即發</a:t>
                      </a:r>
                      <a:r>
                        <a:rPr lang="en-US" sz="1300" kern="100" dirty="0">
                          <a:effectLst/>
                        </a:rPr>
                        <a:t>(</a:t>
                      </a:r>
                      <a:r>
                        <a:rPr lang="zh-TW" sz="1300" kern="100" dirty="0">
                          <a:effectLst/>
                        </a:rPr>
                        <a:t>健保桌遊</a:t>
                      </a:r>
                      <a:r>
                        <a:rPr lang="en-US" sz="1300" kern="100" dirty="0">
                          <a:effectLst/>
                        </a:rPr>
                        <a:t>)</a:t>
                      </a:r>
                      <a:endParaRPr lang="zh-TW" sz="11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493" marR="61493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300" kern="100" dirty="0">
                          <a:effectLst/>
                        </a:rPr>
                        <a:t>環教</a:t>
                      </a:r>
                      <a:r>
                        <a:rPr lang="en-US" sz="1300" kern="100" dirty="0">
                          <a:effectLst/>
                        </a:rPr>
                        <a:t>1</a:t>
                      </a:r>
                      <a:endParaRPr lang="zh-TW" sz="1100" kern="100" dirty="0">
                        <a:effectLst/>
                      </a:endParaRPr>
                    </a:p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300" kern="100" dirty="0">
                          <a:effectLst/>
                        </a:rPr>
                        <a:t>(</a:t>
                      </a:r>
                      <a:r>
                        <a:rPr lang="zh-TW" sz="1300" kern="100" dirty="0">
                          <a:effectLst/>
                        </a:rPr>
                        <a:t>衛生組動態閱讀宣導</a:t>
                      </a:r>
                      <a:r>
                        <a:rPr lang="en-US" sz="1300" kern="100" dirty="0">
                          <a:effectLst/>
                        </a:rPr>
                        <a:t>)</a:t>
                      </a:r>
                      <a:endParaRPr lang="zh-TW" sz="1100" kern="100" dirty="0">
                        <a:effectLst/>
                      </a:endParaRPr>
                    </a:p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300" kern="100" dirty="0">
                          <a:effectLst/>
                        </a:rPr>
                        <a:t>健促</a:t>
                      </a:r>
                      <a:r>
                        <a:rPr lang="en-US" sz="1300" kern="100" dirty="0">
                          <a:effectLst/>
                        </a:rPr>
                        <a:t>1</a:t>
                      </a:r>
                      <a:endParaRPr lang="zh-TW" sz="1100" kern="100" dirty="0">
                        <a:effectLst/>
                      </a:endParaRPr>
                    </a:p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300" kern="100" dirty="0">
                          <a:effectLst/>
                        </a:rPr>
                        <a:t>性教育愛滋宣導</a:t>
                      </a:r>
                      <a:r>
                        <a:rPr lang="en-US" sz="1300" kern="100" dirty="0">
                          <a:effectLst/>
                        </a:rPr>
                        <a:t>(</a:t>
                      </a:r>
                      <a:r>
                        <a:rPr lang="zh-TW" sz="1300" kern="100" dirty="0">
                          <a:effectLst/>
                        </a:rPr>
                        <a:t>規定</a:t>
                      </a:r>
                      <a:r>
                        <a:rPr lang="en-US" sz="1300" kern="100" dirty="0">
                          <a:effectLst/>
                        </a:rPr>
                        <a:t>)</a:t>
                      </a:r>
                      <a:endParaRPr lang="zh-TW" sz="11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493" marR="61493" marT="0" marB="0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8286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575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0" name="Google Shape;2330;p29"/>
          <p:cNvSpPr/>
          <p:nvPr/>
        </p:nvSpPr>
        <p:spPr>
          <a:xfrm>
            <a:off x="1278557" y="717058"/>
            <a:ext cx="3695225" cy="9094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31" name="Google Shape;2331;p29"/>
          <p:cNvSpPr/>
          <p:nvPr/>
        </p:nvSpPr>
        <p:spPr>
          <a:xfrm rot="-535295">
            <a:off x="1024428" y="464306"/>
            <a:ext cx="1088284" cy="94043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39" name="Google Shape;2339;p29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2340" name="Google Shape;2340;p29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341" name="Google Shape;2341;p29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342" name="Google Shape;2342;p29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343" name="Google Shape;2343;p29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344" name="Google Shape;2344;p29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2345" name="Google Shape;2345;p29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46" name="Google Shape;2346;p29">
            <a:hlinkClick r:id="rId3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47" name="Google Shape;2347;p29">
            <a:hlinkClick r:id="rId4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48" name="Google Shape;2348;p29">
            <a:hlinkClick r:id="" action="ppaction://noaction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49" name="Google Shape;2349;p29">
            <a:hlinkClick r:id="" action="ppaction://noaction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50" name="Google Shape;2350;p29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51" name="Google Shape;2351;p29">
            <a:hlinkClick r:id="rId5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3194;p35"/>
          <p:cNvSpPr txBox="1">
            <a:spLocks noGrp="1"/>
          </p:cNvSpPr>
          <p:nvPr>
            <p:ph type="title"/>
          </p:nvPr>
        </p:nvSpPr>
        <p:spPr>
          <a:xfrm>
            <a:off x="1957625" y="739804"/>
            <a:ext cx="2547194" cy="8866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400" b="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臨時動議</a:t>
            </a:r>
            <a:endParaRPr sz="4400" b="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8" name="Google Shape;5037;p55"/>
          <p:cNvGrpSpPr/>
          <p:nvPr/>
        </p:nvGrpSpPr>
        <p:grpSpPr>
          <a:xfrm>
            <a:off x="7313865" y="3885412"/>
            <a:ext cx="726973" cy="973223"/>
            <a:chOff x="4579586" y="1277075"/>
            <a:chExt cx="689884" cy="924289"/>
          </a:xfrm>
        </p:grpSpPr>
        <p:sp>
          <p:nvSpPr>
            <p:cNvPr id="29" name="Google Shape;5038;p55"/>
            <p:cNvSpPr/>
            <p:nvPr/>
          </p:nvSpPr>
          <p:spPr>
            <a:xfrm>
              <a:off x="4579586" y="1982010"/>
              <a:ext cx="686761" cy="159901"/>
            </a:xfrm>
            <a:custGeom>
              <a:avLst/>
              <a:gdLst/>
              <a:ahLst/>
              <a:cxnLst/>
              <a:rect l="l" t="t" r="r" b="b"/>
              <a:pathLst>
                <a:path w="31005" h="7219" extrusionOk="0">
                  <a:moveTo>
                    <a:pt x="20001" y="0"/>
                  </a:moveTo>
                  <a:cubicBezTo>
                    <a:pt x="16365" y="0"/>
                    <a:pt x="1" y="455"/>
                    <a:pt x="10456" y="6364"/>
                  </a:cubicBezTo>
                  <a:cubicBezTo>
                    <a:pt x="11508" y="6965"/>
                    <a:pt x="12833" y="7219"/>
                    <a:pt x="14253" y="7219"/>
                  </a:cubicBezTo>
                  <a:cubicBezTo>
                    <a:pt x="21422" y="7219"/>
                    <a:pt x="31004" y="759"/>
                    <a:pt x="20001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039;p55"/>
            <p:cNvSpPr/>
            <p:nvPr/>
          </p:nvSpPr>
          <p:spPr>
            <a:xfrm>
              <a:off x="4991028" y="2129553"/>
              <a:ext cx="192705" cy="71810"/>
            </a:xfrm>
            <a:custGeom>
              <a:avLst/>
              <a:gdLst/>
              <a:ahLst/>
              <a:cxnLst/>
              <a:rect l="l" t="t" r="r" b="b"/>
              <a:pathLst>
                <a:path w="8700" h="3242" extrusionOk="0">
                  <a:moveTo>
                    <a:pt x="5551" y="0"/>
                  </a:moveTo>
                  <a:cubicBezTo>
                    <a:pt x="5148" y="0"/>
                    <a:pt x="4723" y="47"/>
                    <a:pt x="4310" y="111"/>
                  </a:cubicBezTo>
                  <a:cubicBezTo>
                    <a:pt x="3135" y="173"/>
                    <a:pt x="0" y="550"/>
                    <a:pt x="423" y="2352"/>
                  </a:cubicBezTo>
                  <a:cubicBezTo>
                    <a:pt x="604" y="3119"/>
                    <a:pt x="2174" y="3242"/>
                    <a:pt x="3511" y="3242"/>
                  </a:cubicBezTo>
                  <a:cubicBezTo>
                    <a:pt x="4142" y="3242"/>
                    <a:pt x="4722" y="3214"/>
                    <a:pt x="5079" y="3214"/>
                  </a:cubicBezTo>
                  <a:cubicBezTo>
                    <a:pt x="6458" y="3214"/>
                    <a:pt x="8699" y="2117"/>
                    <a:pt x="7242" y="550"/>
                  </a:cubicBezTo>
                  <a:cubicBezTo>
                    <a:pt x="6857" y="135"/>
                    <a:pt x="6236" y="0"/>
                    <a:pt x="5551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040;p55"/>
            <p:cNvSpPr/>
            <p:nvPr/>
          </p:nvSpPr>
          <p:spPr>
            <a:xfrm>
              <a:off x="4623333" y="1293865"/>
              <a:ext cx="630522" cy="538865"/>
            </a:xfrm>
            <a:custGeom>
              <a:avLst/>
              <a:gdLst/>
              <a:ahLst/>
              <a:cxnLst/>
              <a:rect l="l" t="t" r="r" b="b"/>
              <a:pathLst>
                <a:path w="28466" h="24328" extrusionOk="0">
                  <a:moveTo>
                    <a:pt x="11333" y="24139"/>
                  </a:moveTo>
                  <a:cubicBezTo>
                    <a:pt x="9421" y="24327"/>
                    <a:pt x="7446" y="23685"/>
                    <a:pt x="5565" y="22823"/>
                  </a:cubicBezTo>
                  <a:cubicBezTo>
                    <a:pt x="3731" y="21992"/>
                    <a:pt x="2383" y="20503"/>
                    <a:pt x="1521" y="18700"/>
                  </a:cubicBezTo>
                  <a:cubicBezTo>
                    <a:pt x="518" y="16631"/>
                    <a:pt x="1" y="14421"/>
                    <a:pt x="95" y="12070"/>
                  </a:cubicBezTo>
                  <a:cubicBezTo>
                    <a:pt x="267" y="7493"/>
                    <a:pt x="2368" y="4060"/>
                    <a:pt x="6286" y="1756"/>
                  </a:cubicBezTo>
                  <a:cubicBezTo>
                    <a:pt x="8167" y="675"/>
                    <a:pt x="10299" y="173"/>
                    <a:pt x="12415" y="79"/>
                  </a:cubicBezTo>
                  <a:cubicBezTo>
                    <a:pt x="14390" y="1"/>
                    <a:pt x="16365" y="377"/>
                    <a:pt x="18356" y="518"/>
                  </a:cubicBezTo>
                  <a:cubicBezTo>
                    <a:pt x="19484" y="596"/>
                    <a:pt x="20597" y="785"/>
                    <a:pt x="21584" y="1364"/>
                  </a:cubicBezTo>
                  <a:cubicBezTo>
                    <a:pt x="22353" y="1819"/>
                    <a:pt x="23136" y="2289"/>
                    <a:pt x="23810" y="2869"/>
                  </a:cubicBezTo>
                  <a:cubicBezTo>
                    <a:pt x="24766" y="3700"/>
                    <a:pt x="25613" y="4656"/>
                    <a:pt x="26522" y="5550"/>
                  </a:cubicBezTo>
                  <a:cubicBezTo>
                    <a:pt x="27619" y="6631"/>
                    <a:pt x="28011" y="7995"/>
                    <a:pt x="28168" y="9468"/>
                  </a:cubicBezTo>
                  <a:cubicBezTo>
                    <a:pt x="28466" y="12101"/>
                    <a:pt x="27792" y="14562"/>
                    <a:pt x="26585" y="16804"/>
                  </a:cubicBezTo>
                  <a:cubicBezTo>
                    <a:pt x="25158" y="19406"/>
                    <a:pt x="23246" y="21616"/>
                    <a:pt x="20284" y="22650"/>
                  </a:cubicBezTo>
                  <a:cubicBezTo>
                    <a:pt x="17446" y="23638"/>
                    <a:pt x="14562" y="24265"/>
                    <a:pt x="11333" y="24139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041;p55"/>
            <p:cNvSpPr/>
            <p:nvPr/>
          </p:nvSpPr>
          <p:spPr>
            <a:xfrm>
              <a:off x="4873100" y="1845010"/>
              <a:ext cx="4519" cy="3012"/>
            </a:xfrm>
            <a:custGeom>
              <a:avLst/>
              <a:gdLst/>
              <a:ahLst/>
              <a:cxnLst/>
              <a:rect l="l" t="t" r="r" b="b"/>
              <a:pathLst>
                <a:path w="204" h="136" extrusionOk="0">
                  <a:moveTo>
                    <a:pt x="125" y="1"/>
                  </a:moveTo>
                  <a:cubicBezTo>
                    <a:pt x="122" y="1"/>
                    <a:pt x="120" y="4"/>
                    <a:pt x="120" y="10"/>
                  </a:cubicBezTo>
                  <a:cubicBezTo>
                    <a:pt x="113" y="9"/>
                    <a:pt x="106" y="8"/>
                    <a:pt x="100" y="8"/>
                  </a:cubicBezTo>
                  <a:cubicBezTo>
                    <a:pt x="0" y="8"/>
                    <a:pt x="41" y="120"/>
                    <a:pt x="26" y="135"/>
                  </a:cubicBezTo>
                  <a:cubicBezTo>
                    <a:pt x="203" y="121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042;p55"/>
            <p:cNvSpPr/>
            <p:nvPr/>
          </p:nvSpPr>
          <p:spPr>
            <a:xfrm>
              <a:off x="4921233" y="1835840"/>
              <a:ext cx="6623" cy="3145"/>
            </a:xfrm>
            <a:custGeom>
              <a:avLst/>
              <a:gdLst/>
              <a:ahLst/>
              <a:cxnLst/>
              <a:rect l="l" t="t" r="r" b="b"/>
              <a:pathLst>
                <a:path w="299" h="142" extrusionOk="0">
                  <a:moveTo>
                    <a:pt x="298" y="0"/>
                  </a:moveTo>
                  <a:cubicBezTo>
                    <a:pt x="298" y="1"/>
                    <a:pt x="236" y="32"/>
                    <a:pt x="173" y="47"/>
                  </a:cubicBezTo>
                  <a:cubicBezTo>
                    <a:pt x="110" y="79"/>
                    <a:pt x="32" y="94"/>
                    <a:pt x="32" y="94"/>
                  </a:cubicBezTo>
                  <a:lnTo>
                    <a:pt x="1" y="142"/>
                  </a:lnTo>
                  <a:cubicBezTo>
                    <a:pt x="1" y="142"/>
                    <a:pt x="79" y="110"/>
                    <a:pt x="157" y="79"/>
                  </a:cubicBezTo>
                  <a:cubicBezTo>
                    <a:pt x="220" y="47"/>
                    <a:pt x="298" y="1"/>
                    <a:pt x="29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043;p55"/>
            <p:cNvSpPr/>
            <p:nvPr/>
          </p:nvSpPr>
          <p:spPr>
            <a:xfrm>
              <a:off x="4937203" y="1832096"/>
              <a:ext cx="27444" cy="6534"/>
            </a:xfrm>
            <a:custGeom>
              <a:avLst/>
              <a:gdLst/>
              <a:ahLst/>
              <a:cxnLst/>
              <a:rect l="l" t="t" r="r" b="b"/>
              <a:pathLst>
                <a:path w="1239" h="295" extrusionOk="0">
                  <a:moveTo>
                    <a:pt x="1069" y="0"/>
                  </a:moveTo>
                  <a:cubicBezTo>
                    <a:pt x="986" y="0"/>
                    <a:pt x="887" y="25"/>
                    <a:pt x="784" y="60"/>
                  </a:cubicBezTo>
                  <a:cubicBezTo>
                    <a:pt x="602" y="102"/>
                    <a:pt x="420" y="156"/>
                    <a:pt x="261" y="156"/>
                  </a:cubicBezTo>
                  <a:cubicBezTo>
                    <a:pt x="242" y="156"/>
                    <a:pt x="223" y="155"/>
                    <a:pt x="204" y="154"/>
                  </a:cubicBezTo>
                  <a:lnTo>
                    <a:pt x="142" y="107"/>
                  </a:lnTo>
                  <a:lnTo>
                    <a:pt x="1" y="295"/>
                  </a:lnTo>
                  <a:cubicBezTo>
                    <a:pt x="204" y="263"/>
                    <a:pt x="439" y="201"/>
                    <a:pt x="675" y="154"/>
                  </a:cubicBezTo>
                  <a:cubicBezTo>
                    <a:pt x="865" y="99"/>
                    <a:pt x="1044" y="57"/>
                    <a:pt x="1180" y="57"/>
                  </a:cubicBezTo>
                  <a:cubicBezTo>
                    <a:pt x="1201" y="57"/>
                    <a:pt x="1220" y="58"/>
                    <a:pt x="1239" y="60"/>
                  </a:cubicBezTo>
                  <a:cubicBezTo>
                    <a:pt x="1196" y="17"/>
                    <a:pt x="1138" y="0"/>
                    <a:pt x="1069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044;p55"/>
            <p:cNvSpPr/>
            <p:nvPr/>
          </p:nvSpPr>
          <p:spPr>
            <a:xfrm>
              <a:off x="4984073" y="1837988"/>
              <a:ext cx="5781" cy="2392"/>
            </a:xfrm>
            <a:custGeom>
              <a:avLst/>
              <a:gdLst/>
              <a:ahLst/>
              <a:cxnLst/>
              <a:rect l="l" t="t" r="r" b="b"/>
              <a:pathLst>
                <a:path w="261" h="108" extrusionOk="0">
                  <a:moveTo>
                    <a:pt x="260" y="1"/>
                  </a:moveTo>
                  <a:lnTo>
                    <a:pt x="260" y="1"/>
                  </a:lnTo>
                  <a:cubicBezTo>
                    <a:pt x="260" y="1"/>
                    <a:pt x="259" y="2"/>
                    <a:pt x="257" y="3"/>
                  </a:cubicBezTo>
                  <a:lnTo>
                    <a:pt x="257" y="3"/>
                  </a:lnTo>
                  <a:cubicBezTo>
                    <a:pt x="259" y="1"/>
                    <a:pt x="260" y="1"/>
                    <a:pt x="260" y="1"/>
                  </a:cubicBezTo>
                  <a:close/>
                  <a:moveTo>
                    <a:pt x="257" y="3"/>
                  </a:moveTo>
                  <a:cubicBezTo>
                    <a:pt x="244" y="9"/>
                    <a:pt x="182" y="35"/>
                    <a:pt x="1" y="92"/>
                  </a:cubicBezTo>
                  <a:cubicBezTo>
                    <a:pt x="16" y="107"/>
                    <a:pt x="32" y="107"/>
                    <a:pt x="48" y="107"/>
                  </a:cubicBezTo>
                  <a:cubicBezTo>
                    <a:pt x="79" y="92"/>
                    <a:pt x="142" y="92"/>
                    <a:pt x="236" y="76"/>
                  </a:cubicBezTo>
                  <a:cubicBezTo>
                    <a:pt x="199" y="39"/>
                    <a:pt x="245" y="9"/>
                    <a:pt x="257" y="3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045;p55"/>
            <p:cNvSpPr/>
            <p:nvPr/>
          </p:nvSpPr>
          <p:spPr>
            <a:xfrm>
              <a:off x="4982855" y="1840358"/>
              <a:ext cx="3854" cy="797"/>
            </a:xfrm>
            <a:custGeom>
              <a:avLst/>
              <a:gdLst/>
              <a:ahLst/>
              <a:cxnLst/>
              <a:rect l="l" t="t" r="r" b="b"/>
              <a:pathLst>
                <a:path w="174" h="36" extrusionOk="0">
                  <a:moveTo>
                    <a:pt x="103" y="0"/>
                  </a:moveTo>
                  <a:lnTo>
                    <a:pt x="103" y="0"/>
                  </a:lnTo>
                  <a:cubicBezTo>
                    <a:pt x="1" y="24"/>
                    <a:pt x="36" y="35"/>
                    <a:pt x="79" y="35"/>
                  </a:cubicBezTo>
                  <a:cubicBezTo>
                    <a:pt x="122" y="35"/>
                    <a:pt x="173" y="24"/>
                    <a:pt x="103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046;p55"/>
            <p:cNvSpPr/>
            <p:nvPr/>
          </p:nvSpPr>
          <p:spPr>
            <a:xfrm>
              <a:off x="5000043" y="1835153"/>
              <a:ext cx="10787" cy="3832"/>
            </a:xfrm>
            <a:custGeom>
              <a:avLst/>
              <a:gdLst/>
              <a:ahLst/>
              <a:cxnLst/>
              <a:rect l="l" t="t" r="r" b="b"/>
              <a:pathLst>
                <a:path w="487" h="173" extrusionOk="0">
                  <a:moveTo>
                    <a:pt x="251" y="0"/>
                  </a:moveTo>
                  <a:lnTo>
                    <a:pt x="1" y="125"/>
                  </a:lnTo>
                  <a:cubicBezTo>
                    <a:pt x="63" y="157"/>
                    <a:pt x="314" y="125"/>
                    <a:pt x="220" y="173"/>
                  </a:cubicBezTo>
                  <a:cubicBezTo>
                    <a:pt x="486" y="78"/>
                    <a:pt x="424" y="31"/>
                    <a:pt x="251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047;p55"/>
            <p:cNvSpPr/>
            <p:nvPr/>
          </p:nvSpPr>
          <p:spPr>
            <a:xfrm>
              <a:off x="5007331" y="1830280"/>
              <a:ext cx="3145" cy="1595"/>
            </a:xfrm>
            <a:custGeom>
              <a:avLst/>
              <a:gdLst/>
              <a:ahLst/>
              <a:cxnLst/>
              <a:rect l="l" t="t" r="r" b="b"/>
              <a:pathLst>
                <a:path w="142" h="72" extrusionOk="0">
                  <a:moveTo>
                    <a:pt x="142" y="1"/>
                  </a:moveTo>
                  <a:lnTo>
                    <a:pt x="1" y="63"/>
                  </a:lnTo>
                  <a:cubicBezTo>
                    <a:pt x="10" y="68"/>
                    <a:pt x="22" y="72"/>
                    <a:pt x="34" y="72"/>
                  </a:cubicBezTo>
                  <a:cubicBezTo>
                    <a:pt x="63" y="72"/>
                    <a:pt x="98" y="55"/>
                    <a:pt x="142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048;p55"/>
            <p:cNvSpPr/>
            <p:nvPr/>
          </p:nvSpPr>
          <p:spPr>
            <a:xfrm>
              <a:off x="5001439" y="1830922"/>
              <a:ext cx="5914" cy="3544"/>
            </a:xfrm>
            <a:custGeom>
              <a:avLst/>
              <a:gdLst/>
              <a:ahLst/>
              <a:cxnLst/>
              <a:rect l="l" t="t" r="r" b="b"/>
              <a:pathLst>
                <a:path w="267" h="160" extrusionOk="0">
                  <a:moveTo>
                    <a:pt x="208" y="1"/>
                  </a:moveTo>
                  <a:cubicBezTo>
                    <a:pt x="191" y="1"/>
                    <a:pt x="171" y="22"/>
                    <a:pt x="141" y="97"/>
                  </a:cubicBezTo>
                  <a:cubicBezTo>
                    <a:pt x="204" y="66"/>
                    <a:pt x="267" y="34"/>
                    <a:pt x="267" y="34"/>
                  </a:cubicBezTo>
                  <a:cubicBezTo>
                    <a:pt x="242" y="26"/>
                    <a:pt x="226" y="1"/>
                    <a:pt x="208" y="1"/>
                  </a:cubicBezTo>
                  <a:close/>
                  <a:moveTo>
                    <a:pt x="139" y="64"/>
                  </a:moveTo>
                  <a:cubicBezTo>
                    <a:pt x="123" y="64"/>
                    <a:pt x="77" y="116"/>
                    <a:pt x="0" y="160"/>
                  </a:cubicBezTo>
                  <a:cubicBezTo>
                    <a:pt x="0" y="160"/>
                    <a:pt x="63" y="128"/>
                    <a:pt x="141" y="97"/>
                  </a:cubicBezTo>
                  <a:cubicBezTo>
                    <a:pt x="146" y="74"/>
                    <a:pt x="145" y="64"/>
                    <a:pt x="139" y="64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049;p55"/>
            <p:cNvSpPr/>
            <p:nvPr/>
          </p:nvSpPr>
          <p:spPr>
            <a:xfrm>
              <a:off x="4986067" y="1831676"/>
              <a:ext cx="11562" cy="4275"/>
            </a:xfrm>
            <a:custGeom>
              <a:avLst/>
              <a:gdLst/>
              <a:ahLst/>
              <a:cxnLst/>
              <a:rect l="l" t="t" r="r" b="b"/>
              <a:pathLst>
                <a:path w="522" h="193" extrusionOk="0">
                  <a:moveTo>
                    <a:pt x="412" y="0"/>
                  </a:moveTo>
                  <a:lnTo>
                    <a:pt x="412" y="0"/>
                  </a:lnTo>
                  <a:cubicBezTo>
                    <a:pt x="56" y="101"/>
                    <a:pt x="0" y="193"/>
                    <a:pt x="183" y="193"/>
                  </a:cubicBezTo>
                  <a:cubicBezTo>
                    <a:pt x="258" y="193"/>
                    <a:pt x="372" y="178"/>
                    <a:pt x="522" y="141"/>
                  </a:cubicBezTo>
                  <a:cubicBezTo>
                    <a:pt x="349" y="126"/>
                    <a:pt x="161" y="126"/>
                    <a:pt x="41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050;p55"/>
            <p:cNvSpPr/>
            <p:nvPr/>
          </p:nvSpPr>
          <p:spPr>
            <a:xfrm>
              <a:off x="4958024" y="1827511"/>
              <a:ext cx="8705" cy="2104"/>
            </a:xfrm>
            <a:custGeom>
              <a:avLst/>
              <a:gdLst/>
              <a:ahLst/>
              <a:cxnLst/>
              <a:rect l="l" t="t" r="r" b="b"/>
              <a:pathLst>
                <a:path w="393" h="95" extrusionOk="0">
                  <a:moveTo>
                    <a:pt x="158" y="0"/>
                  </a:moveTo>
                  <a:lnTo>
                    <a:pt x="1" y="94"/>
                  </a:lnTo>
                  <a:cubicBezTo>
                    <a:pt x="79" y="47"/>
                    <a:pt x="393" y="94"/>
                    <a:pt x="362" y="32"/>
                  </a:cubicBezTo>
                  <a:lnTo>
                    <a:pt x="158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051;p55"/>
            <p:cNvSpPr/>
            <p:nvPr/>
          </p:nvSpPr>
          <p:spPr>
            <a:xfrm>
              <a:off x="5035107" y="1824720"/>
              <a:ext cx="7664" cy="3145"/>
            </a:xfrm>
            <a:custGeom>
              <a:avLst/>
              <a:gdLst/>
              <a:ahLst/>
              <a:cxnLst/>
              <a:rect l="l" t="t" r="r" b="b"/>
              <a:pathLst>
                <a:path w="346" h="142" extrusionOk="0">
                  <a:moveTo>
                    <a:pt x="173" y="1"/>
                  </a:moveTo>
                  <a:lnTo>
                    <a:pt x="1" y="111"/>
                  </a:lnTo>
                  <a:cubicBezTo>
                    <a:pt x="56" y="111"/>
                    <a:pt x="130" y="103"/>
                    <a:pt x="195" y="103"/>
                  </a:cubicBezTo>
                  <a:cubicBezTo>
                    <a:pt x="259" y="103"/>
                    <a:pt x="314" y="111"/>
                    <a:pt x="330" y="142"/>
                  </a:cubicBezTo>
                  <a:cubicBezTo>
                    <a:pt x="346" y="95"/>
                    <a:pt x="220" y="48"/>
                    <a:pt x="173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052;p55"/>
            <p:cNvSpPr/>
            <p:nvPr/>
          </p:nvSpPr>
          <p:spPr>
            <a:xfrm>
              <a:off x="5038231" y="1821265"/>
              <a:ext cx="6623" cy="3478"/>
            </a:xfrm>
            <a:custGeom>
              <a:avLst/>
              <a:gdLst/>
              <a:ahLst/>
              <a:cxnLst/>
              <a:rect l="l" t="t" r="r" b="b"/>
              <a:pathLst>
                <a:path w="299" h="157" extrusionOk="0">
                  <a:moveTo>
                    <a:pt x="299" y="0"/>
                  </a:moveTo>
                  <a:lnTo>
                    <a:pt x="299" y="0"/>
                  </a:lnTo>
                  <a:cubicBezTo>
                    <a:pt x="48" y="63"/>
                    <a:pt x="1" y="110"/>
                    <a:pt x="32" y="157"/>
                  </a:cubicBezTo>
                  <a:lnTo>
                    <a:pt x="299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053;p55"/>
            <p:cNvSpPr/>
            <p:nvPr/>
          </p:nvSpPr>
          <p:spPr>
            <a:xfrm>
              <a:off x="5000398" y="1824388"/>
              <a:ext cx="11828" cy="6623"/>
            </a:xfrm>
            <a:custGeom>
              <a:avLst/>
              <a:gdLst/>
              <a:ahLst/>
              <a:cxnLst/>
              <a:rect l="l" t="t" r="r" b="b"/>
              <a:pathLst>
                <a:path w="534" h="299" extrusionOk="0">
                  <a:moveTo>
                    <a:pt x="533" y="0"/>
                  </a:moveTo>
                  <a:lnTo>
                    <a:pt x="439" y="16"/>
                  </a:lnTo>
                  <a:lnTo>
                    <a:pt x="220" y="157"/>
                  </a:lnTo>
                  <a:cubicBezTo>
                    <a:pt x="110" y="235"/>
                    <a:pt x="0" y="298"/>
                    <a:pt x="0" y="298"/>
                  </a:cubicBezTo>
                  <a:cubicBezTo>
                    <a:pt x="0" y="298"/>
                    <a:pt x="141" y="235"/>
                    <a:pt x="267" y="141"/>
                  </a:cubicBezTo>
                  <a:cubicBezTo>
                    <a:pt x="392" y="79"/>
                    <a:pt x="533" y="0"/>
                    <a:pt x="533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054;p55"/>
            <p:cNvSpPr/>
            <p:nvPr/>
          </p:nvSpPr>
          <p:spPr>
            <a:xfrm>
              <a:off x="5063925" y="1818474"/>
              <a:ext cx="5227" cy="5582"/>
            </a:xfrm>
            <a:custGeom>
              <a:avLst/>
              <a:gdLst/>
              <a:ahLst/>
              <a:cxnLst/>
              <a:rect l="l" t="t" r="r" b="b"/>
              <a:pathLst>
                <a:path w="236" h="252" extrusionOk="0">
                  <a:moveTo>
                    <a:pt x="236" y="1"/>
                  </a:moveTo>
                  <a:lnTo>
                    <a:pt x="142" y="95"/>
                  </a:lnTo>
                  <a:lnTo>
                    <a:pt x="1" y="252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055;p55"/>
            <p:cNvSpPr/>
            <p:nvPr/>
          </p:nvSpPr>
          <p:spPr>
            <a:xfrm>
              <a:off x="5080604" y="1810500"/>
              <a:ext cx="15283" cy="7996"/>
            </a:xfrm>
            <a:custGeom>
              <a:avLst/>
              <a:gdLst/>
              <a:ahLst/>
              <a:cxnLst/>
              <a:rect l="l" t="t" r="r" b="b"/>
              <a:pathLst>
                <a:path w="690" h="361" extrusionOk="0">
                  <a:moveTo>
                    <a:pt x="690" y="0"/>
                  </a:moveTo>
                  <a:lnTo>
                    <a:pt x="690" y="0"/>
                  </a:lnTo>
                  <a:cubicBezTo>
                    <a:pt x="549" y="110"/>
                    <a:pt x="361" y="157"/>
                    <a:pt x="110" y="188"/>
                  </a:cubicBezTo>
                  <a:cubicBezTo>
                    <a:pt x="0" y="314"/>
                    <a:pt x="329" y="267"/>
                    <a:pt x="219" y="361"/>
                  </a:cubicBezTo>
                  <a:cubicBezTo>
                    <a:pt x="423" y="267"/>
                    <a:pt x="564" y="141"/>
                    <a:pt x="69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056;p55"/>
            <p:cNvSpPr/>
            <p:nvPr/>
          </p:nvSpPr>
          <p:spPr>
            <a:xfrm>
              <a:off x="5095866" y="1805981"/>
              <a:ext cx="4895" cy="4541"/>
            </a:xfrm>
            <a:custGeom>
              <a:avLst/>
              <a:gdLst/>
              <a:ahLst/>
              <a:cxnLst/>
              <a:rect l="l" t="t" r="r" b="b"/>
              <a:pathLst>
                <a:path w="221" h="205" extrusionOk="0">
                  <a:moveTo>
                    <a:pt x="220" y="0"/>
                  </a:moveTo>
                  <a:lnTo>
                    <a:pt x="220" y="0"/>
                  </a:lnTo>
                  <a:cubicBezTo>
                    <a:pt x="157" y="47"/>
                    <a:pt x="79" y="126"/>
                    <a:pt x="1" y="204"/>
                  </a:cubicBezTo>
                  <a:cubicBezTo>
                    <a:pt x="95" y="142"/>
                    <a:pt x="157" y="79"/>
                    <a:pt x="22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057;p55"/>
            <p:cNvSpPr/>
            <p:nvPr/>
          </p:nvSpPr>
          <p:spPr>
            <a:xfrm>
              <a:off x="5055951" y="1817787"/>
              <a:ext cx="5914" cy="1949"/>
            </a:xfrm>
            <a:custGeom>
              <a:avLst/>
              <a:gdLst/>
              <a:ahLst/>
              <a:cxnLst/>
              <a:rect l="l" t="t" r="r" b="b"/>
              <a:pathLst>
                <a:path w="267" h="88" extrusionOk="0">
                  <a:moveTo>
                    <a:pt x="110" y="0"/>
                  </a:moveTo>
                  <a:cubicBezTo>
                    <a:pt x="79" y="0"/>
                    <a:pt x="31" y="16"/>
                    <a:pt x="0" y="32"/>
                  </a:cubicBezTo>
                  <a:cubicBezTo>
                    <a:pt x="25" y="44"/>
                    <a:pt x="71" y="87"/>
                    <a:pt x="178" y="87"/>
                  </a:cubicBezTo>
                  <a:cubicBezTo>
                    <a:pt x="203" y="87"/>
                    <a:pt x="233" y="85"/>
                    <a:pt x="267" y="79"/>
                  </a:cubicBezTo>
                  <a:lnTo>
                    <a:pt x="110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058;p55"/>
            <p:cNvSpPr/>
            <p:nvPr/>
          </p:nvSpPr>
          <p:spPr>
            <a:xfrm>
              <a:off x="5058365" y="1816060"/>
              <a:ext cx="5227" cy="1750"/>
            </a:xfrm>
            <a:custGeom>
              <a:avLst/>
              <a:gdLst/>
              <a:ahLst/>
              <a:cxnLst/>
              <a:rect l="l" t="t" r="r" b="b"/>
              <a:pathLst>
                <a:path w="236" h="79" extrusionOk="0">
                  <a:moveTo>
                    <a:pt x="236" y="0"/>
                  </a:moveTo>
                  <a:cubicBezTo>
                    <a:pt x="205" y="16"/>
                    <a:pt x="126" y="31"/>
                    <a:pt x="1" y="78"/>
                  </a:cubicBezTo>
                  <a:cubicBezTo>
                    <a:pt x="142" y="31"/>
                    <a:pt x="205" y="16"/>
                    <a:pt x="236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59;p55"/>
            <p:cNvSpPr/>
            <p:nvPr/>
          </p:nvSpPr>
          <p:spPr>
            <a:xfrm>
              <a:off x="5055242" y="1818208"/>
              <a:ext cx="731" cy="288"/>
            </a:xfrm>
            <a:custGeom>
              <a:avLst/>
              <a:gdLst/>
              <a:ahLst/>
              <a:cxnLst/>
              <a:rect l="l" t="t" r="r" b="b"/>
              <a:pathLst>
                <a:path w="33" h="13" extrusionOk="0">
                  <a:moveTo>
                    <a:pt x="11" y="1"/>
                  </a:moveTo>
                  <a:cubicBezTo>
                    <a:pt x="5" y="1"/>
                    <a:pt x="1" y="5"/>
                    <a:pt x="1" y="13"/>
                  </a:cubicBezTo>
                  <a:lnTo>
                    <a:pt x="32" y="13"/>
                  </a:lnTo>
                  <a:cubicBezTo>
                    <a:pt x="24" y="5"/>
                    <a:pt x="16" y="1"/>
                    <a:pt x="1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060;p55"/>
            <p:cNvSpPr/>
            <p:nvPr/>
          </p:nvSpPr>
          <p:spPr>
            <a:xfrm>
              <a:off x="5027466" y="1816392"/>
              <a:ext cx="10455" cy="6977"/>
            </a:xfrm>
            <a:custGeom>
              <a:avLst/>
              <a:gdLst/>
              <a:ahLst/>
              <a:cxnLst/>
              <a:rect l="l" t="t" r="r" b="b"/>
              <a:pathLst>
                <a:path w="472" h="315" extrusionOk="0">
                  <a:moveTo>
                    <a:pt x="111" y="1"/>
                  </a:moveTo>
                  <a:lnTo>
                    <a:pt x="111" y="1"/>
                  </a:lnTo>
                  <a:cubicBezTo>
                    <a:pt x="17" y="126"/>
                    <a:pt x="220" y="126"/>
                    <a:pt x="1" y="314"/>
                  </a:cubicBezTo>
                  <a:cubicBezTo>
                    <a:pt x="158" y="189"/>
                    <a:pt x="471" y="16"/>
                    <a:pt x="11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061;p55"/>
            <p:cNvSpPr/>
            <p:nvPr/>
          </p:nvSpPr>
          <p:spPr>
            <a:xfrm>
              <a:off x="5044145" y="1816060"/>
              <a:ext cx="6955" cy="4186"/>
            </a:xfrm>
            <a:custGeom>
              <a:avLst/>
              <a:gdLst/>
              <a:ahLst/>
              <a:cxnLst/>
              <a:rect l="l" t="t" r="r" b="b"/>
              <a:pathLst>
                <a:path w="314" h="189" extrusionOk="0">
                  <a:moveTo>
                    <a:pt x="314" y="0"/>
                  </a:moveTo>
                  <a:lnTo>
                    <a:pt x="0" y="63"/>
                  </a:lnTo>
                  <a:cubicBezTo>
                    <a:pt x="16" y="94"/>
                    <a:pt x="94" y="125"/>
                    <a:pt x="16" y="188"/>
                  </a:cubicBezTo>
                  <a:lnTo>
                    <a:pt x="314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062;p55"/>
            <p:cNvSpPr/>
            <p:nvPr/>
          </p:nvSpPr>
          <p:spPr>
            <a:xfrm>
              <a:off x="5051078" y="1814310"/>
              <a:ext cx="3145" cy="1772"/>
            </a:xfrm>
            <a:custGeom>
              <a:avLst/>
              <a:gdLst/>
              <a:ahLst/>
              <a:cxnLst/>
              <a:rect l="l" t="t" r="r" b="b"/>
              <a:pathLst>
                <a:path w="142" h="80" extrusionOk="0">
                  <a:moveTo>
                    <a:pt x="142" y="1"/>
                  </a:moveTo>
                  <a:lnTo>
                    <a:pt x="142" y="1"/>
                  </a:lnTo>
                  <a:cubicBezTo>
                    <a:pt x="142" y="1"/>
                    <a:pt x="110" y="16"/>
                    <a:pt x="63" y="48"/>
                  </a:cubicBezTo>
                  <a:lnTo>
                    <a:pt x="1" y="79"/>
                  </a:lnTo>
                  <a:lnTo>
                    <a:pt x="110" y="63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063;p55"/>
            <p:cNvSpPr/>
            <p:nvPr/>
          </p:nvSpPr>
          <p:spPr>
            <a:xfrm>
              <a:off x="5084370" y="1802858"/>
              <a:ext cx="12913" cy="6246"/>
            </a:xfrm>
            <a:custGeom>
              <a:avLst/>
              <a:gdLst/>
              <a:ahLst/>
              <a:cxnLst/>
              <a:rect l="l" t="t" r="r" b="b"/>
              <a:pathLst>
                <a:path w="583" h="282" extrusionOk="0">
                  <a:moveTo>
                    <a:pt x="582" y="0"/>
                  </a:moveTo>
                  <a:cubicBezTo>
                    <a:pt x="394" y="63"/>
                    <a:pt x="222" y="126"/>
                    <a:pt x="34" y="188"/>
                  </a:cubicBezTo>
                  <a:cubicBezTo>
                    <a:pt x="34" y="223"/>
                    <a:pt x="1" y="281"/>
                    <a:pt x="60" y="281"/>
                  </a:cubicBezTo>
                  <a:cubicBezTo>
                    <a:pt x="83" y="281"/>
                    <a:pt x="119" y="273"/>
                    <a:pt x="175" y="251"/>
                  </a:cubicBezTo>
                  <a:cubicBezTo>
                    <a:pt x="285" y="157"/>
                    <a:pt x="426" y="79"/>
                    <a:pt x="58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064;p55"/>
            <p:cNvSpPr/>
            <p:nvPr/>
          </p:nvSpPr>
          <p:spPr>
            <a:xfrm>
              <a:off x="5072962" y="1812582"/>
              <a:ext cx="1063" cy="354"/>
            </a:xfrm>
            <a:custGeom>
              <a:avLst/>
              <a:gdLst/>
              <a:ahLst/>
              <a:cxnLst/>
              <a:rect l="l" t="t" r="r" b="b"/>
              <a:pathLst>
                <a:path w="48" h="16" extrusionOk="0">
                  <a:moveTo>
                    <a:pt x="47" y="0"/>
                  </a:moveTo>
                  <a:cubicBezTo>
                    <a:pt x="16" y="0"/>
                    <a:pt x="0" y="0"/>
                    <a:pt x="16" y="16"/>
                  </a:cubicBezTo>
                  <a:cubicBezTo>
                    <a:pt x="32" y="16"/>
                    <a:pt x="32" y="0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065;p55"/>
            <p:cNvSpPr/>
            <p:nvPr/>
          </p:nvSpPr>
          <p:spPr>
            <a:xfrm>
              <a:off x="5130243" y="1784097"/>
              <a:ext cx="709" cy="377"/>
            </a:xfrm>
            <a:custGeom>
              <a:avLst/>
              <a:gdLst/>
              <a:ahLst/>
              <a:cxnLst/>
              <a:rect l="l" t="t" r="r" b="b"/>
              <a:pathLst>
                <a:path w="32" h="17" extrusionOk="0">
                  <a:moveTo>
                    <a:pt x="0" y="1"/>
                  </a:moveTo>
                  <a:lnTo>
                    <a:pt x="16" y="17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066;p55"/>
            <p:cNvSpPr/>
            <p:nvPr/>
          </p:nvSpPr>
          <p:spPr>
            <a:xfrm>
              <a:off x="5078500" y="1806446"/>
              <a:ext cx="6911" cy="3721"/>
            </a:xfrm>
            <a:custGeom>
              <a:avLst/>
              <a:gdLst/>
              <a:ahLst/>
              <a:cxnLst/>
              <a:rect l="l" t="t" r="r" b="b"/>
              <a:pathLst>
                <a:path w="312" h="168" extrusionOk="0">
                  <a:moveTo>
                    <a:pt x="304" y="1"/>
                  </a:moveTo>
                  <a:cubicBezTo>
                    <a:pt x="298" y="1"/>
                    <a:pt x="287" y="4"/>
                    <a:pt x="267" y="11"/>
                  </a:cubicBezTo>
                  <a:cubicBezTo>
                    <a:pt x="126" y="42"/>
                    <a:pt x="64" y="105"/>
                    <a:pt x="1" y="168"/>
                  </a:cubicBezTo>
                  <a:cubicBezTo>
                    <a:pt x="95" y="121"/>
                    <a:pt x="189" y="74"/>
                    <a:pt x="299" y="26"/>
                  </a:cubicBezTo>
                  <a:cubicBezTo>
                    <a:pt x="308" y="8"/>
                    <a:pt x="312" y="1"/>
                    <a:pt x="304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067;p55"/>
            <p:cNvSpPr/>
            <p:nvPr/>
          </p:nvSpPr>
          <p:spPr>
            <a:xfrm>
              <a:off x="5104549" y="1799735"/>
              <a:ext cx="5582" cy="1418"/>
            </a:xfrm>
            <a:custGeom>
              <a:avLst/>
              <a:gdLst/>
              <a:ahLst/>
              <a:cxnLst/>
              <a:rect l="l" t="t" r="r" b="b"/>
              <a:pathLst>
                <a:path w="252" h="64" extrusionOk="0">
                  <a:moveTo>
                    <a:pt x="251" y="0"/>
                  </a:moveTo>
                  <a:cubicBezTo>
                    <a:pt x="173" y="16"/>
                    <a:pt x="95" y="32"/>
                    <a:pt x="1" y="63"/>
                  </a:cubicBezTo>
                  <a:cubicBezTo>
                    <a:pt x="79" y="63"/>
                    <a:pt x="251" y="47"/>
                    <a:pt x="251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068;p55"/>
            <p:cNvSpPr/>
            <p:nvPr/>
          </p:nvSpPr>
          <p:spPr>
            <a:xfrm>
              <a:off x="5074690" y="1812914"/>
              <a:ext cx="997" cy="532"/>
            </a:xfrm>
            <a:custGeom>
              <a:avLst/>
              <a:gdLst/>
              <a:ahLst/>
              <a:cxnLst/>
              <a:rect l="l" t="t" r="r" b="b"/>
              <a:pathLst>
                <a:path w="45" h="24" extrusionOk="0">
                  <a:moveTo>
                    <a:pt x="16" y="1"/>
                  </a:moveTo>
                  <a:cubicBezTo>
                    <a:pt x="16" y="17"/>
                    <a:pt x="16" y="17"/>
                    <a:pt x="1" y="17"/>
                  </a:cubicBezTo>
                  <a:cubicBezTo>
                    <a:pt x="14" y="21"/>
                    <a:pt x="24" y="23"/>
                    <a:pt x="30" y="23"/>
                  </a:cubicBezTo>
                  <a:cubicBezTo>
                    <a:pt x="45" y="23"/>
                    <a:pt x="38" y="12"/>
                    <a:pt x="1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069;p55"/>
            <p:cNvSpPr/>
            <p:nvPr/>
          </p:nvSpPr>
          <p:spPr>
            <a:xfrm>
              <a:off x="5074003" y="1810145"/>
              <a:ext cx="4519" cy="2791"/>
            </a:xfrm>
            <a:custGeom>
              <a:avLst/>
              <a:gdLst/>
              <a:ahLst/>
              <a:cxnLst/>
              <a:rect l="l" t="t" r="r" b="b"/>
              <a:pathLst>
                <a:path w="204" h="126" extrusionOk="0">
                  <a:moveTo>
                    <a:pt x="204" y="1"/>
                  </a:moveTo>
                  <a:cubicBezTo>
                    <a:pt x="126" y="32"/>
                    <a:pt x="47" y="79"/>
                    <a:pt x="0" y="110"/>
                  </a:cubicBezTo>
                  <a:cubicBezTo>
                    <a:pt x="16" y="110"/>
                    <a:pt x="32" y="126"/>
                    <a:pt x="47" y="126"/>
                  </a:cubicBezTo>
                  <a:cubicBezTo>
                    <a:pt x="110" y="95"/>
                    <a:pt x="157" y="48"/>
                    <a:pt x="204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070;p55"/>
            <p:cNvSpPr/>
            <p:nvPr/>
          </p:nvSpPr>
          <p:spPr>
            <a:xfrm>
              <a:off x="5114273" y="1758757"/>
              <a:ext cx="26403" cy="25362"/>
            </a:xfrm>
            <a:custGeom>
              <a:avLst/>
              <a:gdLst/>
              <a:ahLst/>
              <a:cxnLst/>
              <a:rect l="l" t="t" r="r" b="b"/>
              <a:pathLst>
                <a:path w="1192" h="1145" extrusionOk="0">
                  <a:moveTo>
                    <a:pt x="988" y="1"/>
                  </a:moveTo>
                  <a:lnTo>
                    <a:pt x="753" y="283"/>
                  </a:lnTo>
                  <a:cubicBezTo>
                    <a:pt x="725" y="269"/>
                    <a:pt x="771" y="168"/>
                    <a:pt x="716" y="168"/>
                  </a:cubicBezTo>
                  <a:cubicBezTo>
                    <a:pt x="709" y="168"/>
                    <a:pt x="700" y="170"/>
                    <a:pt x="690" y="173"/>
                  </a:cubicBezTo>
                  <a:cubicBezTo>
                    <a:pt x="753" y="283"/>
                    <a:pt x="533" y="581"/>
                    <a:pt x="204" y="643"/>
                  </a:cubicBezTo>
                  <a:cubicBezTo>
                    <a:pt x="0" y="879"/>
                    <a:pt x="361" y="1114"/>
                    <a:pt x="721" y="1145"/>
                  </a:cubicBezTo>
                  <a:cubicBezTo>
                    <a:pt x="706" y="1098"/>
                    <a:pt x="674" y="1051"/>
                    <a:pt x="910" y="816"/>
                  </a:cubicBezTo>
                  <a:cubicBezTo>
                    <a:pt x="812" y="816"/>
                    <a:pt x="525" y="944"/>
                    <a:pt x="411" y="944"/>
                  </a:cubicBezTo>
                  <a:cubicBezTo>
                    <a:pt x="361" y="944"/>
                    <a:pt x="344" y="919"/>
                    <a:pt x="392" y="847"/>
                  </a:cubicBezTo>
                  <a:cubicBezTo>
                    <a:pt x="706" y="549"/>
                    <a:pt x="706" y="690"/>
                    <a:pt x="910" y="612"/>
                  </a:cubicBezTo>
                  <a:cubicBezTo>
                    <a:pt x="674" y="596"/>
                    <a:pt x="1192" y="126"/>
                    <a:pt x="988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071;p55"/>
            <p:cNvSpPr/>
            <p:nvPr/>
          </p:nvSpPr>
          <p:spPr>
            <a:xfrm>
              <a:off x="5116000" y="1784451"/>
              <a:ext cx="14619" cy="8351"/>
            </a:xfrm>
            <a:custGeom>
              <a:avLst/>
              <a:gdLst/>
              <a:ahLst/>
              <a:cxnLst/>
              <a:rect l="l" t="t" r="r" b="b"/>
              <a:pathLst>
                <a:path w="660" h="377" extrusionOk="0">
                  <a:moveTo>
                    <a:pt x="659" y="1"/>
                  </a:moveTo>
                  <a:lnTo>
                    <a:pt x="659" y="1"/>
                  </a:lnTo>
                  <a:cubicBezTo>
                    <a:pt x="659" y="1"/>
                    <a:pt x="612" y="32"/>
                    <a:pt x="565" y="63"/>
                  </a:cubicBezTo>
                  <a:cubicBezTo>
                    <a:pt x="518" y="95"/>
                    <a:pt x="440" y="142"/>
                    <a:pt x="361" y="173"/>
                  </a:cubicBezTo>
                  <a:cubicBezTo>
                    <a:pt x="220" y="251"/>
                    <a:pt x="79" y="345"/>
                    <a:pt x="79" y="345"/>
                  </a:cubicBezTo>
                  <a:lnTo>
                    <a:pt x="111" y="298"/>
                  </a:lnTo>
                  <a:lnTo>
                    <a:pt x="111" y="298"/>
                  </a:lnTo>
                  <a:lnTo>
                    <a:pt x="1" y="377"/>
                  </a:lnTo>
                  <a:cubicBezTo>
                    <a:pt x="142" y="330"/>
                    <a:pt x="267" y="314"/>
                    <a:pt x="487" y="283"/>
                  </a:cubicBezTo>
                  <a:cubicBezTo>
                    <a:pt x="643" y="110"/>
                    <a:pt x="659" y="48"/>
                    <a:pt x="659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072;p55"/>
            <p:cNvSpPr/>
            <p:nvPr/>
          </p:nvSpPr>
          <p:spPr>
            <a:xfrm>
              <a:off x="5096907" y="1790365"/>
              <a:ext cx="19115" cy="12515"/>
            </a:xfrm>
            <a:custGeom>
              <a:avLst/>
              <a:gdLst/>
              <a:ahLst/>
              <a:cxnLst/>
              <a:rect l="l" t="t" r="r" b="b"/>
              <a:pathLst>
                <a:path w="863" h="565" extrusionOk="0">
                  <a:moveTo>
                    <a:pt x="409" y="384"/>
                  </a:moveTo>
                  <a:cubicBezTo>
                    <a:pt x="434" y="384"/>
                    <a:pt x="353" y="432"/>
                    <a:pt x="330" y="455"/>
                  </a:cubicBezTo>
                  <a:cubicBezTo>
                    <a:pt x="314" y="439"/>
                    <a:pt x="314" y="423"/>
                    <a:pt x="330" y="408"/>
                  </a:cubicBezTo>
                  <a:cubicBezTo>
                    <a:pt x="377" y="391"/>
                    <a:pt x="400" y="384"/>
                    <a:pt x="409" y="384"/>
                  </a:cubicBezTo>
                  <a:close/>
                  <a:moveTo>
                    <a:pt x="330" y="455"/>
                  </a:moveTo>
                  <a:cubicBezTo>
                    <a:pt x="330" y="470"/>
                    <a:pt x="314" y="470"/>
                    <a:pt x="330" y="486"/>
                  </a:cubicBezTo>
                  <a:cubicBezTo>
                    <a:pt x="299" y="470"/>
                    <a:pt x="283" y="470"/>
                    <a:pt x="314" y="470"/>
                  </a:cubicBezTo>
                  <a:cubicBezTo>
                    <a:pt x="314" y="470"/>
                    <a:pt x="314" y="455"/>
                    <a:pt x="330" y="455"/>
                  </a:cubicBezTo>
                  <a:close/>
                  <a:moveTo>
                    <a:pt x="377" y="0"/>
                  </a:moveTo>
                  <a:lnTo>
                    <a:pt x="377" y="0"/>
                  </a:lnTo>
                  <a:cubicBezTo>
                    <a:pt x="48" y="188"/>
                    <a:pt x="189" y="220"/>
                    <a:pt x="1" y="376"/>
                  </a:cubicBezTo>
                  <a:cubicBezTo>
                    <a:pt x="149" y="298"/>
                    <a:pt x="211" y="271"/>
                    <a:pt x="229" y="271"/>
                  </a:cubicBezTo>
                  <a:cubicBezTo>
                    <a:pt x="271" y="271"/>
                    <a:pt x="83" y="415"/>
                    <a:pt x="195" y="415"/>
                  </a:cubicBezTo>
                  <a:cubicBezTo>
                    <a:pt x="219" y="415"/>
                    <a:pt x="257" y="408"/>
                    <a:pt x="314" y="392"/>
                  </a:cubicBezTo>
                  <a:lnTo>
                    <a:pt x="314" y="392"/>
                  </a:lnTo>
                  <a:cubicBezTo>
                    <a:pt x="220" y="470"/>
                    <a:pt x="110" y="517"/>
                    <a:pt x="16" y="564"/>
                  </a:cubicBezTo>
                  <a:cubicBezTo>
                    <a:pt x="126" y="533"/>
                    <a:pt x="236" y="502"/>
                    <a:pt x="346" y="486"/>
                  </a:cubicBezTo>
                  <a:lnTo>
                    <a:pt x="330" y="486"/>
                  </a:lnTo>
                  <a:cubicBezTo>
                    <a:pt x="330" y="486"/>
                    <a:pt x="455" y="392"/>
                    <a:pt x="596" y="298"/>
                  </a:cubicBezTo>
                  <a:cubicBezTo>
                    <a:pt x="659" y="251"/>
                    <a:pt x="737" y="204"/>
                    <a:pt x="784" y="173"/>
                  </a:cubicBezTo>
                  <a:cubicBezTo>
                    <a:pt x="831" y="141"/>
                    <a:pt x="863" y="110"/>
                    <a:pt x="863" y="110"/>
                  </a:cubicBezTo>
                  <a:lnTo>
                    <a:pt x="863" y="110"/>
                  </a:lnTo>
                  <a:cubicBezTo>
                    <a:pt x="737" y="173"/>
                    <a:pt x="581" y="251"/>
                    <a:pt x="330" y="392"/>
                  </a:cubicBezTo>
                  <a:cubicBezTo>
                    <a:pt x="361" y="235"/>
                    <a:pt x="612" y="31"/>
                    <a:pt x="37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073;p55"/>
            <p:cNvSpPr/>
            <p:nvPr/>
          </p:nvSpPr>
          <p:spPr>
            <a:xfrm>
              <a:off x="5035107" y="1808285"/>
              <a:ext cx="1373" cy="842"/>
            </a:xfrm>
            <a:custGeom>
              <a:avLst/>
              <a:gdLst/>
              <a:ahLst/>
              <a:cxnLst/>
              <a:rect l="l" t="t" r="r" b="b"/>
              <a:pathLst>
                <a:path w="62" h="38" extrusionOk="0">
                  <a:moveTo>
                    <a:pt x="38" y="0"/>
                  </a:moveTo>
                  <a:cubicBezTo>
                    <a:pt x="30" y="0"/>
                    <a:pt x="17" y="2"/>
                    <a:pt x="1" y="6"/>
                  </a:cubicBezTo>
                  <a:cubicBezTo>
                    <a:pt x="16" y="22"/>
                    <a:pt x="16" y="22"/>
                    <a:pt x="32" y="38"/>
                  </a:cubicBezTo>
                  <a:cubicBezTo>
                    <a:pt x="55" y="15"/>
                    <a:pt x="61" y="0"/>
                    <a:pt x="3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5074;p55"/>
            <p:cNvSpPr/>
            <p:nvPr/>
          </p:nvSpPr>
          <p:spPr>
            <a:xfrm>
              <a:off x="5030434" y="1808750"/>
              <a:ext cx="18828" cy="4895"/>
            </a:xfrm>
            <a:custGeom>
              <a:avLst/>
              <a:gdLst/>
              <a:ahLst/>
              <a:cxnLst/>
              <a:rect l="l" t="t" r="r" b="b"/>
              <a:pathLst>
                <a:path w="850" h="221" extrusionOk="0">
                  <a:moveTo>
                    <a:pt x="462" y="1"/>
                  </a:moveTo>
                  <a:cubicBezTo>
                    <a:pt x="431" y="32"/>
                    <a:pt x="415" y="95"/>
                    <a:pt x="274" y="111"/>
                  </a:cubicBezTo>
                  <a:cubicBezTo>
                    <a:pt x="149" y="111"/>
                    <a:pt x="259" y="48"/>
                    <a:pt x="243" y="17"/>
                  </a:cubicBezTo>
                  <a:lnTo>
                    <a:pt x="243" y="17"/>
                  </a:lnTo>
                  <a:cubicBezTo>
                    <a:pt x="170" y="75"/>
                    <a:pt x="1" y="175"/>
                    <a:pt x="196" y="175"/>
                  </a:cubicBezTo>
                  <a:cubicBezTo>
                    <a:pt x="210" y="175"/>
                    <a:pt x="226" y="174"/>
                    <a:pt x="243" y="173"/>
                  </a:cubicBezTo>
                  <a:lnTo>
                    <a:pt x="290" y="142"/>
                  </a:lnTo>
                  <a:cubicBezTo>
                    <a:pt x="316" y="140"/>
                    <a:pt x="342" y="139"/>
                    <a:pt x="370" y="139"/>
                  </a:cubicBezTo>
                  <a:cubicBezTo>
                    <a:pt x="539" y="139"/>
                    <a:pt x="738" y="168"/>
                    <a:pt x="812" y="195"/>
                  </a:cubicBezTo>
                  <a:lnTo>
                    <a:pt x="812" y="195"/>
                  </a:lnTo>
                  <a:cubicBezTo>
                    <a:pt x="726" y="115"/>
                    <a:pt x="633" y="58"/>
                    <a:pt x="462" y="1"/>
                  </a:cubicBezTo>
                  <a:close/>
                  <a:moveTo>
                    <a:pt x="812" y="195"/>
                  </a:moveTo>
                  <a:lnTo>
                    <a:pt x="812" y="195"/>
                  </a:lnTo>
                  <a:cubicBezTo>
                    <a:pt x="821" y="203"/>
                    <a:pt x="830" y="212"/>
                    <a:pt x="839" y="220"/>
                  </a:cubicBezTo>
                  <a:cubicBezTo>
                    <a:pt x="850" y="213"/>
                    <a:pt x="839" y="204"/>
                    <a:pt x="812" y="195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5075;p55"/>
            <p:cNvSpPr/>
            <p:nvPr/>
          </p:nvSpPr>
          <p:spPr>
            <a:xfrm>
              <a:off x="5070526" y="1799026"/>
              <a:ext cx="11828" cy="5582"/>
            </a:xfrm>
            <a:custGeom>
              <a:avLst/>
              <a:gdLst/>
              <a:ahLst/>
              <a:cxnLst/>
              <a:rect l="l" t="t" r="r" b="b"/>
              <a:pathLst>
                <a:path w="534" h="252" extrusionOk="0">
                  <a:moveTo>
                    <a:pt x="251" y="1"/>
                  </a:moveTo>
                  <a:lnTo>
                    <a:pt x="283" y="64"/>
                  </a:lnTo>
                  <a:cubicBezTo>
                    <a:pt x="0" y="142"/>
                    <a:pt x="95" y="189"/>
                    <a:pt x="79" y="252"/>
                  </a:cubicBezTo>
                  <a:cubicBezTo>
                    <a:pt x="79" y="252"/>
                    <a:pt x="189" y="205"/>
                    <a:pt x="298" y="142"/>
                  </a:cubicBezTo>
                  <a:cubicBezTo>
                    <a:pt x="424" y="79"/>
                    <a:pt x="533" y="17"/>
                    <a:pt x="533" y="17"/>
                  </a:cubicBezTo>
                  <a:lnTo>
                    <a:pt x="251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5076;p55"/>
            <p:cNvSpPr/>
            <p:nvPr/>
          </p:nvSpPr>
          <p:spPr>
            <a:xfrm>
              <a:off x="5133012" y="1780641"/>
              <a:ext cx="3500" cy="7310"/>
            </a:xfrm>
            <a:custGeom>
              <a:avLst/>
              <a:gdLst/>
              <a:ahLst/>
              <a:cxnLst/>
              <a:rect l="l" t="t" r="r" b="b"/>
              <a:pathLst>
                <a:path w="158" h="330" extrusionOk="0">
                  <a:moveTo>
                    <a:pt x="158" y="0"/>
                  </a:moveTo>
                  <a:lnTo>
                    <a:pt x="1" y="173"/>
                  </a:lnTo>
                  <a:lnTo>
                    <a:pt x="17" y="32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5077;p55"/>
            <p:cNvSpPr/>
            <p:nvPr/>
          </p:nvSpPr>
          <p:spPr>
            <a:xfrm>
              <a:off x="5145172" y="1774040"/>
              <a:ext cx="3500" cy="3500"/>
            </a:xfrm>
            <a:custGeom>
              <a:avLst/>
              <a:gdLst/>
              <a:ahLst/>
              <a:cxnLst/>
              <a:rect l="l" t="t" r="r" b="b"/>
              <a:pathLst>
                <a:path w="158" h="158" extrusionOk="0">
                  <a:moveTo>
                    <a:pt x="157" y="0"/>
                  </a:moveTo>
                  <a:lnTo>
                    <a:pt x="0" y="47"/>
                  </a:lnTo>
                  <a:lnTo>
                    <a:pt x="63" y="157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5078;p55"/>
            <p:cNvSpPr/>
            <p:nvPr/>
          </p:nvSpPr>
          <p:spPr>
            <a:xfrm>
              <a:off x="4831657" y="1320955"/>
              <a:ext cx="2791" cy="1418"/>
            </a:xfrm>
            <a:custGeom>
              <a:avLst/>
              <a:gdLst/>
              <a:ahLst/>
              <a:cxnLst/>
              <a:rect l="l" t="t" r="r" b="b"/>
              <a:pathLst>
                <a:path w="126" h="64" extrusionOk="0">
                  <a:moveTo>
                    <a:pt x="126" y="0"/>
                  </a:moveTo>
                  <a:cubicBezTo>
                    <a:pt x="126" y="0"/>
                    <a:pt x="95" y="16"/>
                    <a:pt x="63" y="32"/>
                  </a:cubicBezTo>
                  <a:cubicBezTo>
                    <a:pt x="32" y="47"/>
                    <a:pt x="1" y="63"/>
                    <a:pt x="1" y="63"/>
                  </a:cubicBezTo>
                  <a:cubicBezTo>
                    <a:pt x="63" y="32"/>
                    <a:pt x="95" y="16"/>
                    <a:pt x="126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5079;p55"/>
            <p:cNvSpPr/>
            <p:nvPr/>
          </p:nvSpPr>
          <p:spPr>
            <a:xfrm>
              <a:off x="4855269" y="1315041"/>
              <a:ext cx="1063" cy="1418"/>
            </a:xfrm>
            <a:custGeom>
              <a:avLst/>
              <a:gdLst/>
              <a:ahLst/>
              <a:cxnLst/>
              <a:rect l="l" t="t" r="r" b="b"/>
              <a:pathLst>
                <a:path w="48" h="64" extrusionOk="0">
                  <a:moveTo>
                    <a:pt x="47" y="1"/>
                  </a:moveTo>
                  <a:lnTo>
                    <a:pt x="47" y="1"/>
                  </a:lnTo>
                  <a:cubicBezTo>
                    <a:pt x="16" y="48"/>
                    <a:pt x="0" y="64"/>
                    <a:pt x="32" y="64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5080;p55"/>
            <p:cNvSpPr/>
            <p:nvPr/>
          </p:nvSpPr>
          <p:spPr>
            <a:xfrm>
              <a:off x="5044477" y="1306026"/>
              <a:ext cx="4895" cy="2459"/>
            </a:xfrm>
            <a:custGeom>
              <a:avLst/>
              <a:gdLst/>
              <a:ahLst/>
              <a:cxnLst/>
              <a:rect l="l" t="t" r="r" b="b"/>
              <a:pathLst>
                <a:path w="221" h="111" extrusionOk="0">
                  <a:moveTo>
                    <a:pt x="220" y="0"/>
                  </a:moveTo>
                  <a:lnTo>
                    <a:pt x="220" y="0"/>
                  </a:lnTo>
                  <a:cubicBezTo>
                    <a:pt x="158" y="16"/>
                    <a:pt x="79" y="32"/>
                    <a:pt x="1" y="63"/>
                  </a:cubicBezTo>
                  <a:cubicBezTo>
                    <a:pt x="17" y="79"/>
                    <a:pt x="48" y="94"/>
                    <a:pt x="64" y="110"/>
                  </a:cubicBezTo>
                  <a:cubicBezTo>
                    <a:pt x="126" y="63"/>
                    <a:pt x="173" y="32"/>
                    <a:pt x="22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5081;p55"/>
            <p:cNvSpPr/>
            <p:nvPr/>
          </p:nvSpPr>
          <p:spPr>
            <a:xfrm>
              <a:off x="5034066" y="1316436"/>
              <a:ext cx="5936" cy="2459"/>
            </a:xfrm>
            <a:custGeom>
              <a:avLst/>
              <a:gdLst/>
              <a:ahLst/>
              <a:cxnLst/>
              <a:rect l="l" t="t" r="r" b="b"/>
              <a:pathLst>
                <a:path w="268" h="111" extrusionOk="0">
                  <a:moveTo>
                    <a:pt x="1" y="1"/>
                  </a:moveTo>
                  <a:cubicBezTo>
                    <a:pt x="28" y="14"/>
                    <a:pt x="60" y="28"/>
                    <a:pt x="97" y="42"/>
                  </a:cubicBezTo>
                  <a:lnTo>
                    <a:pt x="97" y="42"/>
                  </a:lnTo>
                  <a:cubicBezTo>
                    <a:pt x="47" y="19"/>
                    <a:pt x="1" y="1"/>
                    <a:pt x="1" y="1"/>
                  </a:cubicBezTo>
                  <a:close/>
                  <a:moveTo>
                    <a:pt x="97" y="42"/>
                  </a:moveTo>
                  <a:lnTo>
                    <a:pt x="97" y="42"/>
                  </a:lnTo>
                  <a:cubicBezTo>
                    <a:pt x="112" y="49"/>
                    <a:pt x="127" y="56"/>
                    <a:pt x="142" y="63"/>
                  </a:cubicBezTo>
                  <a:cubicBezTo>
                    <a:pt x="155" y="67"/>
                    <a:pt x="168" y="71"/>
                    <a:pt x="180" y="75"/>
                  </a:cubicBezTo>
                  <a:lnTo>
                    <a:pt x="180" y="75"/>
                  </a:lnTo>
                  <a:cubicBezTo>
                    <a:pt x="151" y="63"/>
                    <a:pt x="123" y="52"/>
                    <a:pt x="97" y="42"/>
                  </a:cubicBezTo>
                  <a:close/>
                  <a:moveTo>
                    <a:pt x="180" y="75"/>
                  </a:moveTo>
                  <a:cubicBezTo>
                    <a:pt x="208" y="86"/>
                    <a:pt x="237" y="97"/>
                    <a:pt x="267" y="110"/>
                  </a:cubicBezTo>
                  <a:cubicBezTo>
                    <a:pt x="267" y="110"/>
                    <a:pt x="228" y="91"/>
                    <a:pt x="180" y="75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5082;p55"/>
            <p:cNvSpPr/>
            <p:nvPr/>
          </p:nvSpPr>
          <p:spPr>
            <a:xfrm>
              <a:off x="4729588" y="1378944"/>
              <a:ext cx="3832" cy="4519"/>
            </a:xfrm>
            <a:custGeom>
              <a:avLst/>
              <a:gdLst/>
              <a:ahLst/>
              <a:cxnLst/>
              <a:rect l="l" t="t" r="r" b="b"/>
              <a:pathLst>
                <a:path w="173" h="204" extrusionOk="0">
                  <a:moveTo>
                    <a:pt x="32" y="0"/>
                  </a:moveTo>
                  <a:lnTo>
                    <a:pt x="0" y="204"/>
                  </a:lnTo>
                  <a:cubicBezTo>
                    <a:pt x="173" y="47"/>
                    <a:pt x="47" y="63"/>
                    <a:pt x="3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5083;p55"/>
            <p:cNvSpPr/>
            <p:nvPr/>
          </p:nvSpPr>
          <p:spPr>
            <a:xfrm>
              <a:off x="4721259" y="1764316"/>
              <a:ext cx="709" cy="709"/>
            </a:xfrm>
            <a:custGeom>
              <a:avLst/>
              <a:gdLst/>
              <a:ahLst/>
              <a:cxnLst/>
              <a:rect l="l" t="t" r="r" b="b"/>
              <a:pathLst>
                <a:path w="32" h="32" extrusionOk="0">
                  <a:moveTo>
                    <a:pt x="0" y="1"/>
                  </a:moveTo>
                  <a:cubicBezTo>
                    <a:pt x="0" y="16"/>
                    <a:pt x="16" y="16"/>
                    <a:pt x="16" y="32"/>
                  </a:cubicBezTo>
                  <a:cubicBezTo>
                    <a:pt x="31" y="16"/>
                    <a:pt x="16" y="16"/>
                    <a:pt x="0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5084;p55"/>
            <p:cNvSpPr/>
            <p:nvPr/>
          </p:nvSpPr>
          <p:spPr>
            <a:xfrm>
              <a:off x="4827492" y="1839317"/>
              <a:ext cx="5914" cy="709"/>
            </a:xfrm>
            <a:custGeom>
              <a:avLst/>
              <a:gdLst/>
              <a:ahLst/>
              <a:cxnLst/>
              <a:rect l="l" t="t" r="r" b="b"/>
              <a:pathLst>
                <a:path w="267" h="32" extrusionOk="0">
                  <a:moveTo>
                    <a:pt x="0" y="0"/>
                  </a:moveTo>
                  <a:lnTo>
                    <a:pt x="0" y="0"/>
                  </a:lnTo>
                  <a:cubicBezTo>
                    <a:pt x="47" y="16"/>
                    <a:pt x="126" y="32"/>
                    <a:pt x="267" y="32"/>
                  </a:cubicBezTo>
                  <a:cubicBezTo>
                    <a:pt x="189" y="32"/>
                    <a:pt x="94" y="16"/>
                    <a:pt x="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5085;p55"/>
            <p:cNvSpPr/>
            <p:nvPr/>
          </p:nvSpPr>
          <p:spPr>
            <a:xfrm>
              <a:off x="5170867" y="1735144"/>
              <a:ext cx="377" cy="1772"/>
            </a:xfrm>
            <a:custGeom>
              <a:avLst/>
              <a:gdLst/>
              <a:ahLst/>
              <a:cxnLst/>
              <a:rect l="l" t="t" r="r" b="b"/>
              <a:pathLst>
                <a:path w="17" h="80" extrusionOk="0">
                  <a:moveTo>
                    <a:pt x="0" y="1"/>
                  </a:moveTo>
                  <a:lnTo>
                    <a:pt x="0" y="1"/>
                  </a:lnTo>
                  <a:cubicBezTo>
                    <a:pt x="16" y="32"/>
                    <a:pt x="16" y="64"/>
                    <a:pt x="16" y="79"/>
                  </a:cubicBezTo>
                  <a:cubicBezTo>
                    <a:pt x="16" y="48"/>
                    <a:pt x="16" y="32"/>
                    <a:pt x="0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5086;p55"/>
            <p:cNvSpPr/>
            <p:nvPr/>
          </p:nvSpPr>
          <p:spPr>
            <a:xfrm>
              <a:off x="4634452" y="1553223"/>
              <a:ext cx="775" cy="2193"/>
            </a:xfrm>
            <a:custGeom>
              <a:avLst/>
              <a:gdLst/>
              <a:ahLst/>
              <a:cxnLst/>
              <a:rect l="l" t="t" r="r" b="b"/>
              <a:pathLst>
                <a:path w="35" h="99" extrusionOk="0">
                  <a:moveTo>
                    <a:pt x="16" y="1"/>
                  </a:moveTo>
                  <a:cubicBezTo>
                    <a:pt x="1" y="1"/>
                    <a:pt x="1" y="16"/>
                    <a:pt x="1" y="16"/>
                  </a:cubicBezTo>
                  <a:cubicBezTo>
                    <a:pt x="20" y="76"/>
                    <a:pt x="29" y="99"/>
                    <a:pt x="31" y="99"/>
                  </a:cubicBezTo>
                  <a:cubicBezTo>
                    <a:pt x="34" y="99"/>
                    <a:pt x="25" y="55"/>
                    <a:pt x="1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5087;p55"/>
            <p:cNvSpPr/>
            <p:nvPr/>
          </p:nvSpPr>
          <p:spPr>
            <a:xfrm>
              <a:off x="5171553" y="1395956"/>
              <a:ext cx="377" cy="354"/>
            </a:xfrm>
            <a:custGeom>
              <a:avLst/>
              <a:gdLst/>
              <a:ahLst/>
              <a:cxnLst/>
              <a:rect l="l" t="t" r="r" b="b"/>
              <a:pathLst>
                <a:path w="17" h="16" extrusionOk="0">
                  <a:moveTo>
                    <a:pt x="16" y="0"/>
                  </a:moveTo>
                  <a:lnTo>
                    <a:pt x="1" y="16"/>
                  </a:lnTo>
                  <a:lnTo>
                    <a:pt x="16" y="16"/>
                  </a:lnTo>
                  <a:cubicBezTo>
                    <a:pt x="16" y="16"/>
                    <a:pt x="16" y="16"/>
                    <a:pt x="16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5088;p55"/>
            <p:cNvSpPr/>
            <p:nvPr/>
          </p:nvSpPr>
          <p:spPr>
            <a:xfrm>
              <a:off x="5162538" y="1387605"/>
              <a:ext cx="12869" cy="8373"/>
            </a:xfrm>
            <a:custGeom>
              <a:avLst/>
              <a:gdLst/>
              <a:ahLst/>
              <a:cxnLst/>
              <a:rect l="l" t="t" r="r" b="b"/>
              <a:pathLst>
                <a:path w="581" h="378" extrusionOk="0">
                  <a:moveTo>
                    <a:pt x="580" y="1"/>
                  </a:moveTo>
                  <a:lnTo>
                    <a:pt x="0" y="126"/>
                  </a:lnTo>
                  <a:cubicBezTo>
                    <a:pt x="267" y="158"/>
                    <a:pt x="329" y="252"/>
                    <a:pt x="423" y="377"/>
                  </a:cubicBezTo>
                  <a:lnTo>
                    <a:pt x="580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5089;p55"/>
            <p:cNvSpPr/>
            <p:nvPr/>
          </p:nvSpPr>
          <p:spPr>
            <a:xfrm>
              <a:off x="4609445" y="1277075"/>
              <a:ext cx="660026" cy="564670"/>
            </a:xfrm>
            <a:custGeom>
              <a:avLst/>
              <a:gdLst/>
              <a:ahLst/>
              <a:cxnLst/>
              <a:rect l="l" t="t" r="r" b="b"/>
              <a:pathLst>
                <a:path w="29798" h="25493" extrusionOk="0">
                  <a:moveTo>
                    <a:pt x="12423" y="1484"/>
                  </a:moveTo>
                  <a:cubicBezTo>
                    <a:pt x="12478" y="1484"/>
                    <a:pt x="12540" y="1511"/>
                    <a:pt x="12619" y="1527"/>
                  </a:cubicBezTo>
                  <a:cubicBezTo>
                    <a:pt x="12547" y="1563"/>
                    <a:pt x="12429" y="1626"/>
                    <a:pt x="12343" y="1626"/>
                  </a:cubicBezTo>
                  <a:cubicBezTo>
                    <a:pt x="12316" y="1626"/>
                    <a:pt x="12292" y="1620"/>
                    <a:pt x="12274" y="1605"/>
                  </a:cubicBezTo>
                  <a:cubicBezTo>
                    <a:pt x="12321" y="1511"/>
                    <a:pt x="12368" y="1484"/>
                    <a:pt x="12423" y="1484"/>
                  </a:cubicBezTo>
                  <a:close/>
                  <a:moveTo>
                    <a:pt x="20033" y="1668"/>
                  </a:moveTo>
                  <a:lnTo>
                    <a:pt x="20033" y="1668"/>
                  </a:lnTo>
                  <a:cubicBezTo>
                    <a:pt x="20127" y="1684"/>
                    <a:pt x="20237" y="1699"/>
                    <a:pt x="20331" y="1762"/>
                  </a:cubicBezTo>
                  <a:cubicBezTo>
                    <a:pt x="20314" y="1769"/>
                    <a:pt x="20296" y="1772"/>
                    <a:pt x="20278" y="1772"/>
                  </a:cubicBezTo>
                  <a:cubicBezTo>
                    <a:pt x="20211" y="1772"/>
                    <a:pt x="20131" y="1730"/>
                    <a:pt x="20033" y="1668"/>
                  </a:cubicBezTo>
                  <a:close/>
                  <a:moveTo>
                    <a:pt x="10595" y="1837"/>
                  </a:moveTo>
                  <a:cubicBezTo>
                    <a:pt x="10557" y="1848"/>
                    <a:pt x="10534" y="1856"/>
                    <a:pt x="10534" y="1856"/>
                  </a:cubicBezTo>
                  <a:cubicBezTo>
                    <a:pt x="10559" y="1852"/>
                    <a:pt x="10580" y="1845"/>
                    <a:pt x="10595" y="1837"/>
                  </a:cubicBezTo>
                  <a:close/>
                  <a:moveTo>
                    <a:pt x="21114" y="2185"/>
                  </a:moveTo>
                  <a:cubicBezTo>
                    <a:pt x="21121" y="2188"/>
                    <a:pt x="21129" y="2192"/>
                    <a:pt x="21136" y="2195"/>
                  </a:cubicBezTo>
                  <a:lnTo>
                    <a:pt x="21136" y="2195"/>
                  </a:lnTo>
                  <a:cubicBezTo>
                    <a:pt x="21129" y="2192"/>
                    <a:pt x="21122" y="2188"/>
                    <a:pt x="21114" y="2185"/>
                  </a:cubicBezTo>
                  <a:close/>
                  <a:moveTo>
                    <a:pt x="26985" y="5618"/>
                  </a:moveTo>
                  <a:cubicBezTo>
                    <a:pt x="26990" y="5618"/>
                    <a:pt x="27000" y="5626"/>
                    <a:pt x="27022" y="5648"/>
                  </a:cubicBezTo>
                  <a:lnTo>
                    <a:pt x="27022" y="5648"/>
                  </a:lnTo>
                  <a:cubicBezTo>
                    <a:pt x="27000" y="5650"/>
                    <a:pt x="26980" y="5655"/>
                    <a:pt x="26961" y="5665"/>
                  </a:cubicBezTo>
                  <a:cubicBezTo>
                    <a:pt x="26981" y="5645"/>
                    <a:pt x="26975" y="5618"/>
                    <a:pt x="26985" y="5618"/>
                  </a:cubicBezTo>
                  <a:close/>
                  <a:moveTo>
                    <a:pt x="26267" y="6263"/>
                  </a:moveTo>
                  <a:cubicBezTo>
                    <a:pt x="26268" y="6268"/>
                    <a:pt x="26269" y="6272"/>
                    <a:pt x="26271" y="6276"/>
                  </a:cubicBezTo>
                  <a:cubicBezTo>
                    <a:pt x="26270" y="6272"/>
                    <a:pt x="26268" y="6268"/>
                    <a:pt x="26267" y="6263"/>
                  </a:cubicBezTo>
                  <a:close/>
                  <a:moveTo>
                    <a:pt x="26412" y="6402"/>
                  </a:moveTo>
                  <a:lnTo>
                    <a:pt x="26412" y="6402"/>
                  </a:lnTo>
                  <a:cubicBezTo>
                    <a:pt x="26415" y="6403"/>
                    <a:pt x="26418" y="6403"/>
                    <a:pt x="26421" y="6404"/>
                  </a:cubicBezTo>
                  <a:lnTo>
                    <a:pt x="26421" y="6404"/>
                  </a:lnTo>
                  <a:lnTo>
                    <a:pt x="26412" y="6402"/>
                  </a:lnTo>
                  <a:close/>
                  <a:moveTo>
                    <a:pt x="2117" y="9599"/>
                  </a:moveTo>
                  <a:cubicBezTo>
                    <a:pt x="2109" y="9628"/>
                    <a:pt x="2101" y="9655"/>
                    <a:pt x="2093" y="9681"/>
                  </a:cubicBezTo>
                  <a:lnTo>
                    <a:pt x="2093" y="9681"/>
                  </a:lnTo>
                  <a:cubicBezTo>
                    <a:pt x="2108" y="9651"/>
                    <a:pt x="2117" y="9623"/>
                    <a:pt x="2117" y="9599"/>
                  </a:cubicBezTo>
                  <a:close/>
                  <a:moveTo>
                    <a:pt x="173" y="13831"/>
                  </a:moveTo>
                  <a:cubicBezTo>
                    <a:pt x="198" y="13940"/>
                    <a:pt x="201" y="13973"/>
                    <a:pt x="191" y="13973"/>
                  </a:cubicBezTo>
                  <a:cubicBezTo>
                    <a:pt x="183" y="13973"/>
                    <a:pt x="164" y="13947"/>
                    <a:pt x="142" y="13925"/>
                  </a:cubicBezTo>
                  <a:lnTo>
                    <a:pt x="173" y="13831"/>
                  </a:lnTo>
                  <a:close/>
                  <a:moveTo>
                    <a:pt x="27146" y="19108"/>
                  </a:moveTo>
                  <a:cubicBezTo>
                    <a:pt x="27146" y="19108"/>
                    <a:pt x="27100" y="19154"/>
                    <a:pt x="27039" y="19223"/>
                  </a:cubicBezTo>
                  <a:cubicBezTo>
                    <a:pt x="27039" y="19223"/>
                    <a:pt x="27039" y="19208"/>
                    <a:pt x="27039" y="19208"/>
                  </a:cubicBezTo>
                  <a:cubicBezTo>
                    <a:pt x="27116" y="19138"/>
                    <a:pt x="27146" y="19108"/>
                    <a:pt x="27146" y="19108"/>
                  </a:cubicBezTo>
                  <a:close/>
                  <a:moveTo>
                    <a:pt x="1425" y="19386"/>
                  </a:moveTo>
                  <a:cubicBezTo>
                    <a:pt x="1419" y="19395"/>
                    <a:pt x="1415" y="19409"/>
                    <a:pt x="1412" y="19427"/>
                  </a:cubicBezTo>
                  <a:cubicBezTo>
                    <a:pt x="1417" y="19414"/>
                    <a:pt x="1421" y="19400"/>
                    <a:pt x="1425" y="19386"/>
                  </a:cubicBezTo>
                  <a:close/>
                  <a:moveTo>
                    <a:pt x="25362" y="20775"/>
                  </a:moveTo>
                  <a:lnTo>
                    <a:pt x="25362" y="20775"/>
                  </a:lnTo>
                  <a:cubicBezTo>
                    <a:pt x="25360" y="20781"/>
                    <a:pt x="25357" y="20788"/>
                    <a:pt x="25353" y="20795"/>
                  </a:cubicBezTo>
                  <a:lnTo>
                    <a:pt x="25353" y="20795"/>
                  </a:lnTo>
                  <a:cubicBezTo>
                    <a:pt x="25357" y="20788"/>
                    <a:pt x="25360" y="20782"/>
                    <a:pt x="25362" y="20775"/>
                  </a:cubicBezTo>
                  <a:close/>
                  <a:moveTo>
                    <a:pt x="4405" y="21418"/>
                  </a:moveTo>
                  <a:cubicBezTo>
                    <a:pt x="4410" y="21426"/>
                    <a:pt x="4417" y="21436"/>
                    <a:pt x="4428" y="21447"/>
                  </a:cubicBezTo>
                  <a:lnTo>
                    <a:pt x="4428" y="21447"/>
                  </a:lnTo>
                  <a:lnTo>
                    <a:pt x="4405" y="21418"/>
                  </a:lnTo>
                  <a:close/>
                  <a:moveTo>
                    <a:pt x="12861" y="0"/>
                  </a:moveTo>
                  <a:cubicBezTo>
                    <a:pt x="12755" y="0"/>
                    <a:pt x="12536" y="82"/>
                    <a:pt x="12305" y="163"/>
                  </a:cubicBezTo>
                  <a:cubicBezTo>
                    <a:pt x="12097" y="233"/>
                    <a:pt x="11871" y="302"/>
                    <a:pt x="11673" y="302"/>
                  </a:cubicBezTo>
                  <a:cubicBezTo>
                    <a:pt x="11603" y="302"/>
                    <a:pt x="11536" y="293"/>
                    <a:pt x="11475" y="273"/>
                  </a:cubicBezTo>
                  <a:lnTo>
                    <a:pt x="11475" y="273"/>
                  </a:lnTo>
                  <a:cubicBezTo>
                    <a:pt x="11584" y="351"/>
                    <a:pt x="11694" y="414"/>
                    <a:pt x="11475" y="492"/>
                  </a:cubicBezTo>
                  <a:cubicBezTo>
                    <a:pt x="11414" y="506"/>
                    <a:pt x="11344" y="511"/>
                    <a:pt x="11267" y="511"/>
                  </a:cubicBezTo>
                  <a:cubicBezTo>
                    <a:pt x="11113" y="511"/>
                    <a:pt x="10934" y="492"/>
                    <a:pt x="10763" y="492"/>
                  </a:cubicBezTo>
                  <a:cubicBezTo>
                    <a:pt x="10536" y="492"/>
                    <a:pt x="10323" y="525"/>
                    <a:pt x="10205" y="680"/>
                  </a:cubicBezTo>
                  <a:cubicBezTo>
                    <a:pt x="10158" y="665"/>
                    <a:pt x="10127" y="649"/>
                    <a:pt x="10127" y="633"/>
                  </a:cubicBezTo>
                  <a:cubicBezTo>
                    <a:pt x="9876" y="743"/>
                    <a:pt x="9296" y="963"/>
                    <a:pt x="9170" y="1151"/>
                  </a:cubicBezTo>
                  <a:cubicBezTo>
                    <a:pt x="9115" y="1085"/>
                    <a:pt x="9041" y="1059"/>
                    <a:pt x="8955" y="1059"/>
                  </a:cubicBezTo>
                  <a:cubicBezTo>
                    <a:pt x="8753" y="1059"/>
                    <a:pt x="8488" y="1207"/>
                    <a:pt x="8246" y="1339"/>
                  </a:cubicBezTo>
                  <a:cubicBezTo>
                    <a:pt x="8012" y="1494"/>
                    <a:pt x="7794" y="1642"/>
                    <a:pt x="7654" y="1642"/>
                  </a:cubicBezTo>
                  <a:cubicBezTo>
                    <a:pt x="7597" y="1642"/>
                    <a:pt x="7552" y="1617"/>
                    <a:pt x="7525" y="1558"/>
                  </a:cubicBezTo>
                  <a:cubicBezTo>
                    <a:pt x="7525" y="1558"/>
                    <a:pt x="7524" y="1558"/>
                    <a:pt x="7524" y="1558"/>
                  </a:cubicBezTo>
                  <a:cubicBezTo>
                    <a:pt x="7498" y="1558"/>
                    <a:pt x="6788" y="1966"/>
                    <a:pt x="6788" y="1966"/>
                  </a:cubicBezTo>
                  <a:lnTo>
                    <a:pt x="6788" y="1919"/>
                  </a:lnTo>
                  <a:cubicBezTo>
                    <a:pt x="6286" y="2154"/>
                    <a:pt x="6208" y="2358"/>
                    <a:pt x="6098" y="2546"/>
                  </a:cubicBezTo>
                  <a:cubicBezTo>
                    <a:pt x="6071" y="2556"/>
                    <a:pt x="6052" y="2560"/>
                    <a:pt x="6040" y="2560"/>
                  </a:cubicBezTo>
                  <a:cubicBezTo>
                    <a:pt x="5998" y="2560"/>
                    <a:pt x="6036" y="2507"/>
                    <a:pt x="6036" y="2483"/>
                  </a:cubicBezTo>
                  <a:lnTo>
                    <a:pt x="6036" y="2483"/>
                  </a:lnTo>
                  <a:cubicBezTo>
                    <a:pt x="5330" y="2844"/>
                    <a:pt x="5268" y="2906"/>
                    <a:pt x="4907" y="3486"/>
                  </a:cubicBezTo>
                  <a:lnTo>
                    <a:pt x="4750" y="3423"/>
                  </a:lnTo>
                  <a:cubicBezTo>
                    <a:pt x="4672" y="3580"/>
                    <a:pt x="3731" y="3988"/>
                    <a:pt x="3324" y="4677"/>
                  </a:cubicBezTo>
                  <a:cubicBezTo>
                    <a:pt x="3324" y="4662"/>
                    <a:pt x="3308" y="4630"/>
                    <a:pt x="3340" y="4568"/>
                  </a:cubicBezTo>
                  <a:lnTo>
                    <a:pt x="3340" y="4568"/>
                  </a:lnTo>
                  <a:cubicBezTo>
                    <a:pt x="3214" y="4771"/>
                    <a:pt x="3057" y="4944"/>
                    <a:pt x="2885" y="5116"/>
                  </a:cubicBezTo>
                  <a:cubicBezTo>
                    <a:pt x="2713" y="5289"/>
                    <a:pt x="2540" y="5461"/>
                    <a:pt x="2383" y="5634"/>
                  </a:cubicBezTo>
                  <a:cubicBezTo>
                    <a:pt x="2054" y="5963"/>
                    <a:pt x="1851" y="6308"/>
                    <a:pt x="1992" y="6574"/>
                  </a:cubicBezTo>
                  <a:lnTo>
                    <a:pt x="1835" y="7138"/>
                  </a:lnTo>
                  <a:cubicBezTo>
                    <a:pt x="1946" y="6965"/>
                    <a:pt x="2007" y="6906"/>
                    <a:pt x="2042" y="6906"/>
                  </a:cubicBezTo>
                  <a:cubicBezTo>
                    <a:pt x="2115" y="6906"/>
                    <a:pt x="2075" y="7161"/>
                    <a:pt x="2148" y="7161"/>
                  </a:cubicBezTo>
                  <a:cubicBezTo>
                    <a:pt x="2163" y="7161"/>
                    <a:pt x="2184" y="7150"/>
                    <a:pt x="2211" y="7123"/>
                  </a:cubicBezTo>
                  <a:lnTo>
                    <a:pt x="2211" y="7123"/>
                  </a:lnTo>
                  <a:cubicBezTo>
                    <a:pt x="2148" y="7264"/>
                    <a:pt x="2023" y="7389"/>
                    <a:pt x="1945" y="7467"/>
                  </a:cubicBezTo>
                  <a:cubicBezTo>
                    <a:pt x="1909" y="7497"/>
                    <a:pt x="1878" y="7513"/>
                    <a:pt x="1856" y="7513"/>
                  </a:cubicBezTo>
                  <a:cubicBezTo>
                    <a:pt x="1821" y="7513"/>
                    <a:pt x="1812" y="7471"/>
                    <a:pt x="1851" y="7373"/>
                  </a:cubicBezTo>
                  <a:lnTo>
                    <a:pt x="1898" y="7342"/>
                  </a:lnTo>
                  <a:cubicBezTo>
                    <a:pt x="1875" y="7314"/>
                    <a:pt x="1852" y="7302"/>
                    <a:pt x="1828" y="7302"/>
                  </a:cubicBezTo>
                  <a:cubicBezTo>
                    <a:pt x="1646" y="7302"/>
                    <a:pt x="1431" y="8022"/>
                    <a:pt x="1278" y="8022"/>
                  </a:cubicBezTo>
                  <a:cubicBezTo>
                    <a:pt x="1270" y="8022"/>
                    <a:pt x="1263" y="8020"/>
                    <a:pt x="1255" y="8016"/>
                  </a:cubicBezTo>
                  <a:cubicBezTo>
                    <a:pt x="706" y="9364"/>
                    <a:pt x="236" y="10728"/>
                    <a:pt x="111" y="12091"/>
                  </a:cubicBezTo>
                  <a:lnTo>
                    <a:pt x="346" y="11966"/>
                  </a:lnTo>
                  <a:lnTo>
                    <a:pt x="299" y="12421"/>
                  </a:lnTo>
                  <a:cubicBezTo>
                    <a:pt x="279" y="12473"/>
                    <a:pt x="246" y="12509"/>
                    <a:pt x="216" y="12509"/>
                  </a:cubicBezTo>
                  <a:cubicBezTo>
                    <a:pt x="174" y="12509"/>
                    <a:pt x="139" y="12440"/>
                    <a:pt x="158" y="12248"/>
                  </a:cubicBezTo>
                  <a:lnTo>
                    <a:pt x="158" y="12248"/>
                  </a:lnTo>
                  <a:cubicBezTo>
                    <a:pt x="17" y="12421"/>
                    <a:pt x="220" y="12812"/>
                    <a:pt x="267" y="12828"/>
                  </a:cubicBezTo>
                  <a:cubicBezTo>
                    <a:pt x="242" y="13006"/>
                    <a:pt x="212" y="13068"/>
                    <a:pt x="181" y="13068"/>
                  </a:cubicBezTo>
                  <a:cubicBezTo>
                    <a:pt x="111" y="13068"/>
                    <a:pt x="37" y="12735"/>
                    <a:pt x="10" y="12735"/>
                  </a:cubicBezTo>
                  <a:cubicBezTo>
                    <a:pt x="6" y="12735"/>
                    <a:pt x="3" y="12744"/>
                    <a:pt x="1" y="12765"/>
                  </a:cubicBezTo>
                  <a:cubicBezTo>
                    <a:pt x="1" y="12765"/>
                    <a:pt x="1" y="12828"/>
                    <a:pt x="17" y="12906"/>
                  </a:cubicBezTo>
                  <a:lnTo>
                    <a:pt x="17" y="13047"/>
                  </a:lnTo>
                  <a:lnTo>
                    <a:pt x="48" y="12985"/>
                  </a:lnTo>
                  <a:cubicBezTo>
                    <a:pt x="142" y="13204"/>
                    <a:pt x="236" y="13220"/>
                    <a:pt x="220" y="13627"/>
                  </a:cubicBezTo>
                  <a:cubicBezTo>
                    <a:pt x="173" y="13894"/>
                    <a:pt x="79" y="13769"/>
                    <a:pt x="79" y="13863"/>
                  </a:cubicBezTo>
                  <a:cubicBezTo>
                    <a:pt x="64" y="13863"/>
                    <a:pt x="64" y="13910"/>
                    <a:pt x="79" y="14035"/>
                  </a:cubicBezTo>
                  <a:lnTo>
                    <a:pt x="95" y="14631"/>
                  </a:lnTo>
                  <a:lnTo>
                    <a:pt x="267" y="14380"/>
                  </a:lnTo>
                  <a:cubicBezTo>
                    <a:pt x="334" y="14558"/>
                    <a:pt x="330" y="14761"/>
                    <a:pt x="378" y="14761"/>
                  </a:cubicBezTo>
                  <a:cubicBezTo>
                    <a:pt x="396" y="14761"/>
                    <a:pt x="421" y="14733"/>
                    <a:pt x="460" y="14665"/>
                  </a:cubicBezTo>
                  <a:lnTo>
                    <a:pt x="460" y="14665"/>
                  </a:lnTo>
                  <a:cubicBezTo>
                    <a:pt x="347" y="14883"/>
                    <a:pt x="365" y="15430"/>
                    <a:pt x="471" y="15947"/>
                  </a:cubicBezTo>
                  <a:cubicBezTo>
                    <a:pt x="503" y="16073"/>
                    <a:pt x="534" y="16198"/>
                    <a:pt x="550" y="16323"/>
                  </a:cubicBezTo>
                  <a:cubicBezTo>
                    <a:pt x="581" y="16449"/>
                    <a:pt x="612" y="16559"/>
                    <a:pt x="644" y="16668"/>
                  </a:cubicBezTo>
                  <a:cubicBezTo>
                    <a:pt x="691" y="16872"/>
                    <a:pt x="722" y="17029"/>
                    <a:pt x="722" y="17091"/>
                  </a:cubicBezTo>
                  <a:cubicBezTo>
                    <a:pt x="816" y="17264"/>
                    <a:pt x="910" y="17421"/>
                    <a:pt x="988" y="17593"/>
                  </a:cubicBezTo>
                  <a:cubicBezTo>
                    <a:pt x="1051" y="17781"/>
                    <a:pt x="1098" y="17969"/>
                    <a:pt x="1177" y="18189"/>
                  </a:cubicBezTo>
                  <a:cubicBezTo>
                    <a:pt x="1177" y="18125"/>
                    <a:pt x="1217" y="18061"/>
                    <a:pt x="1273" y="18061"/>
                  </a:cubicBezTo>
                  <a:cubicBezTo>
                    <a:pt x="1328" y="18061"/>
                    <a:pt x="1397" y="18121"/>
                    <a:pt x="1459" y="18298"/>
                  </a:cubicBezTo>
                  <a:cubicBezTo>
                    <a:pt x="1239" y="18314"/>
                    <a:pt x="1255" y="18486"/>
                    <a:pt x="1318" y="18722"/>
                  </a:cubicBezTo>
                  <a:cubicBezTo>
                    <a:pt x="1362" y="18941"/>
                    <a:pt x="1474" y="19188"/>
                    <a:pt x="1425" y="19386"/>
                  </a:cubicBezTo>
                  <a:lnTo>
                    <a:pt x="1425" y="19386"/>
                  </a:lnTo>
                  <a:cubicBezTo>
                    <a:pt x="1431" y="19375"/>
                    <a:pt x="1439" y="19370"/>
                    <a:pt x="1448" y="19370"/>
                  </a:cubicBezTo>
                  <a:cubicBezTo>
                    <a:pt x="1501" y="19370"/>
                    <a:pt x="1598" y="19556"/>
                    <a:pt x="1694" y="19725"/>
                  </a:cubicBezTo>
                  <a:cubicBezTo>
                    <a:pt x="1786" y="19878"/>
                    <a:pt x="1878" y="20012"/>
                    <a:pt x="1935" y="20012"/>
                  </a:cubicBezTo>
                  <a:cubicBezTo>
                    <a:pt x="1966" y="20012"/>
                    <a:pt x="1986" y="19974"/>
                    <a:pt x="1992" y="19882"/>
                  </a:cubicBezTo>
                  <a:lnTo>
                    <a:pt x="1992" y="19882"/>
                  </a:lnTo>
                  <a:cubicBezTo>
                    <a:pt x="2117" y="20195"/>
                    <a:pt x="1866" y="19976"/>
                    <a:pt x="1898" y="20242"/>
                  </a:cubicBezTo>
                  <a:cubicBezTo>
                    <a:pt x="2023" y="20399"/>
                    <a:pt x="2148" y="20571"/>
                    <a:pt x="2258" y="20759"/>
                  </a:cubicBezTo>
                  <a:cubicBezTo>
                    <a:pt x="2321" y="20838"/>
                    <a:pt x="2368" y="20932"/>
                    <a:pt x="2430" y="21041"/>
                  </a:cubicBezTo>
                  <a:cubicBezTo>
                    <a:pt x="2493" y="21135"/>
                    <a:pt x="2556" y="21229"/>
                    <a:pt x="2603" y="21324"/>
                  </a:cubicBezTo>
                  <a:cubicBezTo>
                    <a:pt x="2728" y="21527"/>
                    <a:pt x="2854" y="21731"/>
                    <a:pt x="3010" y="21919"/>
                  </a:cubicBezTo>
                  <a:cubicBezTo>
                    <a:pt x="3167" y="22107"/>
                    <a:pt x="3308" y="22311"/>
                    <a:pt x="3496" y="22468"/>
                  </a:cubicBezTo>
                  <a:cubicBezTo>
                    <a:pt x="3533" y="22443"/>
                    <a:pt x="3512" y="22330"/>
                    <a:pt x="3602" y="22330"/>
                  </a:cubicBezTo>
                  <a:cubicBezTo>
                    <a:pt x="3626" y="22330"/>
                    <a:pt x="3657" y="22338"/>
                    <a:pt x="3700" y="22358"/>
                  </a:cubicBezTo>
                  <a:cubicBezTo>
                    <a:pt x="3700" y="22358"/>
                    <a:pt x="3747" y="22499"/>
                    <a:pt x="3794" y="22625"/>
                  </a:cubicBezTo>
                  <a:cubicBezTo>
                    <a:pt x="3841" y="22766"/>
                    <a:pt x="3904" y="22907"/>
                    <a:pt x="3904" y="22907"/>
                  </a:cubicBezTo>
                  <a:cubicBezTo>
                    <a:pt x="3944" y="22932"/>
                    <a:pt x="3983" y="22939"/>
                    <a:pt x="4022" y="22939"/>
                  </a:cubicBezTo>
                  <a:cubicBezTo>
                    <a:pt x="4067" y="22939"/>
                    <a:pt x="4111" y="22930"/>
                    <a:pt x="4155" y="22930"/>
                  </a:cubicBezTo>
                  <a:cubicBezTo>
                    <a:pt x="4237" y="22930"/>
                    <a:pt x="4319" y="22962"/>
                    <a:pt x="4405" y="23142"/>
                  </a:cubicBezTo>
                  <a:cubicBezTo>
                    <a:pt x="4393" y="23094"/>
                    <a:pt x="4381" y="23027"/>
                    <a:pt x="4426" y="23027"/>
                  </a:cubicBezTo>
                  <a:cubicBezTo>
                    <a:pt x="4440" y="23027"/>
                    <a:pt x="4458" y="23033"/>
                    <a:pt x="4484" y="23048"/>
                  </a:cubicBezTo>
                  <a:cubicBezTo>
                    <a:pt x="4641" y="23236"/>
                    <a:pt x="4844" y="23361"/>
                    <a:pt x="5032" y="23518"/>
                  </a:cubicBezTo>
                  <a:cubicBezTo>
                    <a:pt x="5236" y="23659"/>
                    <a:pt x="5456" y="23784"/>
                    <a:pt x="5675" y="23894"/>
                  </a:cubicBezTo>
                  <a:cubicBezTo>
                    <a:pt x="5785" y="23941"/>
                    <a:pt x="5895" y="24004"/>
                    <a:pt x="6004" y="24051"/>
                  </a:cubicBezTo>
                  <a:lnTo>
                    <a:pt x="6318" y="24192"/>
                  </a:lnTo>
                  <a:cubicBezTo>
                    <a:pt x="6537" y="24286"/>
                    <a:pt x="6757" y="24364"/>
                    <a:pt x="6992" y="24443"/>
                  </a:cubicBezTo>
                  <a:cubicBezTo>
                    <a:pt x="7885" y="24772"/>
                    <a:pt x="8779" y="25070"/>
                    <a:pt x="9703" y="25493"/>
                  </a:cubicBezTo>
                  <a:cubicBezTo>
                    <a:pt x="9554" y="25393"/>
                    <a:pt x="9569" y="25370"/>
                    <a:pt x="9652" y="25370"/>
                  </a:cubicBezTo>
                  <a:cubicBezTo>
                    <a:pt x="9700" y="25370"/>
                    <a:pt x="9770" y="25377"/>
                    <a:pt x="9844" y="25383"/>
                  </a:cubicBezTo>
                  <a:cubicBezTo>
                    <a:pt x="9719" y="25352"/>
                    <a:pt x="9860" y="25258"/>
                    <a:pt x="9844" y="25179"/>
                  </a:cubicBezTo>
                  <a:lnTo>
                    <a:pt x="9844" y="25179"/>
                  </a:lnTo>
                  <a:cubicBezTo>
                    <a:pt x="9845" y="25179"/>
                    <a:pt x="10048" y="25258"/>
                    <a:pt x="10236" y="25336"/>
                  </a:cubicBezTo>
                  <a:cubicBezTo>
                    <a:pt x="10424" y="25430"/>
                    <a:pt x="10628" y="25477"/>
                    <a:pt x="10628" y="25477"/>
                  </a:cubicBezTo>
                  <a:cubicBezTo>
                    <a:pt x="10687" y="25407"/>
                    <a:pt x="10825" y="25398"/>
                    <a:pt x="10983" y="25398"/>
                  </a:cubicBezTo>
                  <a:cubicBezTo>
                    <a:pt x="11036" y="25398"/>
                    <a:pt x="11091" y="25399"/>
                    <a:pt x="11145" y="25399"/>
                  </a:cubicBezTo>
                  <a:cubicBezTo>
                    <a:pt x="11189" y="25402"/>
                    <a:pt x="11233" y="25404"/>
                    <a:pt x="11275" y="25404"/>
                  </a:cubicBezTo>
                  <a:cubicBezTo>
                    <a:pt x="11430" y="25404"/>
                    <a:pt x="11563" y="25379"/>
                    <a:pt x="11600" y="25305"/>
                  </a:cubicBezTo>
                  <a:lnTo>
                    <a:pt x="11600" y="25305"/>
                  </a:lnTo>
                  <a:lnTo>
                    <a:pt x="11334" y="25336"/>
                  </a:lnTo>
                  <a:cubicBezTo>
                    <a:pt x="11506" y="25226"/>
                    <a:pt x="11381" y="25101"/>
                    <a:pt x="11239" y="24976"/>
                  </a:cubicBezTo>
                  <a:cubicBezTo>
                    <a:pt x="11098" y="24835"/>
                    <a:pt x="10926" y="24678"/>
                    <a:pt x="10957" y="24537"/>
                  </a:cubicBezTo>
                  <a:lnTo>
                    <a:pt x="10957" y="24537"/>
                  </a:lnTo>
                  <a:cubicBezTo>
                    <a:pt x="10899" y="24571"/>
                    <a:pt x="10838" y="24585"/>
                    <a:pt x="10773" y="24585"/>
                  </a:cubicBezTo>
                  <a:cubicBezTo>
                    <a:pt x="10630" y="24585"/>
                    <a:pt x="10472" y="24514"/>
                    <a:pt x="10299" y="24427"/>
                  </a:cubicBezTo>
                  <a:cubicBezTo>
                    <a:pt x="10174" y="24380"/>
                    <a:pt x="10048" y="24317"/>
                    <a:pt x="9923" y="24302"/>
                  </a:cubicBezTo>
                  <a:cubicBezTo>
                    <a:pt x="9852" y="24286"/>
                    <a:pt x="9782" y="24274"/>
                    <a:pt x="9709" y="24274"/>
                  </a:cubicBezTo>
                  <a:cubicBezTo>
                    <a:pt x="9637" y="24274"/>
                    <a:pt x="9562" y="24286"/>
                    <a:pt x="9484" y="24317"/>
                  </a:cubicBezTo>
                  <a:cubicBezTo>
                    <a:pt x="9374" y="24239"/>
                    <a:pt x="9609" y="24255"/>
                    <a:pt x="9547" y="24176"/>
                  </a:cubicBezTo>
                  <a:lnTo>
                    <a:pt x="9547" y="24176"/>
                  </a:lnTo>
                  <a:cubicBezTo>
                    <a:pt x="9480" y="24210"/>
                    <a:pt x="9407" y="24229"/>
                    <a:pt x="9323" y="24229"/>
                  </a:cubicBezTo>
                  <a:cubicBezTo>
                    <a:pt x="9209" y="24229"/>
                    <a:pt x="9075" y="24194"/>
                    <a:pt x="8904" y="24114"/>
                  </a:cubicBezTo>
                  <a:lnTo>
                    <a:pt x="8951" y="24098"/>
                  </a:lnTo>
                  <a:cubicBezTo>
                    <a:pt x="8058" y="23863"/>
                    <a:pt x="7728" y="23612"/>
                    <a:pt x="6804" y="23126"/>
                  </a:cubicBezTo>
                  <a:lnTo>
                    <a:pt x="6804" y="23126"/>
                  </a:lnTo>
                  <a:lnTo>
                    <a:pt x="6819" y="23299"/>
                  </a:lnTo>
                  <a:cubicBezTo>
                    <a:pt x="6631" y="23189"/>
                    <a:pt x="6600" y="23126"/>
                    <a:pt x="6521" y="23048"/>
                  </a:cubicBezTo>
                  <a:lnTo>
                    <a:pt x="6521" y="23048"/>
                  </a:lnTo>
                  <a:cubicBezTo>
                    <a:pt x="6192" y="23142"/>
                    <a:pt x="7086" y="23314"/>
                    <a:pt x="6788" y="23440"/>
                  </a:cubicBezTo>
                  <a:cubicBezTo>
                    <a:pt x="6741" y="23346"/>
                    <a:pt x="6631" y="23251"/>
                    <a:pt x="6490" y="23173"/>
                  </a:cubicBezTo>
                  <a:cubicBezTo>
                    <a:pt x="6349" y="23095"/>
                    <a:pt x="6192" y="23001"/>
                    <a:pt x="6020" y="22907"/>
                  </a:cubicBezTo>
                  <a:cubicBezTo>
                    <a:pt x="5942" y="22860"/>
                    <a:pt x="5863" y="22828"/>
                    <a:pt x="5785" y="22781"/>
                  </a:cubicBezTo>
                  <a:cubicBezTo>
                    <a:pt x="5722" y="22734"/>
                    <a:pt x="5659" y="22672"/>
                    <a:pt x="5597" y="22625"/>
                  </a:cubicBezTo>
                  <a:cubicBezTo>
                    <a:pt x="5487" y="22530"/>
                    <a:pt x="5424" y="22436"/>
                    <a:pt x="5424" y="22342"/>
                  </a:cubicBezTo>
                  <a:cubicBezTo>
                    <a:pt x="5368" y="22303"/>
                    <a:pt x="5335" y="22288"/>
                    <a:pt x="5315" y="22288"/>
                  </a:cubicBezTo>
                  <a:cubicBezTo>
                    <a:pt x="5261" y="22288"/>
                    <a:pt x="5306" y="22397"/>
                    <a:pt x="5252" y="22397"/>
                  </a:cubicBezTo>
                  <a:cubicBezTo>
                    <a:pt x="5232" y="22397"/>
                    <a:pt x="5198" y="22382"/>
                    <a:pt x="5142" y="22342"/>
                  </a:cubicBezTo>
                  <a:lnTo>
                    <a:pt x="5126" y="22217"/>
                  </a:lnTo>
                  <a:lnTo>
                    <a:pt x="5001" y="22248"/>
                  </a:lnTo>
                  <a:cubicBezTo>
                    <a:pt x="4844" y="22107"/>
                    <a:pt x="4829" y="21951"/>
                    <a:pt x="4876" y="21888"/>
                  </a:cubicBezTo>
                  <a:lnTo>
                    <a:pt x="4876" y="21888"/>
                  </a:lnTo>
                  <a:cubicBezTo>
                    <a:pt x="4907" y="21935"/>
                    <a:pt x="5001" y="21966"/>
                    <a:pt x="5048" y="21998"/>
                  </a:cubicBezTo>
                  <a:cubicBezTo>
                    <a:pt x="4906" y="21784"/>
                    <a:pt x="4530" y="21557"/>
                    <a:pt x="4428" y="21447"/>
                  </a:cubicBezTo>
                  <a:lnTo>
                    <a:pt x="4428" y="21447"/>
                  </a:lnTo>
                  <a:lnTo>
                    <a:pt x="4594" y="21668"/>
                  </a:lnTo>
                  <a:cubicBezTo>
                    <a:pt x="4500" y="21606"/>
                    <a:pt x="4421" y="21527"/>
                    <a:pt x="4327" y="21465"/>
                  </a:cubicBezTo>
                  <a:cubicBezTo>
                    <a:pt x="4233" y="21386"/>
                    <a:pt x="4170" y="21292"/>
                    <a:pt x="4076" y="21198"/>
                  </a:cubicBezTo>
                  <a:cubicBezTo>
                    <a:pt x="3998" y="21104"/>
                    <a:pt x="3920" y="21026"/>
                    <a:pt x="3841" y="20932"/>
                  </a:cubicBezTo>
                  <a:lnTo>
                    <a:pt x="3622" y="20634"/>
                  </a:lnTo>
                  <a:cubicBezTo>
                    <a:pt x="3543" y="20540"/>
                    <a:pt x="3465" y="20446"/>
                    <a:pt x="3402" y="20336"/>
                  </a:cubicBezTo>
                  <a:cubicBezTo>
                    <a:pt x="3324" y="20242"/>
                    <a:pt x="3261" y="20148"/>
                    <a:pt x="3183" y="20038"/>
                  </a:cubicBezTo>
                  <a:cubicBezTo>
                    <a:pt x="3042" y="19850"/>
                    <a:pt x="2916" y="19662"/>
                    <a:pt x="2775" y="19490"/>
                  </a:cubicBezTo>
                  <a:lnTo>
                    <a:pt x="2744" y="19568"/>
                  </a:lnTo>
                  <a:cubicBezTo>
                    <a:pt x="2525" y="19302"/>
                    <a:pt x="2493" y="19176"/>
                    <a:pt x="2446" y="19019"/>
                  </a:cubicBezTo>
                  <a:cubicBezTo>
                    <a:pt x="2415" y="18878"/>
                    <a:pt x="2383" y="18722"/>
                    <a:pt x="2211" y="18392"/>
                  </a:cubicBezTo>
                  <a:lnTo>
                    <a:pt x="2211" y="18392"/>
                  </a:lnTo>
                  <a:lnTo>
                    <a:pt x="2242" y="18408"/>
                  </a:lnTo>
                  <a:cubicBezTo>
                    <a:pt x="2117" y="18298"/>
                    <a:pt x="2023" y="18110"/>
                    <a:pt x="1945" y="17922"/>
                  </a:cubicBezTo>
                  <a:lnTo>
                    <a:pt x="1945" y="17922"/>
                  </a:lnTo>
                  <a:cubicBezTo>
                    <a:pt x="1961" y="17939"/>
                    <a:pt x="1975" y="17946"/>
                    <a:pt x="1985" y="17946"/>
                  </a:cubicBezTo>
                  <a:cubicBezTo>
                    <a:pt x="2046" y="17946"/>
                    <a:pt x="2005" y="17687"/>
                    <a:pt x="2069" y="17687"/>
                  </a:cubicBezTo>
                  <a:cubicBezTo>
                    <a:pt x="2084" y="17687"/>
                    <a:pt x="2104" y="17701"/>
                    <a:pt x="2133" y="17734"/>
                  </a:cubicBezTo>
                  <a:cubicBezTo>
                    <a:pt x="1772" y="17076"/>
                    <a:pt x="1929" y="17421"/>
                    <a:pt x="1537" y="17029"/>
                  </a:cubicBezTo>
                  <a:lnTo>
                    <a:pt x="1615" y="16888"/>
                  </a:lnTo>
                  <a:cubicBezTo>
                    <a:pt x="1474" y="16747"/>
                    <a:pt x="1412" y="16747"/>
                    <a:pt x="1286" y="16386"/>
                  </a:cubicBezTo>
                  <a:lnTo>
                    <a:pt x="1286" y="16386"/>
                  </a:lnTo>
                  <a:cubicBezTo>
                    <a:pt x="1324" y="16448"/>
                    <a:pt x="1350" y="16470"/>
                    <a:pt x="1371" y="16470"/>
                  </a:cubicBezTo>
                  <a:cubicBezTo>
                    <a:pt x="1423" y="16470"/>
                    <a:pt x="1438" y="16326"/>
                    <a:pt x="1504" y="16326"/>
                  </a:cubicBezTo>
                  <a:cubicBezTo>
                    <a:pt x="1530" y="16326"/>
                    <a:pt x="1566" y="16350"/>
                    <a:pt x="1615" y="16417"/>
                  </a:cubicBezTo>
                  <a:cubicBezTo>
                    <a:pt x="1615" y="16010"/>
                    <a:pt x="1537" y="15743"/>
                    <a:pt x="1427" y="15508"/>
                  </a:cubicBezTo>
                  <a:cubicBezTo>
                    <a:pt x="1333" y="15289"/>
                    <a:pt x="1286" y="15101"/>
                    <a:pt x="1443" y="14897"/>
                  </a:cubicBezTo>
                  <a:cubicBezTo>
                    <a:pt x="1396" y="14855"/>
                    <a:pt x="1361" y="14837"/>
                    <a:pt x="1334" y="14837"/>
                  </a:cubicBezTo>
                  <a:cubicBezTo>
                    <a:pt x="1180" y="14837"/>
                    <a:pt x="1318" y="15438"/>
                    <a:pt x="1287" y="15438"/>
                  </a:cubicBezTo>
                  <a:cubicBezTo>
                    <a:pt x="1284" y="15438"/>
                    <a:pt x="1279" y="15430"/>
                    <a:pt x="1271" y="15414"/>
                  </a:cubicBezTo>
                  <a:cubicBezTo>
                    <a:pt x="1260" y="15446"/>
                    <a:pt x="1244" y="15460"/>
                    <a:pt x="1226" y="15460"/>
                  </a:cubicBezTo>
                  <a:cubicBezTo>
                    <a:pt x="1189" y="15460"/>
                    <a:pt x="1140" y="15404"/>
                    <a:pt x="1098" y="15320"/>
                  </a:cubicBezTo>
                  <a:cubicBezTo>
                    <a:pt x="1051" y="15195"/>
                    <a:pt x="1004" y="15022"/>
                    <a:pt x="1004" y="14897"/>
                  </a:cubicBezTo>
                  <a:cubicBezTo>
                    <a:pt x="988" y="14756"/>
                    <a:pt x="1067" y="14646"/>
                    <a:pt x="1161" y="14474"/>
                  </a:cubicBezTo>
                  <a:cubicBezTo>
                    <a:pt x="1237" y="14322"/>
                    <a:pt x="1328" y="14125"/>
                    <a:pt x="1304" y="13827"/>
                  </a:cubicBezTo>
                  <a:lnTo>
                    <a:pt x="1304" y="13827"/>
                  </a:lnTo>
                  <a:cubicBezTo>
                    <a:pt x="1312" y="13864"/>
                    <a:pt x="1333" y="13873"/>
                    <a:pt x="1333" y="13925"/>
                  </a:cubicBezTo>
                  <a:cubicBezTo>
                    <a:pt x="1396" y="13690"/>
                    <a:pt x="1224" y="13471"/>
                    <a:pt x="1349" y="13173"/>
                  </a:cubicBezTo>
                  <a:cubicBezTo>
                    <a:pt x="1161" y="13016"/>
                    <a:pt x="1365" y="12812"/>
                    <a:pt x="1130" y="12750"/>
                  </a:cubicBezTo>
                  <a:cubicBezTo>
                    <a:pt x="1130" y="12750"/>
                    <a:pt x="1130" y="12781"/>
                    <a:pt x="1130" y="12844"/>
                  </a:cubicBezTo>
                  <a:cubicBezTo>
                    <a:pt x="1130" y="12891"/>
                    <a:pt x="1145" y="12969"/>
                    <a:pt x="1145" y="13047"/>
                  </a:cubicBezTo>
                  <a:lnTo>
                    <a:pt x="1177" y="13330"/>
                  </a:lnTo>
                  <a:cubicBezTo>
                    <a:pt x="1145" y="13173"/>
                    <a:pt x="1051" y="13000"/>
                    <a:pt x="1004" y="12812"/>
                  </a:cubicBezTo>
                  <a:cubicBezTo>
                    <a:pt x="957" y="12624"/>
                    <a:pt x="926" y="12405"/>
                    <a:pt x="1020" y="12138"/>
                  </a:cubicBezTo>
                  <a:cubicBezTo>
                    <a:pt x="1067" y="12185"/>
                    <a:pt x="1114" y="12342"/>
                    <a:pt x="1145" y="12468"/>
                  </a:cubicBezTo>
                  <a:cubicBezTo>
                    <a:pt x="1224" y="12311"/>
                    <a:pt x="1114" y="12154"/>
                    <a:pt x="1192" y="11997"/>
                  </a:cubicBezTo>
                  <a:lnTo>
                    <a:pt x="1192" y="11997"/>
                  </a:lnTo>
                  <a:cubicBezTo>
                    <a:pt x="1318" y="12029"/>
                    <a:pt x="1318" y="12201"/>
                    <a:pt x="1302" y="12421"/>
                  </a:cubicBezTo>
                  <a:cubicBezTo>
                    <a:pt x="1302" y="12624"/>
                    <a:pt x="1271" y="12891"/>
                    <a:pt x="1380" y="13063"/>
                  </a:cubicBezTo>
                  <a:cubicBezTo>
                    <a:pt x="1447" y="12917"/>
                    <a:pt x="1300" y="12536"/>
                    <a:pt x="1395" y="12536"/>
                  </a:cubicBezTo>
                  <a:cubicBezTo>
                    <a:pt x="1413" y="12536"/>
                    <a:pt x="1438" y="12548"/>
                    <a:pt x="1474" y="12577"/>
                  </a:cubicBezTo>
                  <a:cubicBezTo>
                    <a:pt x="1318" y="12452"/>
                    <a:pt x="1349" y="12295"/>
                    <a:pt x="1380" y="12107"/>
                  </a:cubicBezTo>
                  <a:cubicBezTo>
                    <a:pt x="1412" y="11935"/>
                    <a:pt x="1474" y="11747"/>
                    <a:pt x="1365" y="11527"/>
                  </a:cubicBezTo>
                  <a:lnTo>
                    <a:pt x="1365" y="11527"/>
                  </a:lnTo>
                  <a:lnTo>
                    <a:pt x="1506" y="11574"/>
                  </a:lnTo>
                  <a:cubicBezTo>
                    <a:pt x="1490" y="11496"/>
                    <a:pt x="1443" y="11355"/>
                    <a:pt x="1459" y="11229"/>
                  </a:cubicBezTo>
                  <a:lnTo>
                    <a:pt x="1459" y="11229"/>
                  </a:lnTo>
                  <a:cubicBezTo>
                    <a:pt x="1459" y="11229"/>
                    <a:pt x="1506" y="11292"/>
                    <a:pt x="1537" y="11355"/>
                  </a:cubicBezTo>
                  <a:lnTo>
                    <a:pt x="1615" y="11480"/>
                  </a:lnTo>
                  <a:cubicBezTo>
                    <a:pt x="1506" y="11104"/>
                    <a:pt x="1866" y="10853"/>
                    <a:pt x="1835" y="10524"/>
                  </a:cubicBezTo>
                  <a:lnTo>
                    <a:pt x="1835" y="10524"/>
                  </a:lnTo>
                  <a:cubicBezTo>
                    <a:pt x="1789" y="10806"/>
                    <a:pt x="1749" y="10871"/>
                    <a:pt x="1706" y="10871"/>
                  </a:cubicBezTo>
                  <a:cubicBezTo>
                    <a:pt x="1669" y="10871"/>
                    <a:pt x="1630" y="10823"/>
                    <a:pt x="1584" y="10823"/>
                  </a:cubicBezTo>
                  <a:cubicBezTo>
                    <a:pt x="1556" y="10823"/>
                    <a:pt x="1525" y="10841"/>
                    <a:pt x="1490" y="10900"/>
                  </a:cubicBezTo>
                  <a:cubicBezTo>
                    <a:pt x="1459" y="10461"/>
                    <a:pt x="1584" y="10367"/>
                    <a:pt x="1725" y="10257"/>
                  </a:cubicBezTo>
                  <a:cubicBezTo>
                    <a:pt x="1804" y="10210"/>
                    <a:pt x="1866" y="10148"/>
                    <a:pt x="1945" y="10054"/>
                  </a:cubicBezTo>
                  <a:cubicBezTo>
                    <a:pt x="1999" y="9972"/>
                    <a:pt x="2042" y="9854"/>
                    <a:pt x="2093" y="9681"/>
                  </a:cubicBezTo>
                  <a:lnTo>
                    <a:pt x="2093" y="9681"/>
                  </a:lnTo>
                  <a:cubicBezTo>
                    <a:pt x="2069" y="9729"/>
                    <a:pt x="2031" y="9780"/>
                    <a:pt x="1992" y="9819"/>
                  </a:cubicBezTo>
                  <a:cubicBezTo>
                    <a:pt x="1967" y="9860"/>
                    <a:pt x="1942" y="9883"/>
                    <a:pt x="1922" y="9883"/>
                  </a:cubicBezTo>
                  <a:cubicBezTo>
                    <a:pt x="1904" y="9883"/>
                    <a:pt x="1889" y="9863"/>
                    <a:pt x="1882" y="9819"/>
                  </a:cubicBezTo>
                  <a:cubicBezTo>
                    <a:pt x="1976" y="9646"/>
                    <a:pt x="2101" y="9442"/>
                    <a:pt x="2195" y="9364"/>
                  </a:cubicBezTo>
                  <a:cubicBezTo>
                    <a:pt x="2255" y="9159"/>
                    <a:pt x="2253" y="9101"/>
                    <a:pt x="2225" y="9101"/>
                  </a:cubicBezTo>
                  <a:cubicBezTo>
                    <a:pt x="2188" y="9101"/>
                    <a:pt x="2104" y="9205"/>
                    <a:pt x="2057" y="9205"/>
                  </a:cubicBezTo>
                  <a:cubicBezTo>
                    <a:pt x="2037" y="9205"/>
                    <a:pt x="2023" y="9185"/>
                    <a:pt x="2023" y="9129"/>
                  </a:cubicBezTo>
                  <a:cubicBezTo>
                    <a:pt x="2258" y="8988"/>
                    <a:pt x="2070" y="8815"/>
                    <a:pt x="2117" y="8533"/>
                  </a:cubicBezTo>
                  <a:lnTo>
                    <a:pt x="2117" y="8533"/>
                  </a:lnTo>
                  <a:lnTo>
                    <a:pt x="2258" y="8596"/>
                  </a:lnTo>
                  <a:cubicBezTo>
                    <a:pt x="2619" y="7969"/>
                    <a:pt x="2054" y="8298"/>
                    <a:pt x="2430" y="7750"/>
                  </a:cubicBezTo>
                  <a:lnTo>
                    <a:pt x="2430" y="7750"/>
                  </a:lnTo>
                  <a:lnTo>
                    <a:pt x="2493" y="8079"/>
                  </a:lnTo>
                  <a:lnTo>
                    <a:pt x="2587" y="7765"/>
                  </a:lnTo>
                  <a:lnTo>
                    <a:pt x="2713" y="7891"/>
                  </a:lnTo>
                  <a:cubicBezTo>
                    <a:pt x="2760" y="7530"/>
                    <a:pt x="2854" y="7436"/>
                    <a:pt x="3073" y="7154"/>
                  </a:cubicBezTo>
                  <a:lnTo>
                    <a:pt x="3073" y="7154"/>
                  </a:lnTo>
                  <a:cubicBezTo>
                    <a:pt x="3068" y="7155"/>
                    <a:pt x="3062" y="7155"/>
                    <a:pt x="3057" y="7155"/>
                  </a:cubicBezTo>
                  <a:cubicBezTo>
                    <a:pt x="2928" y="7155"/>
                    <a:pt x="2876" y="6971"/>
                    <a:pt x="3042" y="6715"/>
                  </a:cubicBezTo>
                  <a:cubicBezTo>
                    <a:pt x="3082" y="6685"/>
                    <a:pt x="3107" y="6676"/>
                    <a:pt x="3124" y="6676"/>
                  </a:cubicBezTo>
                  <a:cubicBezTo>
                    <a:pt x="3152" y="6676"/>
                    <a:pt x="3157" y="6702"/>
                    <a:pt x="3170" y="6702"/>
                  </a:cubicBezTo>
                  <a:cubicBezTo>
                    <a:pt x="3186" y="6702"/>
                    <a:pt x="3214" y="6664"/>
                    <a:pt x="3308" y="6496"/>
                  </a:cubicBezTo>
                  <a:lnTo>
                    <a:pt x="3308" y="6496"/>
                  </a:lnTo>
                  <a:cubicBezTo>
                    <a:pt x="3324" y="6637"/>
                    <a:pt x="3371" y="6793"/>
                    <a:pt x="3152" y="6872"/>
                  </a:cubicBezTo>
                  <a:cubicBezTo>
                    <a:pt x="3183" y="6919"/>
                    <a:pt x="3183" y="7013"/>
                    <a:pt x="3199" y="7060"/>
                  </a:cubicBezTo>
                  <a:cubicBezTo>
                    <a:pt x="3418" y="6919"/>
                    <a:pt x="3528" y="6590"/>
                    <a:pt x="3637" y="6464"/>
                  </a:cubicBezTo>
                  <a:lnTo>
                    <a:pt x="3637" y="6464"/>
                  </a:lnTo>
                  <a:cubicBezTo>
                    <a:pt x="3590" y="6511"/>
                    <a:pt x="3543" y="6558"/>
                    <a:pt x="3496" y="6574"/>
                  </a:cubicBezTo>
                  <a:lnTo>
                    <a:pt x="3731" y="5947"/>
                  </a:lnTo>
                  <a:cubicBezTo>
                    <a:pt x="3752" y="5938"/>
                    <a:pt x="3767" y="5934"/>
                    <a:pt x="3779" y="5934"/>
                  </a:cubicBezTo>
                  <a:cubicBezTo>
                    <a:pt x="3831" y="5934"/>
                    <a:pt x="3810" y="6009"/>
                    <a:pt x="3810" y="6072"/>
                  </a:cubicBezTo>
                  <a:cubicBezTo>
                    <a:pt x="3873" y="5963"/>
                    <a:pt x="3888" y="5853"/>
                    <a:pt x="3998" y="5696"/>
                  </a:cubicBezTo>
                  <a:cubicBezTo>
                    <a:pt x="4061" y="5822"/>
                    <a:pt x="4155" y="5884"/>
                    <a:pt x="4029" y="6119"/>
                  </a:cubicBezTo>
                  <a:lnTo>
                    <a:pt x="4327" y="5587"/>
                  </a:lnTo>
                  <a:cubicBezTo>
                    <a:pt x="4375" y="5587"/>
                    <a:pt x="4532" y="5514"/>
                    <a:pt x="4590" y="5514"/>
                  </a:cubicBezTo>
                  <a:cubicBezTo>
                    <a:pt x="4608" y="5514"/>
                    <a:pt x="4617" y="5521"/>
                    <a:pt x="4609" y="5539"/>
                  </a:cubicBezTo>
                  <a:cubicBezTo>
                    <a:pt x="4766" y="5445"/>
                    <a:pt x="4860" y="5257"/>
                    <a:pt x="4985" y="5069"/>
                  </a:cubicBezTo>
                  <a:cubicBezTo>
                    <a:pt x="5111" y="4881"/>
                    <a:pt x="5252" y="4677"/>
                    <a:pt x="5440" y="4568"/>
                  </a:cubicBezTo>
                  <a:cubicBezTo>
                    <a:pt x="5456" y="4536"/>
                    <a:pt x="5471" y="4489"/>
                    <a:pt x="5534" y="4411"/>
                  </a:cubicBezTo>
                  <a:cubicBezTo>
                    <a:pt x="5706" y="4301"/>
                    <a:pt x="5895" y="4207"/>
                    <a:pt x="6067" y="4097"/>
                  </a:cubicBezTo>
                  <a:cubicBezTo>
                    <a:pt x="6255" y="3988"/>
                    <a:pt x="6427" y="3862"/>
                    <a:pt x="6600" y="3643"/>
                  </a:cubicBezTo>
                  <a:cubicBezTo>
                    <a:pt x="6600" y="3643"/>
                    <a:pt x="6678" y="3643"/>
                    <a:pt x="6772" y="3659"/>
                  </a:cubicBezTo>
                  <a:lnTo>
                    <a:pt x="6945" y="3674"/>
                  </a:lnTo>
                  <a:cubicBezTo>
                    <a:pt x="7258" y="3423"/>
                    <a:pt x="6474" y="3643"/>
                    <a:pt x="6992" y="3235"/>
                  </a:cubicBezTo>
                  <a:cubicBezTo>
                    <a:pt x="7106" y="3140"/>
                    <a:pt x="7175" y="3107"/>
                    <a:pt x="7219" y="3107"/>
                  </a:cubicBezTo>
                  <a:cubicBezTo>
                    <a:pt x="7316" y="3107"/>
                    <a:pt x="7296" y="3267"/>
                    <a:pt x="7404" y="3267"/>
                  </a:cubicBezTo>
                  <a:cubicBezTo>
                    <a:pt x="7408" y="3267"/>
                    <a:pt x="7411" y="3267"/>
                    <a:pt x="7415" y="3267"/>
                  </a:cubicBezTo>
                  <a:cubicBezTo>
                    <a:pt x="7478" y="3157"/>
                    <a:pt x="7587" y="3016"/>
                    <a:pt x="7713" y="2891"/>
                  </a:cubicBezTo>
                  <a:cubicBezTo>
                    <a:pt x="7854" y="2749"/>
                    <a:pt x="8042" y="2655"/>
                    <a:pt x="8277" y="2655"/>
                  </a:cubicBezTo>
                  <a:cubicBezTo>
                    <a:pt x="8167" y="2749"/>
                    <a:pt x="8042" y="2765"/>
                    <a:pt x="7932" y="2828"/>
                  </a:cubicBezTo>
                  <a:cubicBezTo>
                    <a:pt x="7932" y="2828"/>
                    <a:pt x="8026" y="2828"/>
                    <a:pt x="8105" y="2812"/>
                  </a:cubicBezTo>
                  <a:lnTo>
                    <a:pt x="8277" y="2812"/>
                  </a:lnTo>
                  <a:cubicBezTo>
                    <a:pt x="8011" y="3126"/>
                    <a:pt x="7760" y="3220"/>
                    <a:pt x="8073" y="3220"/>
                  </a:cubicBezTo>
                  <a:cubicBezTo>
                    <a:pt x="7995" y="3016"/>
                    <a:pt x="8277" y="2891"/>
                    <a:pt x="8559" y="2749"/>
                  </a:cubicBezTo>
                  <a:cubicBezTo>
                    <a:pt x="8841" y="2608"/>
                    <a:pt x="9123" y="2514"/>
                    <a:pt x="9076" y="2311"/>
                  </a:cubicBezTo>
                  <a:lnTo>
                    <a:pt x="9312" y="2311"/>
                  </a:lnTo>
                  <a:cubicBezTo>
                    <a:pt x="9249" y="2326"/>
                    <a:pt x="9249" y="2358"/>
                    <a:pt x="9186" y="2373"/>
                  </a:cubicBezTo>
                  <a:cubicBezTo>
                    <a:pt x="9210" y="2376"/>
                    <a:pt x="9232" y="2377"/>
                    <a:pt x="9252" y="2377"/>
                  </a:cubicBezTo>
                  <a:cubicBezTo>
                    <a:pt x="9617" y="2377"/>
                    <a:pt x="9419" y="1991"/>
                    <a:pt x="9938" y="1887"/>
                  </a:cubicBezTo>
                  <a:cubicBezTo>
                    <a:pt x="9970" y="1885"/>
                    <a:pt x="10000" y="1883"/>
                    <a:pt x="10028" y="1883"/>
                  </a:cubicBezTo>
                  <a:cubicBezTo>
                    <a:pt x="10167" y="1883"/>
                    <a:pt x="10249" y="1916"/>
                    <a:pt x="10158" y="1981"/>
                  </a:cubicBezTo>
                  <a:lnTo>
                    <a:pt x="10534" y="1793"/>
                  </a:lnTo>
                  <a:cubicBezTo>
                    <a:pt x="10555" y="1788"/>
                    <a:pt x="10571" y="1786"/>
                    <a:pt x="10585" y="1786"/>
                  </a:cubicBezTo>
                  <a:cubicBezTo>
                    <a:pt x="10633" y="1786"/>
                    <a:pt x="10633" y="1816"/>
                    <a:pt x="10595" y="1837"/>
                  </a:cubicBezTo>
                  <a:lnTo>
                    <a:pt x="10595" y="1837"/>
                  </a:lnTo>
                  <a:cubicBezTo>
                    <a:pt x="10650" y="1821"/>
                    <a:pt x="10738" y="1796"/>
                    <a:pt x="10832" y="1778"/>
                  </a:cubicBezTo>
                  <a:cubicBezTo>
                    <a:pt x="10989" y="1746"/>
                    <a:pt x="11145" y="1699"/>
                    <a:pt x="11145" y="1699"/>
                  </a:cubicBezTo>
                  <a:lnTo>
                    <a:pt x="11145" y="1715"/>
                  </a:lnTo>
                  <a:cubicBezTo>
                    <a:pt x="11224" y="1637"/>
                    <a:pt x="11428" y="1511"/>
                    <a:pt x="11522" y="1449"/>
                  </a:cubicBezTo>
                  <a:lnTo>
                    <a:pt x="11522" y="1449"/>
                  </a:lnTo>
                  <a:cubicBezTo>
                    <a:pt x="11694" y="1480"/>
                    <a:pt x="11443" y="1496"/>
                    <a:pt x="11490" y="1543"/>
                  </a:cubicBezTo>
                  <a:cubicBezTo>
                    <a:pt x="11490" y="1543"/>
                    <a:pt x="11584" y="1511"/>
                    <a:pt x="11663" y="1480"/>
                  </a:cubicBezTo>
                  <a:lnTo>
                    <a:pt x="11835" y="1401"/>
                  </a:lnTo>
                  <a:lnTo>
                    <a:pt x="11835" y="1401"/>
                  </a:lnTo>
                  <a:cubicBezTo>
                    <a:pt x="11992" y="1496"/>
                    <a:pt x="11710" y="1621"/>
                    <a:pt x="11459" y="1652"/>
                  </a:cubicBezTo>
                  <a:cubicBezTo>
                    <a:pt x="11565" y="1750"/>
                    <a:pt x="11634" y="1783"/>
                    <a:pt x="11694" y="1783"/>
                  </a:cubicBezTo>
                  <a:cubicBezTo>
                    <a:pt x="11821" y="1783"/>
                    <a:pt x="11904" y="1632"/>
                    <a:pt x="12207" y="1632"/>
                  </a:cubicBezTo>
                  <a:cubicBezTo>
                    <a:pt x="12286" y="1632"/>
                    <a:pt x="12380" y="1642"/>
                    <a:pt x="12493" y="1668"/>
                  </a:cubicBezTo>
                  <a:cubicBezTo>
                    <a:pt x="12493" y="1668"/>
                    <a:pt x="12415" y="1684"/>
                    <a:pt x="12321" y="1699"/>
                  </a:cubicBezTo>
                  <a:lnTo>
                    <a:pt x="12164" y="1746"/>
                  </a:lnTo>
                  <a:cubicBezTo>
                    <a:pt x="12399" y="1950"/>
                    <a:pt x="12650" y="1856"/>
                    <a:pt x="13026" y="1981"/>
                  </a:cubicBezTo>
                  <a:cubicBezTo>
                    <a:pt x="12948" y="1903"/>
                    <a:pt x="12258" y="1668"/>
                    <a:pt x="12634" y="1543"/>
                  </a:cubicBezTo>
                  <a:lnTo>
                    <a:pt x="12634" y="1543"/>
                  </a:lnTo>
                  <a:cubicBezTo>
                    <a:pt x="12666" y="1547"/>
                    <a:pt x="12701" y="1550"/>
                    <a:pt x="12739" y="1550"/>
                  </a:cubicBezTo>
                  <a:cubicBezTo>
                    <a:pt x="12831" y="1550"/>
                    <a:pt x="12944" y="1531"/>
                    <a:pt x="13089" y="1464"/>
                  </a:cubicBezTo>
                  <a:cubicBezTo>
                    <a:pt x="13099" y="1564"/>
                    <a:pt x="13185" y="1587"/>
                    <a:pt x="13310" y="1587"/>
                  </a:cubicBezTo>
                  <a:cubicBezTo>
                    <a:pt x="13383" y="1587"/>
                    <a:pt x="13468" y="1580"/>
                    <a:pt x="13559" y="1574"/>
                  </a:cubicBezTo>
                  <a:lnTo>
                    <a:pt x="13559" y="1574"/>
                  </a:lnTo>
                  <a:lnTo>
                    <a:pt x="13544" y="1778"/>
                  </a:lnTo>
                  <a:cubicBezTo>
                    <a:pt x="13810" y="1715"/>
                    <a:pt x="13794" y="1621"/>
                    <a:pt x="13967" y="1527"/>
                  </a:cubicBezTo>
                  <a:cubicBezTo>
                    <a:pt x="14265" y="1558"/>
                    <a:pt x="14327" y="1699"/>
                    <a:pt x="14390" y="1825"/>
                  </a:cubicBezTo>
                  <a:cubicBezTo>
                    <a:pt x="14436" y="1830"/>
                    <a:pt x="14470" y="1833"/>
                    <a:pt x="14496" y="1833"/>
                  </a:cubicBezTo>
                  <a:cubicBezTo>
                    <a:pt x="14752" y="1833"/>
                    <a:pt x="14115" y="1574"/>
                    <a:pt x="14656" y="1574"/>
                  </a:cubicBezTo>
                  <a:cubicBezTo>
                    <a:pt x="14814" y="1616"/>
                    <a:pt x="14955" y="1633"/>
                    <a:pt x="15098" y="1633"/>
                  </a:cubicBezTo>
                  <a:cubicBezTo>
                    <a:pt x="15326" y="1633"/>
                    <a:pt x="15561" y="1591"/>
                    <a:pt x="15879" y="1543"/>
                  </a:cubicBezTo>
                  <a:lnTo>
                    <a:pt x="15879" y="1543"/>
                  </a:lnTo>
                  <a:cubicBezTo>
                    <a:pt x="16161" y="1637"/>
                    <a:pt x="15816" y="1652"/>
                    <a:pt x="15910" y="1715"/>
                  </a:cubicBezTo>
                  <a:lnTo>
                    <a:pt x="16193" y="1590"/>
                  </a:lnTo>
                  <a:cubicBezTo>
                    <a:pt x="16255" y="1605"/>
                    <a:pt x="16240" y="1652"/>
                    <a:pt x="16224" y="1668"/>
                  </a:cubicBezTo>
                  <a:cubicBezTo>
                    <a:pt x="16443" y="1637"/>
                    <a:pt x="16255" y="1480"/>
                    <a:pt x="16616" y="1464"/>
                  </a:cubicBezTo>
                  <a:cubicBezTo>
                    <a:pt x="16635" y="1434"/>
                    <a:pt x="16663" y="1421"/>
                    <a:pt x="16700" y="1421"/>
                  </a:cubicBezTo>
                  <a:cubicBezTo>
                    <a:pt x="16871" y="1421"/>
                    <a:pt x="17217" y="1695"/>
                    <a:pt x="17550" y="1695"/>
                  </a:cubicBezTo>
                  <a:cubicBezTo>
                    <a:pt x="17621" y="1695"/>
                    <a:pt x="17692" y="1683"/>
                    <a:pt x="17760" y="1652"/>
                  </a:cubicBezTo>
                  <a:lnTo>
                    <a:pt x="17760" y="1652"/>
                  </a:lnTo>
                  <a:cubicBezTo>
                    <a:pt x="17870" y="1731"/>
                    <a:pt x="17697" y="1778"/>
                    <a:pt x="17729" y="1856"/>
                  </a:cubicBezTo>
                  <a:cubicBezTo>
                    <a:pt x="18356" y="1746"/>
                    <a:pt x="18262" y="1778"/>
                    <a:pt x="18779" y="1621"/>
                  </a:cubicBezTo>
                  <a:lnTo>
                    <a:pt x="19171" y="1778"/>
                  </a:lnTo>
                  <a:cubicBezTo>
                    <a:pt x="18889" y="1605"/>
                    <a:pt x="19280" y="1464"/>
                    <a:pt x="19641" y="1370"/>
                  </a:cubicBezTo>
                  <a:cubicBezTo>
                    <a:pt x="19547" y="1292"/>
                    <a:pt x="19453" y="1213"/>
                    <a:pt x="19390" y="1182"/>
                  </a:cubicBezTo>
                  <a:cubicBezTo>
                    <a:pt x="19390" y="1182"/>
                    <a:pt x="19547" y="1166"/>
                    <a:pt x="19688" y="1151"/>
                  </a:cubicBezTo>
                  <a:cubicBezTo>
                    <a:pt x="19829" y="1151"/>
                    <a:pt x="19970" y="1135"/>
                    <a:pt x="19970" y="1135"/>
                  </a:cubicBezTo>
                  <a:lnTo>
                    <a:pt x="19970" y="1135"/>
                  </a:lnTo>
                  <a:cubicBezTo>
                    <a:pt x="20033" y="1182"/>
                    <a:pt x="19954" y="1245"/>
                    <a:pt x="19860" y="1307"/>
                  </a:cubicBezTo>
                  <a:cubicBezTo>
                    <a:pt x="19907" y="1292"/>
                    <a:pt x="19939" y="1292"/>
                    <a:pt x="19970" y="1276"/>
                  </a:cubicBezTo>
                  <a:lnTo>
                    <a:pt x="19970" y="1276"/>
                  </a:lnTo>
                  <a:cubicBezTo>
                    <a:pt x="20158" y="1386"/>
                    <a:pt x="20033" y="1480"/>
                    <a:pt x="19876" y="1558"/>
                  </a:cubicBezTo>
                  <a:cubicBezTo>
                    <a:pt x="19813" y="1511"/>
                    <a:pt x="19766" y="1464"/>
                    <a:pt x="19704" y="1417"/>
                  </a:cubicBezTo>
                  <a:cubicBezTo>
                    <a:pt x="19547" y="1511"/>
                    <a:pt x="19421" y="1637"/>
                    <a:pt x="19437" y="1746"/>
                  </a:cubicBezTo>
                  <a:cubicBezTo>
                    <a:pt x="19468" y="1731"/>
                    <a:pt x="19531" y="1715"/>
                    <a:pt x="19610" y="1715"/>
                  </a:cubicBezTo>
                  <a:cubicBezTo>
                    <a:pt x="19578" y="1746"/>
                    <a:pt x="19547" y="1762"/>
                    <a:pt x="19563" y="1793"/>
                  </a:cubicBezTo>
                  <a:cubicBezTo>
                    <a:pt x="19565" y="1796"/>
                    <a:pt x="19570" y="1797"/>
                    <a:pt x="19575" y="1797"/>
                  </a:cubicBezTo>
                  <a:cubicBezTo>
                    <a:pt x="19601" y="1797"/>
                    <a:pt x="19658" y="1769"/>
                    <a:pt x="19735" y="1731"/>
                  </a:cubicBezTo>
                  <a:lnTo>
                    <a:pt x="19813" y="1966"/>
                  </a:lnTo>
                  <a:lnTo>
                    <a:pt x="19860" y="1887"/>
                  </a:lnTo>
                  <a:cubicBezTo>
                    <a:pt x="19860" y="1887"/>
                    <a:pt x="20017" y="1950"/>
                    <a:pt x="20174" y="2013"/>
                  </a:cubicBezTo>
                  <a:lnTo>
                    <a:pt x="20487" y="2138"/>
                  </a:lnTo>
                  <a:cubicBezTo>
                    <a:pt x="20613" y="2122"/>
                    <a:pt x="20738" y="2091"/>
                    <a:pt x="20879" y="2060"/>
                  </a:cubicBezTo>
                  <a:cubicBezTo>
                    <a:pt x="21005" y="2028"/>
                    <a:pt x="21146" y="2013"/>
                    <a:pt x="21287" y="2013"/>
                  </a:cubicBezTo>
                  <a:cubicBezTo>
                    <a:pt x="21328" y="2008"/>
                    <a:pt x="21371" y="2006"/>
                    <a:pt x="21414" y="2006"/>
                  </a:cubicBezTo>
                  <a:cubicBezTo>
                    <a:pt x="21520" y="2006"/>
                    <a:pt x="21630" y="2017"/>
                    <a:pt x="21741" y="2028"/>
                  </a:cubicBezTo>
                  <a:cubicBezTo>
                    <a:pt x="21914" y="2060"/>
                    <a:pt x="22086" y="2107"/>
                    <a:pt x="22274" y="2185"/>
                  </a:cubicBezTo>
                  <a:cubicBezTo>
                    <a:pt x="22023" y="2232"/>
                    <a:pt x="22102" y="2389"/>
                    <a:pt x="22008" y="2546"/>
                  </a:cubicBezTo>
                  <a:cubicBezTo>
                    <a:pt x="21961" y="2405"/>
                    <a:pt x="21820" y="2358"/>
                    <a:pt x="21647" y="2311"/>
                  </a:cubicBezTo>
                  <a:cubicBezTo>
                    <a:pt x="21482" y="2296"/>
                    <a:pt x="21302" y="2266"/>
                    <a:pt x="21136" y="2195"/>
                  </a:cubicBezTo>
                  <a:lnTo>
                    <a:pt x="21136" y="2195"/>
                  </a:lnTo>
                  <a:cubicBezTo>
                    <a:pt x="21296" y="2270"/>
                    <a:pt x="21221" y="2343"/>
                    <a:pt x="21161" y="2358"/>
                  </a:cubicBezTo>
                  <a:lnTo>
                    <a:pt x="21271" y="2358"/>
                  </a:lnTo>
                  <a:cubicBezTo>
                    <a:pt x="21334" y="2373"/>
                    <a:pt x="21428" y="2389"/>
                    <a:pt x="21506" y="2405"/>
                  </a:cubicBezTo>
                  <a:cubicBezTo>
                    <a:pt x="21600" y="2405"/>
                    <a:pt x="21679" y="2436"/>
                    <a:pt x="21741" y="2452"/>
                  </a:cubicBezTo>
                  <a:cubicBezTo>
                    <a:pt x="21804" y="2467"/>
                    <a:pt x="21851" y="2467"/>
                    <a:pt x="21851" y="2467"/>
                  </a:cubicBezTo>
                  <a:cubicBezTo>
                    <a:pt x="21757" y="2593"/>
                    <a:pt x="21914" y="2640"/>
                    <a:pt x="22055" y="2796"/>
                  </a:cubicBezTo>
                  <a:cubicBezTo>
                    <a:pt x="22063" y="2704"/>
                    <a:pt x="22110" y="2669"/>
                    <a:pt x="22180" y="2669"/>
                  </a:cubicBezTo>
                  <a:cubicBezTo>
                    <a:pt x="22370" y="2669"/>
                    <a:pt x="22730" y="2927"/>
                    <a:pt x="22948" y="2985"/>
                  </a:cubicBezTo>
                  <a:cubicBezTo>
                    <a:pt x="22925" y="3032"/>
                    <a:pt x="22885" y="3071"/>
                    <a:pt x="22815" y="3071"/>
                  </a:cubicBezTo>
                  <a:cubicBezTo>
                    <a:pt x="22744" y="3071"/>
                    <a:pt x="22643" y="3032"/>
                    <a:pt x="22494" y="2922"/>
                  </a:cubicBezTo>
                  <a:lnTo>
                    <a:pt x="22494" y="2922"/>
                  </a:lnTo>
                  <a:cubicBezTo>
                    <a:pt x="22581" y="3083"/>
                    <a:pt x="22700" y="3112"/>
                    <a:pt x="22825" y="3112"/>
                  </a:cubicBezTo>
                  <a:cubicBezTo>
                    <a:pt x="22894" y="3112"/>
                    <a:pt x="22964" y="3103"/>
                    <a:pt x="23033" y="3103"/>
                  </a:cubicBezTo>
                  <a:cubicBezTo>
                    <a:pt x="23155" y="3103"/>
                    <a:pt x="23271" y="3131"/>
                    <a:pt x="23356" y="3282"/>
                  </a:cubicBezTo>
                  <a:cubicBezTo>
                    <a:pt x="23295" y="3246"/>
                    <a:pt x="23263" y="3210"/>
                    <a:pt x="23222" y="3210"/>
                  </a:cubicBezTo>
                  <a:cubicBezTo>
                    <a:pt x="23210" y="3210"/>
                    <a:pt x="23197" y="3213"/>
                    <a:pt x="23183" y="3220"/>
                  </a:cubicBezTo>
                  <a:cubicBezTo>
                    <a:pt x="23403" y="3251"/>
                    <a:pt x="23779" y="3612"/>
                    <a:pt x="23638" y="3612"/>
                  </a:cubicBezTo>
                  <a:lnTo>
                    <a:pt x="23559" y="3565"/>
                  </a:lnTo>
                  <a:lnTo>
                    <a:pt x="23559" y="3565"/>
                  </a:lnTo>
                  <a:cubicBezTo>
                    <a:pt x="23969" y="3872"/>
                    <a:pt x="24774" y="4643"/>
                    <a:pt x="25084" y="4643"/>
                  </a:cubicBezTo>
                  <a:cubicBezTo>
                    <a:pt x="25106" y="4643"/>
                    <a:pt x="25126" y="4639"/>
                    <a:pt x="25143" y="4630"/>
                  </a:cubicBezTo>
                  <a:lnTo>
                    <a:pt x="25143" y="4630"/>
                  </a:lnTo>
                  <a:cubicBezTo>
                    <a:pt x="25111" y="4646"/>
                    <a:pt x="24860" y="4787"/>
                    <a:pt x="24798" y="4803"/>
                  </a:cubicBezTo>
                  <a:cubicBezTo>
                    <a:pt x="24798" y="4803"/>
                    <a:pt x="25143" y="4834"/>
                    <a:pt x="25487" y="4866"/>
                  </a:cubicBezTo>
                  <a:cubicBezTo>
                    <a:pt x="25848" y="4897"/>
                    <a:pt x="26193" y="4944"/>
                    <a:pt x="26193" y="4944"/>
                  </a:cubicBezTo>
                  <a:cubicBezTo>
                    <a:pt x="26000" y="5021"/>
                    <a:pt x="25892" y="5455"/>
                    <a:pt x="25609" y="5455"/>
                  </a:cubicBezTo>
                  <a:cubicBezTo>
                    <a:pt x="25547" y="5455"/>
                    <a:pt x="25476" y="5434"/>
                    <a:pt x="25393" y="5383"/>
                  </a:cubicBezTo>
                  <a:lnTo>
                    <a:pt x="25393" y="5383"/>
                  </a:lnTo>
                  <a:cubicBezTo>
                    <a:pt x="25472" y="5508"/>
                    <a:pt x="25581" y="5665"/>
                    <a:pt x="25848" y="5837"/>
                  </a:cubicBezTo>
                  <a:cubicBezTo>
                    <a:pt x="25806" y="5754"/>
                    <a:pt x="25889" y="5496"/>
                    <a:pt x="25985" y="5496"/>
                  </a:cubicBezTo>
                  <a:cubicBezTo>
                    <a:pt x="25996" y="5496"/>
                    <a:pt x="26008" y="5500"/>
                    <a:pt x="26020" y="5508"/>
                  </a:cubicBezTo>
                  <a:cubicBezTo>
                    <a:pt x="26098" y="5943"/>
                    <a:pt x="26099" y="5793"/>
                    <a:pt x="26267" y="6263"/>
                  </a:cubicBezTo>
                  <a:lnTo>
                    <a:pt x="26267" y="6263"/>
                  </a:lnTo>
                  <a:cubicBezTo>
                    <a:pt x="26243" y="6176"/>
                    <a:pt x="26377" y="6091"/>
                    <a:pt x="26516" y="6091"/>
                  </a:cubicBezTo>
                  <a:cubicBezTo>
                    <a:pt x="26593" y="6091"/>
                    <a:pt x="26672" y="6117"/>
                    <a:pt x="26726" y="6182"/>
                  </a:cubicBezTo>
                  <a:cubicBezTo>
                    <a:pt x="26667" y="6182"/>
                    <a:pt x="26510" y="6404"/>
                    <a:pt x="26427" y="6404"/>
                  </a:cubicBezTo>
                  <a:cubicBezTo>
                    <a:pt x="26425" y="6404"/>
                    <a:pt x="26423" y="6404"/>
                    <a:pt x="26421" y="6404"/>
                  </a:cubicBezTo>
                  <a:lnTo>
                    <a:pt x="26421" y="6404"/>
                  </a:lnTo>
                  <a:lnTo>
                    <a:pt x="27019" y="6564"/>
                  </a:lnTo>
                  <a:lnTo>
                    <a:pt x="27019" y="6564"/>
                  </a:lnTo>
                  <a:cubicBezTo>
                    <a:pt x="27017" y="6564"/>
                    <a:pt x="27014" y="6564"/>
                    <a:pt x="27011" y="6564"/>
                  </a:cubicBezTo>
                  <a:cubicBezTo>
                    <a:pt x="26898" y="6564"/>
                    <a:pt x="26835" y="6777"/>
                    <a:pt x="26835" y="6903"/>
                  </a:cubicBezTo>
                  <a:cubicBezTo>
                    <a:pt x="26835" y="6898"/>
                    <a:pt x="26837" y="6896"/>
                    <a:pt x="26841" y="6896"/>
                  </a:cubicBezTo>
                  <a:cubicBezTo>
                    <a:pt x="26859" y="6896"/>
                    <a:pt x="26926" y="6965"/>
                    <a:pt x="26992" y="7044"/>
                  </a:cubicBezTo>
                  <a:cubicBezTo>
                    <a:pt x="27086" y="7154"/>
                    <a:pt x="27165" y="7295"/>
                    <a:pt x="27212" y="7342"/>
                  </a:cubicBezTo>
                  <a:lnTo>
                    <a:pt x="27149" y="7107"/>
                  </a:lnTo>
                  <a:lnTo>
                    <a:pt x="27149" y="7107"/>
                  </a:lnTo>
                  <a:cubicBezTo>
                    <a:pt x="27306" y="7373"/>
                    <a:pt x="27494" y="7405"/>
                    <a:pt x="27666" y="7483"/>
                  </a:cubicBezTo>
                  <a:cubicBezTo>
                    <a:pt x="27854" y="7561"/>
                    <a:pt x="28058" y="7624"/>
                    <a:pt x="28168" y="7938"/>
                  </a:cubicBezTo>
                  <a:cubicBezTo>
                    <a:pt x="28149" y="7928"/>
                    <a:pt x="28120" y="7923"/>
                    <a:pt x="28086" y="7923"/>
                  </a:cubicBezTo>
                  <a:cubicBezTo>
                    <a:pt x="27944" y="7923"/>
                    <a:pt x="27713" y="8008"/>
                    <a:pt x="27776" y="8235"/>
                  </a:cubicBezTo>
                  <a:cubicBezTo>
                    <a:pt x="27901" y="8267"/>
                    <a:pt x="28136" y="8345"/>
                    <a:pt x="28403" y="8486"/>
                  </a:cubicBezTo>
                  <a:cubicBezTo>
                    <a:pt x="28544" y="8549"/>
                    <a:pt x="28669" y="8643"/>
                    <a:pt x="28779" y="8768"/>
                  </a:cubicBezTo>
                  <a:cubicBezTo>
                    <a:pt x="28889" y="8878"/>
                    <a:pt x="28998" y="9004"/>
                    <a:pt x="29061" y="9145"/>
                  </a:cubicBezTo>
                  <a:lnTo>
                    <a:pt x="28983" y="9270"/>
                  </a:lnTo>
                  <a:cubicBezTo>
                    <a:pt x="28983" y="9270"/>
                    <a:pt x="29030" y="9380"/>
                    <a:pt x="29093" y="9489"/>
                  </a:cubicBezTo>
                  <a:cubicBezTo>
                    <a:pt x="29133" y="9584"/>
                    <a:pt x="29162" y="9679"/>
                    <a:pt x="29179" y="9703"/>
                  </a:cubicBezTo>
                  <a:lnTo>
                    <a:pt x="29179" y="9703"/>
                  </a:lnTo>
                  <a:cubicBezTo>
                    <a:pt x="29022" y="9576"/>
                    <a:pt x="28775" y="9345"/>
                    <a:pt x="28528" y="9129"/>
                  </a:cubicBezTo>
                  <a:cubicBezTo>
                    <a:pt x="28262" y="8894"/>
                    <a:pt x="28011" y="8674"/>
                    <a:pt x="27839" y="8533"/>
                  </a:cubicBezTo>
                  <a:lnTo>
                    <a:pt x="27839" y="8533"/>
                  </a:lnTo>
                  <a:cubicBezTo>
                    <a:pt x="27839" y="8768"/>
                    <a:pt x="27760" y="8627"/>
                    <a:pt x="27854" y="8941"/>
                  </a:cubicBezTo>
                  <a:cubicBezTo>
                    <a:pt x="27842" y="8968"/>
                    <a:pt x="27828" y="8980"/>
                    <a:pt x="27813" y="8980"/>
                  </a:cubicBezTo>
                  <a:cubicBezTo>
                    <a:pt x="27751" y="8980"/>
                    <a:pt x="27673" y="8784"/>
                    <a:pt x="27635" y="8721"/>
                  </a:cubicBezTo>
                  <a:lnTo>
                    <a:pt x="27635" y="8721"/>
                  </a:lnTo>
                  <a:cubicBezTo>
                    <a:pt x="27635" y="8721"/>
                    <a:pt x="27650" y="8768"/>
                    <a:pt x="27666" y="8831"/>
                  </a:cubicBezTo>
                  <a:cubicBezTo>
                    <a:pt x="27682" y="8909"/>
                    <a:pt x="27697" y="9004"/>
                    <a:pt x="27713" y="9098"/>
                  </a:cubicBezTo>
                  <a:cubicBezTo>
                    <a:pt x="27729" y="9192"/>
                    <a:pt x="27745" y="9286"/>
                    <a:pt x="27760" y="9348"/>
                  </a:cubicBezTo>
                  <a:cubicBezTo>
                    <a:pt x="27760" y="9427"/>
                    <a:pt x="27776" y="9474"/>
                    <a:pt x="27776" y="9474"/>
                  </a:cubicBezTo>
                  <a:cubicBezTo>
                    <a:pt x="27786" y="9470"/>
                    <a:pt x="27795" y="9469"/>
                    <a:pt x="27805" y="9469"/>
                  </a:cubicBezTo>
                  <a:cubicBezTo>
                    <a:pt x="27886" y="9469"/>
                    <a:pt x="27956" y="9584"/>
                    <a:pt x="28027" y="9725"/>
                  </a:cubicBezTo>
                  <a:cubicBezTo>
                    <a:pt x="28086" y="9858"/>
                    <a:pt x="28146" y="9992"/>
                    <a:pt x="28218" y="9992"/>
                  </a:cubicBezTo>
                  <a:cubicBezTo>
                    <a:pt x="28222" y="9992"/>
                    <a:pt x="28226" y="9992"/>
                    <a:pt x="28230" y="9991"/>
                  </a:cubicBezTo>
                  <a:cubicBezTo>
                    <a:pt x="28230" y="9991"/>
                    <a:pt x="28152" y="9772"/>
                    <a:pt x="28058" y="9568"/>
                  </a:cubicBezTo>
                  <a:cubicBezTo>
                    <a:pt x="28011" y="9458"/>
                    <a:pt x="27964" y="9364"/>
                    <a:pt x="27933" y="9286"/>
                  </a:cubicBezTo>
                  <a:cubicBezTo>
                    <a:pt x="27901" y="9223"/>
                    <a:pt x="27870" y="9176"/>
                    <a:pt x="27870" y="9176"/>
                  </a:cubicBezTo>
                  <a:cubicBezTo>
                    <a:pt x="27888" y="9167"/>
                    <a:pt x="27908" y="9163"/>
                    <a:pt x="27931" y="9163"/>
                  </a:cubicBezTo>
                  <a:cubicBezTo>
                    <a:pt x="28029" y="9163"/>
                    <a:pt x="28166" y="9243"/>
                    <a:pt x="28293" y="9395"/>
                  </a:cubicBezTo>
                  <a:cubicBezTo>
                    <a:pt x="28356" y="9489"/>
                    <a:pt x="28434" y="9599"/>
                    <a:pt x="28497" y="9725"/>
                  </a:cubicBezTo>
                  <a:cubicBezTo>
                    <a:pt x="28544" y="9850"/>
                    <a:pt x="28575" y="10007"/>
                    <a:pt x="28591" y="10148"/>
                  </a:cubicBezTo>
                  <a:cubicBezTo>
                    <a:pt x="28574" y="10189"/>
                    <a:pt x="28540" y="10204"/>
                    <a:pt x="28497" y="10204"/>
                  </a:cubicBezTo>
                  <a:cubicBezTo>
                    <a:pt x="28385" y="10204"/>
                    <a:pt x="28215" y="10100"/>
                    <a:pt x="28160" y="10100"/>
                  </a:cubicBezTo>
                  <a:cubicBezTo>
                    <a:pt x="28157" y="10100"/>
                    <a:pt x="28154" y="10100"/>
                    <a:pt x="28152" y="10101"/>
                  </a:cubicBezTo>
                  <a:cubicBezTo>
                    <a:pt x="28246" y="10163"/>
                    <a:pt x="28340" y="10634"/>
                    <a:pt x="28293" y="10696"/>
                  </a:cubicBezTo>
                  <a:lnTo>
                    <a:pt x="28168" y="10461"/>
                  </a:lnTo>
                  <a:lnTo>
                    <a:pt x="28168" y="10461"/>
                  </a:lnTo>
                  <a:cubicBezTo>
                    <a:pt x="28105" y="10775"/>
                    <a:pt x="28481" y="10963"/>
                    <a:pt x="28293" y="11355"/>
                  </a:cubicBezTo>
                  <a:cubicBezTo>
                    <a:pt x="28277" y="11496"/>
                    <a:pt x="28011" y="11747"/>
                    <a:pt x="28136" y="11778"/>
                  </a:cubicBezTo>
                  <a:cubicBezTo>
                    <a:pt x="28277" y="11656"/>
                    <a:pt x="28590" y="11591"/>
                    <a:pt x="28856" y="11591"/>
                  </a:cubicBezTo>
                  <a:cubicBezTo>
                    <a:pt x="29037" y="11591"/>
                    <a:pt x="29195" y="11621"/>
                    <a:pt x="29265" y="11684"/>
                  </a:cubicBezTo>
                  <a:cubicBezTo>
                    <a:pt x="29249" y="11715"/>
                    <a:pt x="29202" y="11903"/>
                    <a:pt x="29124" y="12107"/>
                  </a:cubicBezTo>
                  <a:cubicBezTo>
                    <a:pt x="29045" y="12295"/>
                    <a:pt x="28936" y="12515"/>
                    <a:pt x="28873" y="12577"/>
                  </a:cubicBezTo>
                  <a:cubicBezTo>
                    <a:pt x="28841" y="12612"/>
                    <a:pt x="28809" y="12626"/>
                    <a:pt x="28777" y="12626"/>
                  </a:cubicBezTo>
                  <a:cubicBezTo>
                    <a:pt x="28635" y="12626"/>
                    <a:pt x="28500" y="12342"/>
                    <a:pt x="28366" y="12342"/>
                  </a:cubicBezTo>
                  <a:cubicBezTo>
                    <a:pt x="28342" y="12342"/>
                    <a:pt x="28317" y="12351"/>
                    <a:pt x="28293" y="12374"/>
                  </a:cubicBezTo>
                  <a:cubicBezTo>
                    <a:pt x="28356" y="12389"/>
                    <a:pt x="28403" y="12515"/>
                    <a:pt x="28434" y="12577"/>
                  </a:cubicBezTo>
                  <a:cubicBezTo>
                    <a:pt x="28413" y="12624"/>
                    <a:pt x="28387" y="12631"/>
                    <a:pt x="28362" y="12631"/>
                  </a:cubicBezTo>
                  <a:cubicBezTo>
                    <a:pt x="28351" y="12631"/>
                    <a:pt x="28340" y="12630"/>
                    <a:pt x="28330" y="12630"/>
                  </a:cubicBezTo>
                  <a:cubicBezTo>
                    <a:pt x="28292" y="12630"/>
                    <a:pt x="28262" y="12647"/>
                    <a:pt x="28262" y="12812"/>
                  </a:cubicBezTo>
                  <a:cubicBezTo>
                    <a:pt x="28406" y="12868"/>
                    <a:pt x="28291" y="13151"/>
                    <a:pt x="28306" y="13151"/>
                  </a:cubicBezTo>
                  <a:cubicBezTo>
                    <a:pt x="28312" y="13151"/>
                    <a:pt x="28341" y="13102"/>
                    <a:pt x="28419" y="12969"/>
                  </a:cubicBezTo>
                  <a:lnTo>
                    <a:pt x="28419" y="12969"/>
                  </a:lnTo>
                  <a:cubicBezTo>
                    <a:pt x="28434" y="13283"/>
                    <a:pt x="28309" y="13283"/>
                    <a:pt x="28262" y="13643"/>
                  </a:cubicBezTo>
                  <a:cubicBezTo>
                    <a:pt x="28274" y="13635"/>
                    <a:pt x="28286" y="13632"/>
                    <a:pt x="28299" y="13632"/>
                  </a:cubicBezTo>
                  <a:cubicBezTo>
                    <a:pt x="28443" y="13632"/>
                    <a:pt x="28651" y="14078"/>
                    <a:pt x="28622" y="14380"/>
                  </a:cubicBezTo>
                  <a:cubicBezTo>
                    <a:pt x="28611" y="14373"/>
                    <a:pt x="28598" y="14369"/>
                    <a:pt x="28583" y="14369"/>
                  </a:cubicBezTo>
                  <a:cubicBezTo>
                    <a:pt x="28535" y="14369"/>
                    <a:pt x="28474" y="14403"/>
                    <a:pt x="28450" y="14427"/>
                  </a:cubicBezTo>
                  <a:cubicBezTo>
                    <a:pt x="28356" y="14725"/>
                    <a:pt x="28262" y="14960"/>
                    <a:pt x="28152" y="15179"/>
                  </a:cubicBezTo>
                  <a:cubicBezTo>
                    <a:pt x="28042" y="15399"/>
                    <a:pt x="27964" y="15602"/>
                    <a:pt x="27839" y="15885"/>
                  </a:cubicBezTo>
                  <a:cubicBezTo>
                    <a:pt x="27790" y="15909"/>
                    <a:pt x="27676" y="16055"/>
                    <a:pt x="27612" y="16055"/>
                  </a:cubicBezTo>
                  <a:cubicBezTo>
                    <a:pt x="27594" y="16055"/>
                    <a:pt x="27579" y="16042"/>
                    <a:pt x="27572" y="16010"/>
                  </a:cubicBezTo>
                  <a:lnTo>
                    <a:pt x="27572" y="16010"/>
                  </a:lnTo>
                  <a:cubicBezTo>
                    <a:pt x="27572" y="16104"/>
                    <a:pt x="27603" y="16198"/>
                    <a:pt x="27541" y="16370"/>
                  </a:cubicBezTo>
                  <a:cubicBezTo>
                    <a:pt x="27491" y="16412"/>
                    <a:pt x="27462" y="16429"/>
                    <a:pt x="27446" y="16429"/>
                  </a:cubicBezTo>
                  <a:cubicBezTo>
                    <a:pt x="27380" y="16429"/>
                    <a:pt x="27561" y="16121"/>
                    <a:pt x="27452" y="16121"/>
                  </a:cubicBezTo>
                  <a:cubicBezTo>
                    <a:pt x="27433" y="16121"/>
                    <a:pt x="27406" y="16130"/>
                    <a:pt x="27368" y="16151"/>
                  </a:cubicBezTo>
                  <a:cubicBezTo>
                    <a:pt x="27478" y="16214"/>
                    <a:pt x="27353" y="16637"/>
                    <a:pt x="27290" y="16903"/>
                  </a:cubicBezTo>
                  <a:cubicBezTo>
                    <a:pt x="27384" y="16903"/>
                    <a:pt x="27462" y="16778"/>
                    <a:pt x="27525" y="16606"/>
                  </a:cubicBezTo>
                  <a:cubicBezTo>
                    <a:pt x="27572" y="16449"/>
                    <a:pt x="27588" y="16245"/>
                    <a:pt x="27603" y="16104"/>
                  </a:cubicBezTo>
                  <a:cubicBezTo>
                    <a:pt x="27839" y="16198"/>
                    <a:pt x="27933" y="16747"/>
                    <a:pt x="27729" y="17358"/>
                  </a:cubicBezTo>
                  <a:cubicBezTo>
                    <a:pt x="27655" y="17566"/>
                    <a:pt x="27599" y="17619"/>
                    <a:pt x="27558" y="17619"/>
                  </a:cubicBezTo>
                  <a:cubicBezTo>
                    <a:pt x="27516" y="17619"/>
                    <a:pt x="27491" y="17561"/>
                    <a:pt x="27482" y="17561"/>
                  </a:cubicBezTo>
                  <a:cubicBezTo>
                    <a:pt x="27479" y="17561"/>
                    <a:pt x="27478" y="17566"/>
                    <a:pt x="27478" y="17577"/>
                  </a:cubicBezTo>
                  <a:cubicBezTo>
                    <a:pt x="27227" y="17985"/>
                    <a:pt x="27227" y="18220"/>
                    <a:pt x="27212" y="18424"/>
                  </a:cubicBezTo>
                  <a:cubicBezTo>
                    <a:pt x="27196" y="18628"/>
                    <a:pt x="27180" y="18816"/>
                    <a:pt x="26882" y="19098"/>
                  </a:cubicBezTo>
                  <a:cubicBezTo>
                    <a:pt x="26823" y="19132"/>
                    <a:pt x="26776" y="19146"/>
                    <a:pt x="26738" y="19146"/>
                  </a:cubicBezTo>
                  <a:cubicBezTo>
                    <a:pt x="26585" y="19146"/>
                    <a:pt x="26575" y="18925"/>
                    <a:pt x="26475" y="18925"/>
                  </a:cubicBezTo>
                  <a:cubicBezTo>
                    <a:pt x="26647" y="18549"/>
                    <a:pt x="26898" y="18455"/>
                    <a:pt x="27024" y="18204"/>
                  </a:cubicBezTo>
                  <a:lnTo>
                    <a:pt x="27024" y="18204"/>
                  </a:lnTo>
                  <a:lnTo>
                    <a:pt x="26788" y="18471"/>
                  </a:lnTo>
                  <a:cubicBezTo>
                    <a:pt x="26804" y="18330"/>
                    <a:pt x="26914" y="18079"/>
                    <a:pt x="27024" y="17969"/>
                  </a:cubicBezTo>
                  <a:lnTo>
                    <a:pt x="27024" y="17969"/>
                  </a:lnTo>
                  <a:cubicBezTo>
                    <a:pt x="26898" y="18048"/>
                    <a:pt x="26694" y="18377"/>
                    <a:pt x="26444" y="18753"/>
                  </a:cubicBezTo>
                  <a:cubicBezTo>
                    <a:pt x="26193" y="19129"/>
                    <a:pt x="25895" y="19552"/>
                    <a:pt x="25628" y="19787"/>
                  </a:cubicBezTo>
                  <a:cubicBezTo>
                    <a:pt x="25586" y="19901"/>
                    <a:pt x="25505" y="20092"/>
                    <a:pt x="25583" y="20092"/>
                  </a:cubicBezTo>
                  <a:cubicBezTo>
                    <a:pt x="25591" y="20092"/>
                    <a:pt x="25601" y="20090"/>
                    <a:pt x="25613" y="20085"/>
                  </a:cubicBezTo>
                  <a:lnTo>
                    <a:pt x="25738" y="19897"/>
                  </a:lnTo>
                  <a:cubicBezTo>
                    <a:pt x="25757" y="19890"/>
                    <a:pt x="25772" y="19886"/>
                    <a:pt x="25784" y="19886"/>
                  </a:cubicBezTo>
                  <a:cubicBezTo>
                    <a:pt x="25896" y="19886"/>
                    <a:pt x="25702" y="20203"/>
                    <a:pt x="25764" y="20203"/>
                  </a:cubicBezTo>
                  <a:cubicBezTo>
                    <a:pt x="25776" y="20203"/>
                    <a:pt x="25797" y="20192"/>
                    <a:pt x="25832" y="20164"/>
                  </a:cubicBezTo>
                  <a:lnTo>
                    <a:pt x="25832" y="20164"/>
                  </a:lnTo>
                  <a:cubicBezTo>
                    <a:pt x="25707" y="20461"/>
                    <a:pt x="25597" y="20822"/>
                    <a:pt x="25221" y="21104"/>
                  </a:cubicBezTo>
                  <a:lnTo>
                    <a:pt x="25043" y="21045"/>
                  </a:lnTo>
                  <a:lnTo>
                    <a:pt x="25043" y="21045"/>
                  </a:lnTo>
                  <a:cubicBezTo>
                    <a:pt x="25045" y="21045"/>
                    <a:pt x="25046" y="21045"/>
                    <a:pt x="25048" y="21045"/>
                  </a:cubicBezTo>
                  <a:cubicBezTo>
                    <a:pt x="25113" y="21045"/>
                    <a:pt x="25296" y="20907"/>
                    <a:pt x="25353" y="20795"/>
                  </a:cubicBezTo>
                  <a:lnTo>
                    <a:pt x="25353" y="20795"/>
                  </a:lnTo>
                  <a:cubicBezTo>
                    <a:pt x="25306" y="20880"/>
                    <a:pt x="25148" y="20954"/>
                    <a:pt x="25017" y="21041"/>
                  </a:cubicBezTo>
                  <a:cubicBezTo>
                    <a:pt x="24860" y="21135"/>
                    <a:pt x="24735" y="21245"/>
                    <a:pt x="24735" y="21402"/>
                  </a:cubicBezTo>
                  <a:cubicBezTo>
                    <a:pt x="24735" y="21402"/>
                    <a:pt x="24813" y="21371"/>
                    <a:pt x="24892" y="21339"/>
                  </a:cubicBezTo>
                  <a:lnTo>
                    <a:pt x="25049" y="21277"/>
                  </a:lnTo>
                  <a:lnTo>
                    <a:pt x="25049" y="21277"/>
                  </a:lnTo>
                  <a:cubicBezTo>
                    <a:pt x="24892" y="21559"/>
                    <a:pt x="24735" y="21982"/>
                    <a:pt x="24375" y="22201"/>
                  </a:cubicBezTo>
                  <a:cubicBezTo>
                    <a:pt x="24395" y="22202"/>
                    <a:pt x="24412" y="22203"/>
                    <a:pt x="24428" y="22203"/>
                  </a:cubicBezTo>
                  <a:cubicBezTo>
                    <a:pt x="24613" y="22203"/>
                    <a:pt x="24465" y="22121"/>
                    <a:pt x="24798" y="22092"/>
                  </a:cubicBezTo>
                  <a:cubicBezTo>
                    <a:pt x="24457" y="22077"/>
                    <a:pt x="25449" y="21458"/>
                    <a:pt x="25145" y="21458"/>
                  </a:cubicBezTo>
                  <a:cubicBezTo>
                    <a:pt x="25140" y="21458"/>
                    <a:pt x="25136" y="21459"/>
                    <a:pt x="25131" y="21459"/>
                  </a:cubicBezTo>
                  <a:lnTo>
                    <a:pt x="25131" y="21459"/>
                  </a:lnTo>
                  <a:cubicBezTo>
                    <a:pt x="25463" y="21410"/>
                    <a:pt x="25538" y="21175"/>
                    <a:pt x="25926" y="21026"/>
                  </a:cubicBezTo>
                  <a:cubicBezTo>
                    <a:pt x="25879" y="20994"/>
                    <a:pt x="25754" y="21057"/>
                    <a:pt x="25989" y="20806"/>
                  </a:cubicBezTo>
                  <a:cubicBezTo>
                    <a:pt x="25989" y="20791"/>
                    <a:pt x="26005" y="20744"/>
                    <a:pt x="26005" y="20728"/>
                  </a:cubicBezTo>
                  <a:cubicBezTo>
                    <a:pt x="26005" y="20712"/>
                    <a:pt x="26020" y="20712"/>
                    <a:pt x="26020" y="20712"/>
                  </a:cubicBezTo>
                  <a:lnTo>
                    <a:pt x="26005" y="20712"/>
                  </a:lnTo>
                  <a:cubicBezTo>
                    <a:pt x="25926" y="20759"/>
                    <a:pt x="25864" y="20791"/>
                    <a:pt x="25817" y="20791"/>
                  </a:cubicBezTo>
                  <a:cubicBezTo>
                    <a:pt x="25817" y="20571"/>
                    <a:pt x="26161" y="20164"/>
                    <a:pt x="26208" y="19976"/>
                  </a:cubicBezTo>
                  <a:cubicBezTo>
                    <a:pt x="26240" y="19944"/>
                    <a:pt x="26258" y="19932"/>
                    <a:pt x="26267" y="19932"/>
                  </a:cubicBezTo>
                  <a:cubicBezTo>
                    <a:pt x="26295" y="19932"/>
                    <a:pt x="26247" y="20044"/>
                    <a:pt x="26295" y="20044"/>
                  </a:cubicBezTo>
                  <a:cubicBezTo>
                    <a:pt x="26301" y="20044"/>
                    <a:pt x="26309" y="20042"/>
                    <a:pt x="26318" y="20038"/>
                  </a:cubicBezTo>
                  <a:lnTo>
                    <a:pt x="26397" y="19756"/>
                  </a:lnTo>
                  <a:cubicBezTo>
                    <a:pt x="26407" y="19761"/>
                    <a:pt x="26419" y="19764"/>
                    <a:pt x="26433" y="19764"/>
                  </a:cubicBezTo>
                  <a:cubicBezTo>
                    <a:pt x="26518" y="19764"/>
                    <a:pt x="26650" y="19672"/>
                    <a:pt x="26709" y="19672"/>
                  </a:cubicBezTo>
                  <a:cubicBezTo>
                    <a:pt x="26752" y="19672"/>
                    <a:pt x="26757" y="19719"/>
                    <a:pt x="26679" y="19882"/>
                  </a:cubicBezTo>
                  <a:lnTo>
                    <a:pt x="26929" y="19537"/>
                  </a:lnTo>
                  <a:cubicBezTo>
                    <a:pt x="27133" y="19380"/>
                    <a:pt x="27337" y="19098"/>
                    <a:pt x="27400" y="18894"/>
                  </a:cubicBezTo>
                  <a:cubicBezTo>
                    <a:pt x="27510" y="18771"/>
                    <a:pt x="27534" y="18534"/>
                    <a:pt x="27539" y="18534"/>
                  </a:cubicBezTo>
                  <a:cubicBezTo>
                    <a:pt x="27541" y="18534"/>
                    <a:pt x="27541" y="18552"/>
                    <a:pt x="27541" y="18596"/>
                  </a:cubicBezTo>
                  <a:cubicBezTo>
                    <a:pt x="27541" y="18596"/>
                    <a:pt x="27603" y="18439"/>
                    <a:pt x="27666" y="18283"/>
                  </a:cubicBezTo>
                  <a:lnTo>
                    <a:pt x="27792" y="17969"/>
                  </a:lnTo>
                  <a:lnTo>
                    <a:pt x="27823" y="17985"/>
                  </a:lnTo>
                  <a:cubicBezTo>
                    <a:pt x="27980" y="17703"/>
                    <a:pt x="28089" y="17374"/>
                    <a:pt x="28215" y="17060"/>
                  </a:cubicBezTo>
                  <a:cubicBezTo>
                    <a:pt x="28340" y="16731"/>
                    <a:pt x="28466" y="16402"/>
                    <a:pt x="28732" y="16088"/>
                  </a:cubicBezTo>
                  <a:cubicBezTo>
                    <a:pt x="28779" y="15869"/>
                    <a:pt x="28810" y="15649"/>
                    <a:pt x="28967" y="15305"/>
                  </a:cubicBezTo>
                  <a:lnTo>
                    <a:pt x="29108" y="15273"/>
                  </a:lnTo>
                  <a:cubicBezTo>
                    <a:pt x="29155" y="14991"/>
                    <a:pt x="29453" y="14474"/>
                    <a:pt x="29359" y="14317"/>
                  </a:cubicBezTo>
                  <a:cubicBezTo>
                    <a:pt x="29563" y="14207"/>
                    <a:pt x="29641" y="13863"/>
                    <a:pt x="29704" y="13486"/>
                  </a:cubicBezTo>
                  <a:cubicBezTo>
                    <a:pt x="29735" y="13298"/>
                    <a:pt x="29735" y="13095"/>
                    <a:pt x="29735" y="12906"/>
                  </a:cubicBezTo>
                  <a:cubicBezTo>
                    <a:pt x="29751" y="12734"/>
                    <a:pt x="29767" y="12562"/>
                    <a:pt x="29798" y="12436"/>
                  </a:cubicBezTo>
                  <a:lnTo>
                    <a:pt x="29641" y="12405"/>
                  </a:lnTo>
                  <a:cubicBezTo>
                    <a:pt x="29688" y="12060"/>
                    <a:pt x="29625" y="11715"/>
                    <a:pt x="29578" y="11292"/>
                  </a:cubicBezTo>
                  <a:lnTo>
                    <a:pt x="29453" y="11323"/>
                  </a:lnTo>
                  <a:cubicBezTo>
                    <a:pt x="29406" y="11135"/>
                    <a:pt x="29390" y="10900"/>
                    <a:pt x="29422" y="10634"/>
                  </a:cubicBezTo>
                  <a:cubicBezTo>
                    <a:pt x="29437" y="10367"/>
                    <a:pt x="29469" y="10069"/>
                    <a:pt x="29406" y="9787"/>
                  </a:cubicBezTo>
                  <a:lnTo>
                    <a:pt x="29406" y="9787"/>
                  </a:lnTo>
                  <a:cubicBezTo>
                    <a:pt x="29469" y="9819"/>
                    <a:pt x="29469" y="9960"/>
                    <a:pt x="29453" y="10069"/>
                  </a:cubicBezTo>
                  <a:cubicBezTo>
                    <a:pt x="29516" y="9881"/>
                    <a:pt x="29516" y="9709"/>
                    <a:pt x="29484" y="9521"/>
                  </a:cubicBezTo>
                  <a:cubicBezTo>
                    <a:pt x="29437" y="9348"/>
                    <a:pt x="29375" y="9160"/>
                    <a:pt x="29312" y="8988"/>
                  </a:cubicBezTo>
                  <a:cubicBezTo>
                    <a:pt x="29234" y="8815"/>
                    <a:pt x="29155" y="8643"/>
                    <a:pt x="29093" y="8486"/>
                  </a:cubicBezTo>
                  <a:cubicBezTo>
                    <a:pt x="29030" y="8314"/>
                    <a:pt x="28983" y="8157"/>
                    <a:pt x="28983" y="7969"/>
                  </a:cubicBezTo>
                  <a:cubicBezTo>
                    <a:pt x="28889" y="7828"/>
                    <a:pt x="28842" y="7718"/>
                    <a:pt x="28826" y="7609"/>
                  </a:cubicBezTo>
                  <a:lnTo>
                    <a:pt x="28826" y="7609"/>
                  </a:lnTo>
                  <a:cubicBezTo>
                    <a:pt x="28842" y="7609"/>
                    <a:pt x="28842" y="7624"/>
                    <a:pt x="28857" y="7640"/>
                  </a:cubicBezTo>
                  <a:cubicBezTo>
                    <a:pt x="28842" y="7624"/>
                    <a:pt x="28842" y="7593"/>
                    <a:pt x="28826" y="7577"/>
                  </a:cubicBezTo>
                  <a:cubicBezTo>
                    <a:pt x="28810" y="7499"/>
                    <a:pt x="28810" y="7420"/>
                    <a:pt x="28795" y="7326"/>
                  </a:cubicBezTo>
                  <a:lnTo>
                    <a:pt x="28795" y="7326"/>
                  </a:lnTo>
                  <a:cubicBezTo>
                    <a:pt x="28795" y="7405"/>
                    <a:pt x="28795" y="7483"/>
                    <a:pt x="28810" y="7546"/>
                  </a:cubicBezTo>
                  <a:cubicBezTo>
                    <a:pt x="28779" y="7483"/>
                    <a:pt x="28748" y="7405"/>
                    <a:pt x="28701" y="7326"/>
                  </a:cubicBezTo>
                  <a:cubicBezTo>
                    <a:pt x="28654" y="7264"/>
                    <a:pt x="28591" y="7170"/>
                    <a:pt x="28528" y="7107"/>
                  </a:cubicBezTo>
                  <a:lnTo>
                    <a:pt x="28607" y="6950"/>
                  </a:lnTo>
                  <a:cubicBezTo>
                    <a:pt x="28607" y="6950"/>
                    <a:pt x="28591" y="6935"/>
                    <a:pt x="28591" y="6919"/>
                  </a:cubicBezTo>
                  <a:cubicBezTo>
                    <a:pt x="28572" y="6838"/>
                    <a:pt x="28546" y="6807"/>
                    <a:pt x="28519" y="6807"/>
                  </a:cubicBezTo>
                  <a:cubicBezTo>
                    <a:pt x="28477" y="6807"/>
                    <a:pt x="28431" y="6881"/>
                    <a:pt x="28403" y="6966"/>
                  </a:cubicBezTo>
                  <a:cubicBezTo>
                    <a:pt x="28340" y="6887"/>
                    <a:pt x="28277" y="6840"/>
                    <a:pt x="28199" y="6809"/>
                  </a:cubicBezTo>
                  <a:cubicBezTo>
                    <a:pt x="28293" y="6543"/>
                    <a:pt x="27854" y="6449"/>
                    <a:pt x="27901" y="6135"/>
                  </a:cubicBezTo>
                  <a:cubicBezTo>
                    <a:pt x="27807" y="6135"/>
                    <a:pt x="27619" y="5947"/>
                    <a:pt x="27447" y="5837"/>
                  </a:cubicBezTo>
                  <a:cubicBezTo>
                    <a:pt x="27309" y="5737"/>
                    <a:pt x="27161" y="5647"/>
                    <a:pt x="27043" y="5647"/>
                  </a:cubicBezTo>
                  <a:cubicBezTo>
                    <a:pt x="27036" y="5647"/>
                    <a:pt x="27029" y="5647"/>
                    <a:pt x="27022" y="5648"/>
                  </a:cubicBezTo>
                  <a:lnTo>
                    <a:pt x="27022" y="5648"/>
                  </a:lnTo>
                  <a:cubicBezTo>
                    <a:pt x="26913" y="5491"/>
                    <a:pt x="26803" y="5335"/>
                    <a:pt x="26632" y="5257"/>
                  </a:cubicBezTo>
                  <a:lnTo>
                    <a:pt x="26710" y="5069"/>
                  </a:lnTo>
                  <a:lnTo>
                    <a:pt x="26240" y="4960"/>
                  </a:lnTo>
                  <a:cubicBezTo>
                    <a:pt x="26164" y="4746"/>
                    <a:pt x="26129" y="4623"/>
                    <a:pt x="26264" y="4623"/>
                  </a:cubicBezTo>
                  <a:cubicBezTo>
                    <a:pt x="26297" y="4623"/>
                    <a:pt x="26341" y="4631"/>
                    <a:pt x="26397" y="4646"/>
                  </a:cubicBezTo>
                  <a:cubicBezTo>
                    <a:pt x="25801" y="4380"/>
                    <a:pt x="25973" y="4364"/>
                    <a:pt x="25440" y="4160"/>
                  </a:cubicBezTo>
                  <a:lnTo>
                    <a:pt x="25550" y="4082"/>
                  </a:lnTo>
                  <a:cubicBezTo>
                    <a:pt x="25409" y="3956"/>
                    <a:pt x="25080" y="3862"/>
                    <a:pt x="25064" y="3721"/>
                  </a:cubicBezTo>
                  <a:cubicBezTo>
                    <a:pt x="25033" y="3596"/>
                    <a:pt x="24923" y="3455"/>
                    <a:pt x="24766" y="3282"/>
                  </a:cubicBezTo>
                  <a:cubicBezTo>
                    <a:pt x="24594" y="3126"/>
                    <a:pt x="24359" y="2922"/>
                    <a:pt x="24124" y="2734"/>
                  </a:cubicBezTo>
                  <a:cubicBezTo>
                    <a:pt x="23622" y="2373"/>
                    <a:pt x="23027" y="2013"/>
                    <a:pt x="22619" y="1652"/>
                  </a:cubicBezTo>
                  <a:cubicBezTo>
                    <a:pt x="22619" y="1738"/>
                    <a:pt x="22605" y="1771"/>
                    <a:pt x="22580" y="1771"/>
                  </a:cubicBezTo>
                  <a:cubicBezTo>
                    <a:pt x="22545" y="1771"/>
                    <a:pt x="22488" y="1709"/>
                    <a:pt x="22415" y="1637"/>
                  </a:cubicBezTo>
                  <a:cubicBezTo>
                    <a:pt x="22320" y="1541"/>
                    <a:pt x="22206" y="1427"/>
                    <a:pt x="22122" y="1427"/>
                  </a:cubicBezTo>
                  <a:cubicBezTo>
                    <a:pt x="22096" y="1427"/>
                    <a:pt x="22073" y="1438"/>
                    <a:pt x="22055" y="1464"/>
                  </a:cubicBezTo>
                  <a:cubicBezTo>
                    <a:pt x="22040" y="1376"/>
                    <a:pt x="21916" y="1275"/>
                    <a:pt x="22066" y="1275"/>
                  </a:cubicBezTo>
                  <a:cubicBezTo>
                    <a:pt x="22077" y="1275"/>
                    <a:pt x="22089" y="1275"/>
                    <a:pt x="22102" y="1276"/>
                  </a:cubicBezTo>
                  <a:cubicBezTo>
                    <a:pt x="21961" y="1229"/>
                    <a:pt x="21835" y="1182"/>
                    <a:pt x="21726" y="1119"/>
                  </a:cubicBezTo>
                  <a:cubicBezTo>
                    <a:pt x="21616" y="1072"/>
                    <a:pt x="21522" y="1041"/>
                    <a:pt x="21428" y="994"/>
                  </a:cubicBezTo>
                  <a:cubicBezTo>
                    <a:pt x="21306" y="933"/>
                    <a:pt x="21185" y="899"/>
                    <a:pt x="21055" y="899"/>
                  </a:cubicBezTo>
                  <a:cubicBezTo>
                    <a:pt x="20984" y="899"/>
                    <a:pt x="20910" y="909"/>
                    <a:pt x="20832" y="931"/>
                  </a:cubicBezTo>
                  <a:cubicBezTo>
                    <a:pt x="20785" y="837"/>
                    <a:pt x="20989" y="837"/>
                    <a:pt x="20942" y="775"/>
                  </a:cubicBezTo>
                  <a:lnTo>
                    <a:pt x="20942" y="775"/>
                  </a:lnTo>
                  <a:cubicBezTo>
                    <a:pt x="20911" y="775"/>
                    <a:pt x="20860" y="782"/>
                    <a:pt x="20811" y="782"/>
                  </a:cubicBezTo>
                  <a:cubicBezTo>
                    <a:pt x="20762" y="782"/>
                    <a:pt x="20715" y="775"/>
                    <a:pt x="20691" y="743"/>
                  </a:cubicBezTo>
                  <a:cubicBezTo>
                    <a:pt x="20644" y="680"/>
                    <a:pt x="20785" y="696"/>
                    <a:pt x="20895" y="680"/>
                  </a:cubicBezTo>
                  <a:cubicBezTo>
                    <a:pt x="20786" y="658"/>
                    <a:pt x="20694" y="648"/>
                    <a:pt x="20615" y="648"/>
                  </a:cubicBezTo>
                  <a:cubicBezTo>
                    <a:pt x="20250" y="648"/>
                    <a:pt x="20173" y="861"/>
                    <a:pt x="20095" y="1041"/>
                  </a:cubicBezTo>
                  <a:cubicBezTo>
                    <a:pt x="19959" y="961"/>
                    <a:pt x="19855" y="921"/>
                    <a:pt x="19755" y="921"/>
                  </a:cubicBezTo>
                  <a:cubicBezTo>
                    <a:pt x="19659" y="921"/>
                    <a:pt x="19567" y="957"/>
                    <a:pt x="19453" y="1025"/>
                  </a:cubicBezTo>
                  <a:cubicBezTo>
                    <a:pt x="19374" y="931"/>
                    <a:pt x="19202" y="837"/>
                    <a:pt x="19563" y="837"/>
                  </a:cubicBezTo>
                  <a:cubicBezTo>
                    <a:pt x="19468" y="822"/>
                    <a:pt x="19155" y="775"/>
                    <a:pt x="18889" y="743"/>
                  </a:cubicBezTo>
                  <a:cubicBezTo>
                    <a:pt x="18791" y="732"/>
                    <a:pt x="18696" y="724"/>
                    <a:pt x="18613" y="724"/>
                  </a:cubicBezTo>
                  <a:cubicBezTo>
                    <a:pt x="18470" y="724"/>
                    <a:pt x="18366" y="746"/>
                    <a:pt x="18356" y="806"/>
                  </a:cubicBezTo>
                  <a:cubicBezTo>
                    <a:pt x="18324" y="782"/>
                    <a:pt x="18258" y="775"/>
                    <a:pt x="18193" y="775"/>
                  </a:cubicBezTo>
                  <a:cubicBezTo>
                    <a:pt x="18128" y="775"/>
                    <a:pt x="18066" y="782"/>
                    <a:pt x="18042" y="790"/>
                  </a:cubicBezTo>
                  <a:cubicBezTo>
                    <a:pt x="17603" y="743"/>
                    <a:pt x="17572" y="712"/>
                    <a:pt x="17149" y="696"/>
                  </a:cubicBezTo>
                  <a:lnTo>
                    <a:pt x="17149" y="696"/>
                  </a:lnTo>
                  <a:lnTo>
                    <a:pt x="17258" y="727"/>
                  </a:lnTo>
                  <a:cubicBezTo>
                    <a:pt x="17193" y="804"/>
                    <a:pt x="17129" y="829"/>
                    <a:pt x="17059" y="829"/>
                  </a:cubicBezTo>
                  <a:cubicBezTo>
                    <a:pt x="16928" y="829"/>
                    <a:pt x="16777" y="743"/>
                    <a:pt x="16553" y="743"/>
                  </a:cubicBezTo>
                  <a:lnTo>
                    <a:pt x="16569" y="712"/>
                  </a:lnTo>
                  <a:cubicBezTo>
                    <a:pt x="16297" y="623"/>
                    <a:pt x="16175" y="603"/>
                    <a:pt x="16095" y="603"/>
                  </a:cubicBezTo>
                  <a:cubicBezTo>
                    <a:pt x="16030" y="603"/>
                    <a:pt x="15995" y="617"/>
                    <a:pt x="15929" y="617"/>
                  </a:cubicBezTo>
                  <a:cubicBezTo>
                    <a:pt x="15850" y="617"/>
                    <a:pt x="15727" y="597"/>
                    <a:pt x="15456" y="508"/>
                  </a:cubicBezTo>
                  <a:lnTo>
                    <a:pt x="15456" y="508"/>
                  </a:lnTo>
                  <a:lnTo>
                    <a:pt x="15487" y="649"/>
                  </a:lnTo>
                  <a:cubicBezTo>
                    <a:pt x="15466" y="719"/>
                    <a:pt x="15421" y="745"/>
                    <a:pt x="15359" y="745"/>
                  </a:cubicBezTo>
                  <a:cubicBezTo>
                    <a:pt x="15166" y="745"/>
                    <a:pt x="14807" y="494"/>
                    <a:pt x="14473" y="494"/>
                  </a:cubicBezTo>
                  <a:cubicBezTo>
                    <a:pt x="14429" y="494"/>
                    <a:pt x="14386" y="498"/>
                    <a:pt x="14343" y="508"/>
                  </a:cubicBezTo>
                  <a:lnTo>
                    <a:pt x="14515" y="586"/>
                  </a:lnTo>
                  <a:cubicBezTo>
                    <a:pt x="14492" y="597"/>
                    <a:pt x="14467" y="601"/>
                    <a:pt x="14441" y="601"/>
                  </a:cubicBezTo>
                  <a:cubicBezTo>
                    <a:pt x="14185" y="601"/>
                    <a:pt x="13801" y="159"/>
                    <a:pt x="13559" y="116"/>
                  </a:cubicBezTo>
                  <a:cubicBezTo>
                    <a:pt x="13497" y="85"/>
                    <a:pt x="13638" y="69"/>
                    <a:pt x="13716" y="53"/>
                  </a:cubicBezTo>
                  <a:cubicBezTo>
                    <a:pt x="13583" y="16"/>
                    <a:pt x="13499" y="1"/>
                    <a:pt x="13447" y="1"/>
                  </a:cubicBezTo>
                  <a:cubicBezTo>
                    <a:pt x="13235" y="1"/>
                    <a:pt x="13539" y="251"/>
                    <a:pt x="13136" y="289"/>
                  </a:cubicBezTo>
                  <a:cubicBezTo>
                    <a:pt x="13042" y="179"/>
                    <a:pt x="13246" y="22"/>
                    <a:pt x="12901" y="6"/>
                  </a:cubicBezTo>
                  <a:cubicBezTo>
                    <a:pt x="12890" y="2"/>
                    <a:pt x="12877" y="0"/>
                    <a:pt x="12861" y="0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5090;p55"/>
            <p:cNvSpPr/>
            <p:nvPr/>
          </p:nvSpPr>
          <p:spPr>
            <a:xfrm>
              <a:off x="5038939" y="1315750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9" h="79" extrusionOk="0">
                  <a:moveTo>
                    <a:pt x="47" y="0"/>
                  </a:moveTo>
                  <a:lnTo>
                    <a:pt x="47" y="0"/>
                  </a:lnTo>
                  <a:cubicBezTo>
                    <a:pt x="0" y="16"/>
                    <a:pt x="0" y="47"/>
                    <a:pt x="78" y="79"/>
                  </a:cubicBezTo>
                  <a:cubicBezTo>
                    <a:pt x="47" y="63"/>
                    <a:pt x="47" y="32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5091;p55"/>
            <p:cNvSpPr/>
            <p:nvPr/>
          </p:nvSpPr>
          <p:spPr>
            <a:xfrm>
              <a:off x="4729920" y="1377903"/>
              <a:ext cx="377" cy="1063"/>
            </a:xfrm>
            <a:custGeom>
              <a:avLst/>
              <a:gdLst/>
              <a:ahLst/>
              <a:cxnLst/>
              <a:rect l="l" t="t" r="r" b="b"/>
              <a:pathLst>
                <a:path w="17" h="48" extrusionOk="0">
                  <a:moveTo>
                    <a:pt x="17" y="0"/>
                  </a:moveTo>
                  <a:lnTo>
                    <a:pt x="1" y="16"/>
                  </a:lnTo>
                  <a:cubicBezTo>
                    <a:pt x="1" y="31"/>
                    <a:pt x="1" y="31"/>
                    <a:pt x="17" y="47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5092;p55"/>
            <p:cNvSpPr/>
            <p:nvPr/>
          </p:nvSpPr>
          <p:spPr>
            <a:xfrm>
              <a:off x="5167389" y="1753197"/>
              <a:ext cx="5227" cy="5582"/>
            </a:xfrm>
            <a:custGeom>
              <a:avLst/>
              <a:gdLst/>
              <a:ahLst/>
              <a:cxnLst/>
              <a:rect l="l" t="t" r="r" b="b"/>
              <a:pathLst>
                <a:path w="236" h="252" extrusionOk="0">
                  <a:moveTo>
                    <a:pt x="236" y="1"/>
                  </a:moveTo>
                  <a:lnTo>
                    <a:pt x="236" y="1"/>
                  </a:lnTo>
                  <a:cubicBezTo>
                    <a:pt x="142" y="111"/>
                    <a:pt x="79" y="126"/>
                    <a:pt x="1" y="158"/>
                  </a:cubicBezTo>
                  <a:cubicBezTo>
                    <a:pt x="30" y="187"/>
                    <a:pt x="102" y="175"/>
                    <a:pt x="57" y="239"/>
                  </a:cubicBezTo>
                  <a:lnTo>
                    <a:pt x="57" y="239"/>
                  </a:lnTo>
                  <a:cubicBezTo>
                    <a:pt x="73" y="218"/>
                    <a:pt x="107" y="172"/>
                    <a:pt x="142" y="126"/>
                  </a:cubicBezTo>
                  <a:cubicBezTo>
                    <a:pt x="189" y="64"/>
                    <a:pt x="236" y="1"/>
                    <a:pt x="236" y="1"/>
                  </a:cubicBezTo>
                  <a:close/>
                  <a:moveTo>
                    <a:pt x="57" y="239"/>
                  </a:moveTo>
                  <a:cubicBezTo>
                    <a:pt x="51" y="247"/>
                    <a:pt x="48" y="252"/>
                    <a:pt x="48" y="252"/>
                  </a:cubicBezTo>
                  <a:cubicBezTo>
                    <a:pt x="51" y="247"/>
                    <a:pt x="54" y="243"/>
                    <a:pt x="57" y="239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5093;p55"/>
            <p:cNvSpPr/>
            <p:nvPr/>
          </p:nvSpPr>
          <p:spPr>
            <a:xfrm>
              <a:off x="5106631" y="1778315"/>
              <a:ext cx="5338" cy="3389"/>
            </a:xfrm>
            <a:custGeom>
              <a:avLst/>
              <a:gdLst/>
              <a:ahLst/>
              <a:cxnLst/>
              <a:rect l="l" t="t" r="r" b="b"/>
              <a:pathLst>
                <a:path w="241" h="153" extrusionOk="0">
                  <a:moveTo>
                    <a:pt x="193" y="0"/>
                  </a:moveTo>
                  <a:cubicBezTo>
                    <a:pt x="178" y="0"/>
                    <a:pt x="152" y="8"/>
                    <a:pt x="110" y="27"/>
                  </a:cubicBezTo>
                  <a:cubicBezTo>
                    <a:pt x="79" y="58"/>
                    <a:pt x="32" y="74"/>
                    <a:pt x="1" y="105"/>
                  </a:cubicBezTo>
                  <a:lnTo>
                    <a:pt x="48" y="152"/>
                  </a:lnTo>
                  <a:cubicBezTo>
                    <a:pt x="167" y="81"/>
                    <a:pt x="241" y="0"/>
                    <a:pt x="193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5094;p55"/>
            <p:cNvSpPr/>
            <p:nvPr/>
          </p:nvSpPr>
          <p:spPr>
            <a:xfrm>
              <a:off x="5148296" y="1754858"/>
              <a:ext cx="8018" cy="6822"/>
            </a:xfrm>
            <a:custGeom>
              <a:avLst/>
              <a:gdLst/>
              <a:ahLst/>
              <a:cxnLst/>
              <a:rect l="l" t="t" r="r" b="b"/>
              <a:pathLst>
                <a:path w="362" h="308" extrusionOk="0">
                  <a:moveTo>
                    <a:pt x="20" y="249"/>
                  </a:moveTo>
                  <a:lnTo>
                    <a:pt x="20" y="249"/>
                  </a:lnTo>
                  <a:cubicBezTo>
                    <a:pt x="9" y="256"/>
                    <a:pt x="1" y="259"/>
                    <a:pt x="1" y="271"/>
                  </a:cubicBezTo>
                  <a:cubicBezTo>
                    <a:pt x="7" y="264"/>
                    <a:pt x="13" y="256"/>
                    <a:pt x="20" y="249"/>
                  </a:cubicBezTo>
                  <a:close/>
                  <a:moveTo>
                    <a:pt x="304" y="0"/>
                  </a:moveTo>
                  <a:cubicBezTo>
                    <a:pt x="218" y="0"/>
                    <a:pt x="128" y="126"/>
                    <a:pt x="20" y="249"/>
                  </a:cubicBezTo>
                  <a:lnTo>
                    <a:pt x="20" y="249"/>
                  </a:lnTo>
                  <a:cubicBezTo>
                    <a:pt x="24" y="247"/>
                    <a:pt x="28" y="244"/>
                    <a:pt x="32" y="239"/>
                  </a:cubicBezTo>
                  <a:cubicBezTo>
                    <a:pt x="49" y="287"/>
                    <a:pt x="72" y="307"/>
                    <a:pt x="100" y="307"/>
                  </a:cubicBezTo>
                  <a:cubicBezTo>
                    <a:pt x="171" y="307"/>
                    <a:pt x="270" y="168"/>
                    <a:pt x="361" y="20"/>
                  </a:cubicBezTo>
                  <a:cubicBezTo>
                    <a:pt x="342" y="7"/>
                    <a:pt x="323" y="0"/>
                    <a:pt x="304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5095;p55"/>
            <p:cNvSpPr/>
            <p:nvPr/>
          </p:nvSpPr>
          <p:spPr>
            <a:xfrm>
              <a:off x="5144131" y="1761547"/>
              <a:ext cx="3500" cy="3389"/>
            </a:xfrm>
            <a:custGeom>
              <a:avLst/>
              <a:gdLst/>
              <a:ahLst/>
              <a:cxnLst/>
              <a:rect l="l" t="t" r="r" b="b"/>
              <a:pathLst>
                <a:path w="158" h="153" extrusionOk="0">
                  <a:moveTo>
                    <a:pt x="157" y="0"/>
                  </a:moveTo>
                  <a:lnTo>
                    <a:pt x="157" y="0"/>
                  </a:lnTo>
                  <a:cubicBezTo>
                    <a:pt x="110" y="47"/>
                    <a:pt x="47" y="94"/>
                    <a:pt x="0" y="126"/>
                  </a:cubicBezTo>
                  <a:cubicBezTo>
                    <a:pt x="4" y="144"/>
                    <a:pt x="10" y="152"/>
                    <a:pt x="17" y="152"/>
                  </a:cubicBezTo>
                  <a:cubicBezTo>
                    <a:pt x="41" y="152"/>
                    <a:pt x="86" y="72"/>
                    <a:pt x="15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5096;p55"/>
            <p:cNvSpPr/>
            <p:nvPr/>
          </p:nvSpPr>
          <p:spPr>
            <a:xfrm>
              <a:off x="5147254" y="1748700"/>
              <a:ext cx="3832" cy="3832"/>
            </a:xfrm>
            <a:custGeom>
              <a:avLst/>
              <a:gdLst/>
              <a:ahLst/>
              <a:cxnLst/>
              <a:rect l="l" t="t" r="r" b="b"/>
              <a:pathLst>
                <a:path w="173" h="173" extrusionOk="0">
                  <a:moveTo>
                    <a:pt x="173" y="0"/>
                  </a:moveTo>
                  <a:lnTo>
                    <a:pt x="0" y="110"/>
                  </a:lnTo>
                  <a:lnTo>
                    <a:pt x="157" y="173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5097;p55"/>
            <p:cNvSpPr/>
            <p:nvPr/>
          </p:nvSpPr>
          <p:spPr>
            <a:xfrm>
              <a:off x="5168430" y="1726483"/>
              <a:ext cx="6977" cy="7310"/>
            </a:xfrm>
            <a:custGeom>
              <a:avLst/>
              <a:gdLst/>
              <a:ahLst/>
              <a:cxnLst/>
              <a:rect l="l" t="t" r="r" b="b"/>
              <a:pathLst>
                <a:path w="315" h="330" extrusionOk="0">
                  <a:moveTo>
                    <a:pt x="267" y="0"/>
                  </a:moveTo>
                  <a:lnTo>
                    <a:pt x="267" y="0"/>
                  </a:lnTo>
                  <a:cubicBezTo>
                    <a:pt x="267" y="0"/>
                    <a:pt x="220" y="63"/>
                    <a:pt x="157" y="125"/>
                  </a:cubicBezTo>
                  <a:lnTo>
                    <a:pt x="16" y="235"/>
                  </a:lnTo>
                  <a:cubicBezTo>
                    <a:pt x="48" y="251"/>
                    <a:pt x="32" y="282"/>
                    <a:pt x="1" y="329"/>
                  </a:cubicBezTo>
                  <a:cubicBezTo>
                    <a:pt x="142" y="188"/>
                    <a:pt x="314" y="31"/>
                    <a:pt x="26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5098;p55"/>
            <p:cNvSpPr/>
            <p:nvPr/>
          </p:nvSpPr>
          <p:spPr>
            <a:xfrm>
              <a:off x="5164953" y="1733771"/>
              <a:ext cx="3500" cy="4873"/>
            </a:xfrm>
            <a:custGeom>
              <a:avLst/>
              <a:gdLst/>
              <a:ahLst/>
              <a:cxnLst/>
              <a:rect l="l" t="t" r="r" b="b"/>
              <a:pathLst>
                <a:path w="158" h="220" extrusionOk="0">
                  <a:moveTo>
                    <a:pt x="158" y="0"/>
                  </a:moveTo>
                  <a:lnTo>
                    <a:pt x="158" y="0"/>
                  </a:lnTo>
                  <a:cubicBezTo>
                    <a:pt x="79" y="79"/>
                    <a:pt x="17" y="157"/>
                    <a:pt x="1" y="220"/>
                  </a:cubicBezTo>
                  <a:cubicBezTo>
                    <a:pt x="32" y="188"/>
                    <a:pt x="111" y="79"/>
                    <a:pt x="15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5099;p55"/>
            <p:cNvSpPr/>
            <p:nvPr/>
          </p:nvSpPr>
          <p:spPr>
            <a:xfrm>
              <a:off x="5154188" y="1738976"/>
              <a:ext cx="5582" cy="4873"/>
            </a:xfrm>
            <a:custGeom>
              <a:avLst/>
              <a:gdLst/>
              <a:ahLst/>
              <a:cxnLst/>
              <a:rect l="l" t="t" r="r" b="b"/>
              <a:pathLst>
                <a:path w="252" h="220" extrusionOk="0">
                  <a:moveTo>
                    <a:pt x="252" y="0"/>
                  </a:moveTo>
                  <a:cubicBezTo>
                    <a:pt x="252" y="1"/>
                    <a:pt x="1" y="220"/>
                    <a:pt x="1" y="220"/>
                  </a:cubicBezTo>
                  <a:lnTo>
                    <a:pt x="79" y="173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5100;p55"/>
            <p:cNvSpPr/>
            <p:nvPr/>
          </p:nvSpPr>
          <p:spPr>
            <a:xfrm>
              <a:off x="4856997" y="1844855"/>
              <a:ext cx="6977" cy="2126"/>
            </a:xfrm>
            <a:custGeom>
              <a:avLst/>
              <a:gdLst/>
              <a:ahLst/>
              <a:cxnLst/>
              <a:rect l="l" t="t" r="r" b="b"/>
              <a:pathLst>
                <a:path w="315" h="96" extrusionOk="0">
                  <a:moveTo>
                    <a:pt x="110" y="1"/>
                  </a:moveTo>
                  <a:cubicBezTo>
                    <a:pt x="110" y="1"/>
                    <a:pt x="1" y="48"/>
                    <a:pt x="1" y="48"/>
                  </a:cubicBezTo>
                  <a:cubicBezTo>
                    <a:pt x="1" y="48"/>
                    <a:pt x="314" y="95"/>
                    <a:pt x="314" y="95"/>
                  </a:cubicBezTo>
                  <a:lnTo>
                    <a:pt x="110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5101;p55"/>
            <p:cNvSpPr/>
            <p:nvPr/>
          </p:nvSpPr>
          <p:spPr>
            <a:xfrm>
              <a:off x="4869844" y="1840358"/>
              <a:ext cx="5582" cy="4186"/>
            </a:xfrm>
            <a:custGeom>
              <a:avLst/>
              <a:gdLst/>
              <a:ahLst/>
              <a:cxnLst/>
              <a:rect l="l" t="t" r="r" b="b"/>
              <a:pathLst>
                <a:path w="252" h="189" extrusionOk="0">
                  <a:moveTo>
                    <a:pt x="252" y="0"/>
                  </a:moveTo>
                  <a:lnTo>
                    <a:pt x="252" y="0"/>
                  </a:lnTo>
                  <a:cubicBezTo>
                    <a:pt x="206" y="9"/>
                    <a:pt x="145" y="18"/>
                    <a:pt x="93" y="18"/>
                  </a:cubicBezTo>
                  <a:cubicBezTo>
                    <a:pt x="54" y="18"/>
                    <a:pt x="21" y="13"/>
                    <a:pt x="1" y="0"/>
                  </a:cubicBezTo>
                  <a:lnTo>
                    <a:pt x="1" y="0"/>
                  </a:lnTo>
                  <a:lnTo>
                    <a:pt x="79" y="188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5102;p55"/>
            <p:cNvSpPr/>
            <p:nvPr/>
          </p:nvSpPr>
          <p:spPr>
            <a:xfrm>
              <a:off x="4901098" y="1316791"/>
              <a:ext cx="4873" cy="2459"/>
            </a:xfrm>
            <a:custGeom>
              <a:avLst/>
              <a:gdLst/>
              <a:ahLst/>
              <a:cxnLst/>
              <a:rect l="l" t="t" r="r" b="b"/>
              <a:pathLst>
                <a:path w="220" h="111" extrusionOk="0">
                  <a:moveTo>
                    <a:pt x="0" y="0"/>
                  </a:moveTo>
                  <a:lnTo>
                    <a:pt x="204" y="110"/>
                  </a:lnTo>
                  <a:lnTo>
                    <a:pt x="220" y="63"/>
                  </a:lnTo>
                  <a:cubicBezTo>
                    <a:pt x="173" y="16"/>
                    <a:pt x="110" y="0"/>
                    <a:pt x="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5103;p55"/>
            <p:cNvSpPr/>
            <p:nvPr/>
          </p:nvSpPr>
          <p:spPr>
            <a:xfrm>
              <a:off x="4826451" y="1323724"/>
              <a:ext cx="3500" cy="3145"/>
            </a:xfrm>
            <a:custGeom>
              <a:avLst/>
              <a:gdLst/>
              <a:ahLst/>
              <a:cxnLst/>
              <a:rect l="l" t="t" r="r" b="b"/>
              <a:pathLst>
                <a:path w="158" h="142" extrusionOk="0">
                  <a:moveTo>
                    <a:pt x="0" y="1"/>
                  </a:moveTo>
                  <a:lnTo>
                    <a:pt x="94" y="142"/>
                  </a:lnTo>
                  <a:lnTo>
                    <a:pt x="157" y="14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5104;p55"/>
            <p:cNvSpPr/>
            <p:nvPr/>
          </p:nvSpPr>
          <p:spPr>
            <a:xfrm>
              <a:off x="4769148" y="1352209"/>
              <a:ext cx="9768" cy="4519"/>
            </a:xfrm>
            <a:custGeom>
              <a:avLst/>
              <a:gdLst/>
              <a:ahLst/>
              <a:cxnLst/>
              <a:rect l="l" t="t" r="r" b="b"/>
              <a:pathLst>
                <a:path w="441" h="204" extrusionOk="0">
                  <a:moveTo>
                    <a:pt x="440" y="0"/>
                  </a:moveTo>
                  <a:cubicBezTo>
                    <a:pt x="421" y="10"/>
                    <a:pt x="401" y="21"/>
                    <a:pt x="381" y="34"/>
                  </a:cubicBezTo>
                  <a:lnTo>
                    <a:pt x="381" y="34"/>
                  </a:lnTo>
                  <a:cubicBezTo>
                    <a:pt x="401" y="25"/>
                    <a:pt x="421" y="14"/>
                    <a:pt x="440" y="0"/>
                  </a:cubicBezTo>
                  <a:close/>
                  <a:moveTo>
                    <a:pt x="381" y="34"/>
                  </a:moveTo>
                  <a:cubicBezTo>
                    <a:pt x="192" y="123"/>
                    <a:pt x="0" y="48"/>
                    <a:pt x="142" y="204"/>
                  </a:cubicBezTo>
                  <a:cubicBezTo>
                    <a:pt x="217" y="154"/>
                    <a:pt x="302" y="84"/>
                    <a:pt x="381" y="34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5105;p55"/>
            <p:cNvSpPr/>
            <p:nvPr/>
          </p:nvSpPr>
          <p:spPr>
            <a:xfrm>
              <a:off x="4856310" y="1436558"/>
              <a:ext cx="189936" cy="636082"/>
            </a:xfrm>
            <a:custGeom>
              <a:avLst/>
              <a:gdLst/>
              <a:ahLst/>
              <a:cxnLst/>
              <a:rect l="l" t="t" r="r" b="b"/>
              <a:pathLst>
                <a:path w="8575" h="28717" extrusionOk="0">
                  <a:moveTo>
                    <a:pt x="3339" y="5863"/>
                  </a:moveTo>
                  <a:cubicBezTo>
                    <a:pt x="3386" y="4609"/>
                    <a:pt x="3417" y="3355"/>
                    <a:pt x="3464" y="2086"/>
                  </a:cubicBezTo>
                  <a:cubicBezTo>
                    <a:pt x="3480" y="1615"/>
                    <a:pt x="3543" y="1145"/>
                    <a:pt x="3606" y="675"/>
                  </a:cubicBezTo>
                  <a:cubicBezTo>
                    <a:pt x="3637" y="361"/>
                    <a:pt x="3684" y="1"/>
                    <a:pt x="4154" y="17"/>
                  </a:cubicBezTo>
                  <a:cubicBezTo>
                    <a:pt x="4640" y="48"/>
                    <a:pt x="4577" y="424"/>
                    <a:pt x="4562" y="753"/>
                  </a:cubicBezTo>
                  <a:cubicBezTo>
                    <a:pt x="4515" y="2117"/>
                    <a:pt x="4468" y="3496"/>
                    <a:pt x="4405" y="4860"/>
                  </a:cubicBezTo>
                  <a:cubicBezTo>
                    <a:pt x="4327" y="7290"/>
                    <a:pt x="4232" y="9703"/>
                    <a:pt x="4123" y="12415"/>
                  </a:cubicBezTo>
                  <a:cubicBezTo>
                    <a:pt x="5627" y="11239"/>
                    <a:pt x="6584" y="9766"/>
                    <a:pt x="8088" y="8998"/>
                  </a:cubicBezTo>
                  <a:cubicBezTo>
                    <a:pt x="8574" y="9625"/>
                    <a:pt x="8559" y="9750"/>
                    <a:pt x="8041" y="10252"/>
                  </a:cubicBezTo>
                  <a:cubicBezTo>
                    <a:pt x="7007" y="11255"/>
                    <a:pt x="5988" y="12290"/>
                    <a:pt x="4954" y="13293"/>
                  </a:cubicBezTo>
                  <a:cubicBezTo>
                    <a:pt x="4374" y="13857"/>
                    <a:pt x="4138" y="14484"/>
                    <a:pt x="4138" y="15315"/>
                  </a:cubicBezTo>
                  <a:cubicBezTo>
                    <a:pt x="4138" y="19124"/>
                    <a:pt x="4044" y="22933"/>
                    <a:pt x="3997" y="26726"/>
                  </a:cubicBezTo>
                  <a:cubicBezTo>
                    <a:pt x="3997" y="27086"/>
                    <a:pt x="4029" y="27447"/>
                    <a:pt x="4076" y="27807"/>
                  </a:cubicBezTo>
                  <a:cubicBezTo>
                    <a:pt x="4138" y="28293"/>
                    <a:pt x="3950" y="28607"/>
                    <a:pt x="3464" y="28669"/>
                  </a:cubicBezTo>
                  <a:cubicBezTo>
                    <a:pt x="2963" y="28716"/>
                    <a:pt x="2869" y="28309"/>
                    <a:pt x="2869" y="27933"/>
                  </a:cubicBezTo>
                  <a:cubicBezTo>
                    <a:pt x="2884" y="27149"/>
                    <a:pt x="2994" y="26350"/>
                    <a:pt x="2994" y="25550"/>
                  </a:cubicBezTo>
                  <a:cubicBezTo>
                    <a:pt x="3026" y="22102"/>
                    <a:pt x="3026" y="18669"/>
                    <a:pt x="3057" y="15221"/>
                  </a:cubicBezTo>
                  <a:cubicBezTo>
                    <a:pt x="3073" y="13152"/>
                    <a:pt x="3120" y="11083"/>
                    <a:pt x="3198" y="9029"/>
                  </a:cubicBezTo>
                  <a:cubicBezTo>
                    <a:pt x="3229" y="8402"/>
                    <a:pt x="3057" y="7901"/>
                    <a:pt x="2712" y="7399"/>
                  </a:cubicBezTo>
                  <a:cubicBezTo>
                    <a:pt x="1897" y="6208"/>
                    <a:pt x="1082" y="5001"/>
                    <a:pt x="283" y="3810"/>
                  </a:cubicBezTo>
                  <a:cubicBezTo>
                    <a:pt x="189" y="3684"/>
                    <a:pt x="47" y="3575"/>
                    <a:pt x="47" y="3449"/>
                  </a:cubicBezTo>
                  <a:cubicBezTo>
                    <a:pt x="32" y="3214"/>
                    <a:pt x="0" y="2901"/>
                    <a:pt x="141" y="2775"/>
                  </a:cubicBezTo>
                  <a:cubicBezTo>
                    <a:pt x="361" y="2572"/>
                    <a:pt x="659" y="2603"/>
                    <a:pt x="878" y="2901"/>
                  </a:cubicBezTo>
                  <a:cubicBezTo>
                    <a:pt x="1489" y="3763"/>
                    <a:pt x="2116" y="4609"/>
                    <a:pt x="2743" y="5456"/>
                  </a:cubicBezTo>
                  <a:cubicBezTo>
                    <a:pt x="2869" y="5612"/>
                    <a:pt x="2994" y="5785"/>
                    <a:pt x="3120" y="5957"/>
                  </a:cubicBezTo>
                  <a:cubicBezTo>
                    <a:pt x="3182" y="5926"/>
                    <a:pt x="3261" y="5895"/>
                    <a:pt x="3339" y="5863"/>
                  </a:cubicBezTo>
                  <a:close/>
                </a:path>
              </a:pathLst>
            </a:custGeom>
            <a:solidFill>
              <a:srgbClr val="997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5106;p55"/>
            <p:cNvSpPr/>
            <p:nvPr/>
          </p:nvSpPr>
          <p:spPr>
            <a:xfrm>
              <a:off x="4856310" y="1436558"/>
              <a:ext cx="189936" cy="636082"/>
            </a:xfrm>
            <a:custGeom>
              <a:avLst/>
              <a:gdLst/>
              <a:ahLst/>
              <a:cxnLst/>
              <a:rect l="l" t="t" r="r" b="b"/>
              <a:pathLst>
                <a:path w="8575" h="28717" fill="none" extrusionOk="0">
                  <a:moveTo>
                    <a:pt x="3339" y="5863"/>
                  </a:moveTo>
                  <a:cubicBezTo>
                    <a:pt x="3386" y="4609"/>
                    <a:pt x="3417" y="3355"/>
                    <a:pt x="3464" y="2086"/>
                  </a:cubicBezTo>
                  <a:cubicBezTo>
                    <a:pt x="3480" y="1615"/>
                    <a:pt x="3543" y="1145"/>
                    <a:pt x="3606" y="675"/>
                  </a:cubicBezTo>
                  <a:cubicBezTo>
                    <a:pt x="3637" y="361"/>
                    <a:pt x="3684" y="1"/>
                    <a:pt x="4154" y="17"/>
                  </a:cubicBezTo>
                  <a:cubicBezTo>
                    <a:pt x="4640" y="48"/>
                    <a:pt x="4577" y="424"/>
                    <a:pt x="4562" y="753"/>
                  </a:cubicBezTo>
                  <a:cubicBezTo>
                    <a:pt x="4515" y="2117"/>
                    <a:pt x="4468" y="3496"/>
                    <a:pt x="4405" y="4860"/>
                  </a:cubicBezTo>
                  <a:cubicBezTo>
                    <a:pt x="4327" y="7290"/>
                    <a:pt x="4232" y="9703"/>
                    <a:pt x="4123" y="12415"/>
                  </a:cubicBezTo>
                  <a:cubicBezTo>
                    <a:pt x="5627" y="11239"/>
                    <a:pt x="6584" y="9766"/>
                    <a:pt x="8088" y="8998"/>
                  </a:cubicBezTo>
                  <a:cubicBezTo>
                    <a:pt x="8574" y="9625"/>
                    <a:pt x="8559" y="9750"/>
                    <a:pt x="8041" y="10252"/>
                  </a:cubicBezTo>
                  <a:cubicBezTo>
                    <a:pt x="7007" y="11255"/>
                    <a:pt x="5988" y="12290"/>
                    <a:pt x="4954" y="13293"/>
                  </a:cubicBezTo>
                  <a:cubicBezTo>
                    <a:pt x="4374" y="13857"/>
                    <a:pt x="4138" y="14484"/>
                    <a:pt x="4138" y="15315"/>
                  </a:cubicBezTo>
                  <a:cubicBezTo>
                    <a:pt x="4138" y="19124"/>
                    <a:pt x="4044" y="22933"/>
                    <a:pt x="3997" y="26726"/>
                  </a:cubicBezTo>
                  <a:cubicBezTo>
                    <a:pt x="3997" y="27086"/>
                    <a:pt x="4029" y="27447"/>
                    <a:pt x="4076" y="27807"/>
                  </a:cubicBezTo>
                  <a:cubicBezTo>
                    <a:pt x="4138" y="28293"/>
                    <a:pt x="3950" y="28607"/>
                    <a:pt x="3464" y="28669"/>
                  </a:cubicBezTo>
                  <a:cubicBezTo>
                    <a:pt x="2963" y="28716"/>
                    <a:pt x="2869" y="28309"/>
                    <a:pt x="2869" y="27933"/>
                  </a:cubicBezTo>
                  <a:cubicBezTo>
                    <a:pt x="2884" y="27149"/>
                    <a:pt x="2994" y="26350"/>
                    <a:pt x="2994" y="25550"/>
                  </a:cubicBezTo>
                  <a:cubicBezTo>
                    <a:pt x="3026" y="22102"/>
                    <a:pt x="3026" y="18669"/>
                    <a:pt x="3057" y="15221"/>
                  </a:cubicBezTo>
                  <a:cubicBezTo>
                    <a:pt x="3073" y="13152"/>
                    <a:pt x="3120" y="11083"/>
                    <a:pt x="3198" y="9029"/>
                  </a:cubicBezTo>
                  <a:cubicBezTo>
                    <a:pt x="3229" y="8402"/>
                    <a:pt x="3057" y="7901"/>
                    <a:pt x="2712" y="7399"/>
                  </a:cubicBezTo>
                  <a:cubicBezTo>
                    <a:pt x="1897" y="6208"/>
                    <a:pt x="1082" y="5001"/>
                    <a:pt x="283" y="3810"/>
                  </a:cubicBezTo>
                  <a:cubicBezTo>
                    <a:pt x="189" y="3684"/>
                    <a:pt x="47" y="3575"/>
                    <a:pt x="47" y="3449"/>
                  </a:cubicBezTo>
                  <a:cubicBezTo>
                    <a:pt x="32" y="3214"/>
                    <a:pt x="0" y="2901"/>
                    <a:pt x="141" y="2775"/>
                  </a:cubicBezTo>
                  <a:cubicBezTo>
                    <a:pt x="361" y="2572"/>
                    <a:pt x="659" y="2603"/>
                    <a:pt x="878" y="2901"/>
                  </a:cubicBezTo>
                  <a:cubicBezTo>
                    <a:pt x="1489" y="3763"/>
                    <a:pt x="2116" y="4609"/>
                    <a:pt x="2743" y="5456"/>
                  </a:cubicBezTo>
                  <a:cubicBezTo>
                    <a:pt x="2869" y="5612"/>
                    <a:pt x="2994" y="5785"/>
                    <a:pt x="3120" y="5957"/>
                  </a:cubicBezTo>
                  <a:cubicBezTo>
                    <a:pt x="3182" y="5926"/>
                    <a:pt x="3261" y="5895"/>
                    <a:pt x="3339" y="5863"/>
                  </a:cubicBezTo>
                  <a:close/>
                </a:path>
              </a:pathLst>
            </a:custGeom>
            <a:noFill/>
            <a:ln w="22725" cap="rnd" cmpd="sng">
              <a:solidFill>
                <a:srgbClr val="9973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5107;p55"/>
            <p:cNvSpPr/>
            <p:nvPr/>
          </p:nvSpPr>
          <p:spPr>
            <a:xfrm>
              <a:off x="4834425" y="1352541"/>
              <a:ext cx="43082" cy="33358"/>
            </a:xfrm>
            <a:custGeom>
              <a:avLst/>
              <a:gdLst/>
              <a:ahLst/>
              <a:cxnLst/>
              <a:rect l="l" t="t" r="r" b="b"/>
              <a:pathLst>
                <a:path w="1945" h="1506" extrusionOk="0">
                  <a:moveTo>
                    <a:pt x="973" y="1"/>
                  </a:moveTo>
                  <a:cubicBezTo>
                    <a:pt x="1" y="1"/>
                    <a:pt x="1" y="1506"/>
                    <a:pt x="973" y="1506"/>
                  </a:cubicBezTo>
                  <a:cubicBezTo>
                    <a:pt x="1945" y="1506"/>
                    <a:pt x="1945" y="1"/>
                    <a:pt x="973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108;p55"/>
            <p:cNvSpPr/>
            <p:nvPr/>
          </p:nvSpPr>
          <p:spPr>
            <a:xfrm>
              <a:off x="4717095" y="1443513"/>
              <a:ext cx="43060" cy="33690"/>
            </a:xfrm>
            <a:custGeom>
              <a:avLst/>
              <a:gdLst/>
              <a:ahLst/>
              <a:cxnLst/>
              <a:rect l="l" t="t" r="r" b="b"/>
              <a:pathLst>
                <a:path w="1944" h="1521" extrusionOk="0">
                  <a:moveTo>
                    <a:pt x="972" y="0"/>
                  </a:moveTo>
                  <a:cubicBezTo>
                    <a:pt x="0" y="0"/>
                    <a:pt x="0" y="1521"/>
                    <a:pt x="972" y="1521"/>
                  </a:cubicBezTo>
                  <a:cubicBezTo>
                    <a:pt x="1944" y="1521"/>
                    <a:pt x="1944" y="0"/>
                    <a:pt x="97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109;p55"/>
            <p:cNvSpPr/>
            <p:nvPr/>
          </p:nvSpPr>
          <p:spPr>
            <a:xfrm>
              <a:off x="4782018" y="1560865"/>
              <a:ext cx="43414" cy="33690"/>
            </a:xfrm>
            <a:custGeom>
              <a:avLst/>
              <a:gdLst/>
              <a:ahLst/>
              <a:cxnLst/>
              <a:rect l="l" t="t" r="r" b="b"/>
              <a:pathLst>
                <a:path w="1960" h="1521" extrusionOk="0">
                  <a:moveTo>
                    <a:pt x="988" y="0"/>
                  </a:moveTo>
                  <a:cubicBezTo>
                    <a:pt x="0" y="0"/>
                    <a:pt x="0" y="1521"/>
                    <a:pt x="988" y="1521"/>
                  </a:cubicBezTo>
                  <a:cubicBezTo>
                    <a:pt x="1959" y="1521"/>
                    <a:pt x="1959" y="0"/>
                    <a:pt x="988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5110;p55"/>
            <p:cNvSpPr/>
            <p:nvPr/>
          </p:nvSpPr>
          <p:spPr>
            <a:xfrm>
              <a:off x="4664998" y="1580646"/>
              <a:ext cx="43082" cy="33358"/>
            </a:xfrm>
            <a:custGeom>
              <a:avLst/>
              <a:gdLst/>
              <a:ahLst/>
              <a:cxnLst/>
              <a:rect l="l" t="t" r="r" b="b"/>
              <a:pathLst>
                <a:path w="1945" h="1506" extrusionOk="0">
                  <a:moveTo>
                    <a:pt x="973" y="1"/>
                  </a:moveTo>
                  <a:cubicBezTo>
                    <a:pt x="1" y="1"/>
                    <a:pt x="1" y="1506"/>
                    <a:pt x="973" y="1506"/>
                  </a:cubicBezTo>
                  <a:cubicBezTo>
                    <a:pt x="1944" y="1506"/>
                    <a:pt x="1944" y="1"/>
                    <a:pt x="973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111;p55"/>
            <p:cNvSpPr/>
            <p:nvPr/>
          </p:nvSpPr>
          <p:spPr>
            <a:xfrm>
              <a:off x="4757365" y="1704245"/>
              <a:ext cx="43060" cy="33712"/>
            </a:xfrm>
            <a:custGeom>
              <a:avLst/>
              <a:gdLst/>
              <a:ahLst/>
              <a:cxnLst/>
              <a:rect l="l" t="t" r="r" b="b"/>
              <a:pathLst>
                <a:path w="1944" h="1522" extrusionOk="0">
                  <a:moveTo>
                    <a:pt x="972" y="1"/>
                  </a:moveTo>
                  <a:cubicBezTo>
                    <a:pt x="0" y="1"/>
                    <a:pt x="0" y="1521"/>
                    <a:pt x="972" y="1521"/>
                  </a:cubicBezTo>
                  <a:cubicBezTo>
                    <a:pt x="1944" y="1521"/>
                    <a:pt x="1944" y="1"/>
                    <a:pt x="9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112;p55"/>
            <p:cNvSpPr/>
            <p:nvPr/>
          </p:nvSpPr>
          <p:spPr>
            <a:xfrm>
              <a:off x="5029902" y="1541417"/>
              <a:ext cx="43082" cy="33712"/>
            </a:xfrm>
            <a:custGeom>
              <a:avLst/>
              <a:gdLst/>
              <a:ahLst/>
              <a:cxnLst/>
              <a:rect l="l" t="t" r="r" b="b"/>
              <a:pathLst>
                <a:path w="1945" h="1522" extrusionOk="0">
                  <a:moveTo>
                    <a:pt x="972" y="1"/>
                  </a:moveTo>
                  <a:cubicBezTo>
                    <a:pt x="1" y="1"/>
                    <a:pt x="1" y="1521"/>
                    <a:pt x="972" y="1521"/>
                  </a:cubicBezTo>
                  <a:cubicBezTo>
                    <a:pt x="1944" y="1521"/>
                    <a:pt x="1944" y="1"/>
                    <a:pt x="9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113;p55"/>
            <p:cNvSpPr/>
            <p:nvPr/>
          </p:nvSpPr>
          <p:spPr>
            <a:xfrm>
              <a:off x="4977827" y="1365388"/>
              <a:ext cx="43082" cy="33712"/>
            </a:xfrm>
            <a:custGeom>
              <a:avLst/>
              <a:gdLst/>
              <a:ahLst/>
              <a:cxnLst/>
              <a:rect l="l" t="t" r="r" b="b"/>
              <a:pathLst>
                <a:path w="1945" h="1522" extrusionOk="0">
                  <a:moveTo>
                    <a:pt x="972" y="1"/>
                  </a:moveTo>
                  <a:cubicBezTo>
                    <a:pt x="0" y="1"/>
                    <a:pt x="0" y="1521"/>
                    <a:pt x="972" y="1521"/>
                  </a:cubicBezTo>
                  <a:cubicBezTo>
                    <a:pt x="1944" y="1521"/>
                    <a:pt x="1944" y="1"/>
                    <a:pt x="9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114;p55"/>
            <p:cNvSpPr/>
            <p:nvPr/>
          </p:nvSpPr>
          <p:spPr>
            <a:xfrm>
              <a:off x="5114627" y="1437266"/>
              <a:ext cx="43060" cy="33358"/>
            </a:xfrm>
            <a:custGeom>
              <a:avLst/>
              <a:gdLst/>
              <a:ahLst/>
              <a:cxnLst/>
              <a:rect l="l" t="t" r="r" b="b"/>
              <a:pathLst>
                <a:path w="1944" h="1506" extrusionOk="0">
                  <a:moveTo>
                    <a:pt x="972" y="0"/>
                  </a:moveTo>
                  <a:cubicBezTo>
                    <a:pt x="0" y="0"/>
                    <a:pt x="0" y="1505"/>
                    <a:pt x="972" y="1505"/>
                  </a:cubicBezTo>
                  <a:cubicBezTo>
                    <a:pt x="1944" y="1505"/>
                    <a:pt x="1944" y="0"/>
                    <a:pt x="97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115;p55"/>
            <p:cNvSpPr/>
            <p:nvPr/>
          </p:nvSpPr>
          <p:spPr>
            <a:xfrm>
              <a:off x="5160102" y="1560865"/>
              <a:ext cx="43414" cy="33690"/>
            </a:xfrm>
            <a:custGeom>
              <a:avLst/>
              <a:gdLst/>
              <a:ahLst/>
              <a:cxnLst/>
              <a:rect l="l" t="t" r="r" b="b"/>
              <a:pathLst>
                <a:path w="1960" h="1521" extrusionOk="0">
                  <a:moveTo>
                    <a:pt x="972" y="0"/>
                  </a:moveTo>
                  <a:cubicBezTo>
                    <a:pt x="0" y="0"/>
                    <a:pt x="0" y="1521"/>
                    <a:pt x="972" y="1521"/>
                  </a:cubicBezTo>
                  <a:cubicBezTo>
                    <a:pt x="1960" y="1521"/>
                    <a:pt x="1960" y="0"/>
                    <a:pt x="97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116;p55"/>
            <p:cNvSpPr/>
            <p:nvPr/>
          </p:nvSpPr>
          <p:spPr>
            <a:xfrm>
              <a:off x="5101425" y="1671617"/>
              <a:ext cx="43414" cy="33690"/>
            </a:xfrm>
            <a:custGeom>
              <a:avLst/>
              <a:gdLst/>
              <a:ahLst/>
              <a:cxnLst/>
              <a:rect l="l" t="t" r="r" b="b"/>
              <a:pathLst>
                <a:path w="1960" h="1521" extrusionOk="0">
                  <a:moveTo>
                    <a:pt x="988" y="0"/>
                  </a:moveTo>
                  <a:cubicBezTo>
                    <a:pt x="0" y="0"/>
                    <a:pt x="0" y="1521"/>
                    <a:pt x="988" y="1521"/>
                  </a:cubicBezTo>
                  <a:cubicBezTo>
                    <a:pt x="1960" y="1521"/>
                    <a:pt x="1960" y="0"/>
                    <a:pt x="988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9151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0" name="Google Shape;2330;p29"/>
          <p:cNvSpPr/>
          <p:nvPr/>
        </p:nvSpPr>
        <p:spPr>
          <a:xfrm rot="-272599">
            <a:off x="2143282" y="1013901"/>
            <a:ext cx="4703781" cy="33281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31" name="Google Shape;2331;p29"/>
          <p:cNvSpPr/>
          <p:nvPr/>
        </p:nvSpPr>
        <p:spPr>
          <a:xfrm rot="-535295">
            <a:off x="1764682" y="968501"/>
            <a:ext cx="1088284" cy="94043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32" name="Google Shape;2332;p29"/>
          <p:cNvSpPr/>
          <p:nvPr/>
        </p:nvSpPr>
        <p:spPr>
          <a:xfrm rot="4430286">
            <a:off x="5860303" y="645089"/>
            <a:ext cx="1088253" cy="940366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39" name="Google Shape;2339;p29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2340" name="Google Shape;2340;p29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341" name="Google Shape;2341;p29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342" name="Google Shape;2342;p29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343" name="Google Shape;2343;p29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344" name="Google Shape;2344;p29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2345" name="Google Shape;2345;p29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46" name="Google Shape;2346;p29">
            <a:hlinkClick r:id="rId3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47" name="Google Shape;2347;p29">
            <a:hlinkClick r:id="rId4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48" name="Google Shape;2348;p29">
            <a:hlinkClick r:id="" action="ppaction://noaction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49" name="Google Shape;2349;p29">
            <a:hlinkClick r:id="" action="ppaction://noaction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50" name="Google Shape;2350;p29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51" name="Google Shape;2351;p29">
            <a:hlinkClick r:id="rId5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3194;p35"/>
          <p:cNvSpPr txBox="1">
            <a:spLocks noGrp="1"/>
          </p:cNvSpPr>
          <p:nvPr>
            <p:ph type="title"/>
          </p:nvPr>
        </p:nvSpPr>
        <p:spPr>
          <a:xfrm>
            <a:off x="2308824" y="1655617"/>
            <a:ext cx="4797689" cy="27164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400" b="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謝謝大家參與</a:t>
            </a:r>
            <a:r>
              <a:rPr lang="zh-TW" altLang="en-US" sz="4400" b="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</a:t>
            </a:r>
            <a:r>
              <a:rPr lang="en-US" altLang="zh-TW" sz="4400" b="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400" b="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400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健促</a:t>
            </a:r>
            <a:r>
              <a:rPr lang="en-US" altLang="zh-TW" sz="4400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&amp;</a:t>
            </a:r>
            <a:r>
              <a:rPr lang="zh-TW" altLang="en-US" sz="4400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環教</a:t>
            </a:r>
            <a:r>
              <a:rPr lang="en-US" altLang="zh-TW" sz="44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4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400" b="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需要大家一起努力</a:t>
            </a:r>
            <a:endParaRPr sz="4400" b="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8" name="Google Shape;5037;p55"/>
          <p:cNvGrpSpPr/>
          <p:nvPr/>
        </p:nvGrpSpPr>
        <p:grpSpPr>
          <a:xfrm>
            <a:off x="7313865" y="3885412"/>
            <a:ext cx="726973" cy="973223"/>
            <a:chOff x="4579586" y="1277075"/>
            <a:chExt cx="689884" cy="924289"/>
          </a:xfrm>
        </p:grpSpPr>
        <p:sp>
          <p:nvSpPr>
            <p:cNvPr id="29" name="Google Shape;5038;p55"/>
            <p:cNvSpPr/>
            <p:nvPr/>
          </p:nvSpPr>
          <p:spPr>
            <a:xfrm>
              <a:off x="4579586" y="1982010"/>
              <a:ext cx="686761" cy="159901"/>
            </a:xfrm>
            <a:custGeom>
              <a:avLst/>
              <a:gdLst/>
              <a:ahLst/>
              <a:cxnLst/>
              <a:rect l="l" t="t" r="r" b="b"/>
              <a:pathLst>
                <a:path w="31005" h="7219" extrusionOk="0">
                  <a:moveTo>
                    <a:pt x="20001" y="0"/>
                  </a:moveTo>
                  <a:cubicBezTo>
                    <a:pt x="16365" y="0"/>
                    <a:pt x="1" y="455"/>
                    <a:pt x="10456" y="6364"/>
                  </a:cubicBezTo>
                  <a:cubicBezTo>
                    <a:pt x="11508" y="6965"/>
                    <a:pt x="12833" y="7219"/>
                    <a:pt x="14253" y="7219"/>
                  </a:cubicBezTo>
                  <a:cubicBezTo>
                    <a:pt x="21422" y="7219"/>
                    <a:pt x="31004" y="759"/>
                    <a:pt x="20001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039;p55"/>
            <p:cNvSpPr/>
            <p:nvPr/>
          </p:nvSpPr>
          <p:spPr>
            <a:xfrm>
              <a:off x="4991028" y="2129553"/>
              <a:ext cx="192705" cy="71810"/>
            </a:xfrm>
            <a:custGeom>
              <a:avLst/>
              <a:gdLst/>
              <a:ahLst/>
              <a:cxnLst/>
              <a:rect l="l" t="t" r="r" b="b"/>
              <a:pathLst>
                <a:path w="8700" h="3242" extrusionOk="0">
                  <a:moveTo>
                    <a:pt x="5551" y="0"/>
                  </a:moveTo>
                  <a:cubicBezTo>
                    <a:pt x="5148" y="0"/>
                    <a:pt x="4723" y="47"/>
                    <a:pt x="4310" y="111"/>
                  </a:cubicBezTo>
                  <a:cubicBezTo>
                    <a:pt x="3135" y="173"/>
                    <a:pt x="0" y="550"/>
                    <a:pt x="423" y="2352"/>
                  </a:cubicBezTo>
                  <a:cubicBezTo>
                    <a:pt x="604" y="3119"/>
                    <a:pt x="2174" y="3242"/>
                    <a:pt x="3511" y="3242"/>
                  </a:cubicBezTo>
                  <a:cubicBezTo>
                    <a:pt x="4142" y="3242"/>
                    <a:pt x="4722" y="3214"/>
                    <a:pt x="5079" y="3214"/>
                  </a:cubicBezTo>
                  <a:cubicBezTo>
                    <a:pt x="6458" y="3214"/>
                    <a:pt x="8699" y="2117"/>
                    <a:pt x="7242" y="550"/>
                  </a:cubicBezTo>
                  <a:cubicBezTo>
                    <a:pt x="6857" y="135"/>
                    <a:pt x="6236" y="0"/>
                    <a:pt x="5551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040;p55"/>
            <p:cNvSpPr/>
            <p:nvPr/>
          </p:nvSpPr>
          <p:spPr>
            <a:xfrm>
              <a:off x="4623333" y="1293865"/>
              <a:ext cx="630522" cy="538865"/>
            </a:xfrm>
            <a:custGeom>
              <a:avLst/>
              <a:gdLst/>
              <a:ahLst/>
              <a:cxnLst/>
              <a:rect l="l" t="t" r="r" b="b"/>
              <a:pathLst>
                <a:path w="28466" h="24328" extrusionOk="0">
                  <a:moveTo>
                    <a:pt x="11333" y="24139"/>
                  </a:moveTo>
                  <a:cubicBezTo>
                    <a:pt x="9421" y="24327"/>
                    <a:pt x="7446" y="23685"/>
                    <a:pt x="5565" y="22823"/>
                  </a:cubicBezTo>
                  <a:cubicBezTo>
                    <a:pt x="3731" y="21992"/>
                    <a:pt x="2383" y="20503"/>
                    <a:pt x="1521" y="18700"/>
                  </a:cubicBezTo>
                  <a:cubicBezTo>
                    <a:pt x="518" y="16631"/>
                    <a:pt x="1" y="14421"/>
                    <a:pt x="95" y="12070"/>
                  </a:cubicBezTo>
                  <a:cubicBezTo>
                    <a:pt x="267" y="7493"/>
                    <a:pt x="2368" y="4060"/>
                    <a:pt x="6286" y="1756"/>
                  </a:cubicBezTo>
                  <a:cubicBezTo>
                    <a:pt x="8167" y="675"/>
                    <a:pt x="10299" y="173"/>
                    <a:pt x="12415" y="79"/>
                  </a:cubicBezTo>
                  <a:cubicBezTo>
                    <a:pt x="14390" y="1"/>
                    <a:pt x="16365" y="377"/>
                    <a:pt x="18356" y="518"/>
                  </a:cubicBezTo>
                  <a:cubicBezTo>
                    <a:pt x="19484" y="596"/>
                    <a:pt x="20597" y="785"/>
                    <a:pt x="21584" y="1364"/>
                  </a:cubicBezTo>
                  <a:cubicBezTo>
                    <a:pt x="22353" y="1819"/>
                    <a:pt x="23136" y="2289"/>
                    <a:pt x="23810" y="2869"/>
                  </a:cubicBezTo>
                  <a:cubicBezTo>
                    <a:pt x="24766" y="3700"/>
                    <a:pt x="25613" y="4656"/>
                    <a:pt x="26522" y="5550"/>
                  </a:cubicBezTo>
                  <a:cubicBezTo>
                    <a:pt x="27619" y="6631"/>
                    <a:pt x="28011" y="7995"/>
                    <a:pt x="28168" y="9468"/>
                  </a:cubicBezTo>
                  <a:cubicBezTo>
                    <a:pt x="28466" y="12101"/>
                    <a:pt x="27792" y="14562"/>
                    <a:pt x="26585" y="16804"/>
                  </a:cubicBezTo>
                  <a:cubicBezTo>
                    <a:pt x="25158" y="19406"/>
                    <a:pt x="23246" y="21616"/>
                    <a:pt x="20284" y="22650"/>
                  </a:cubicBezTo>
                  <a:cubicBezTo>
                    <a:pt x="17446" y="23638"/>
                    <a:pt x="14562" y="24265"/>
                    <a:pt x="11333" y="24139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041;p55"/>
            <p:cNvSpPr/>
            <p:nvPr/>
          </p:nvSpPr>
          <p:spPr>
            <a:xfrm>
              <a:off x="4873100" y="1845010"/>
              <a:ext cx="4519" cy="3012"/>
            </a:xfrm>
            <a:custGeom>
              <a:avLst/>
              <a:gdLst/>
              <a:ahLst/>
              <a:cxnLst/>
              <a:rect l="l" t="t" r="r" b="b"/>
              <a:pathLst>
                <a:path w="204" h="136" extrusionOk="0">
                  <a:moveTo>
                    <a:pt x="125" y="1"/>
                  </a:moveTo>
                  <a:cubicBezTo>
                    <a:pt x="122" y="1"/>
                    <a:pt x="120" y="4"/>
                    <a:pt x="120" y="10"/>
                  </a:cubicBezTo>
                  <a:cubicBezTo>
                    <a:pt x="113" y="9"/>
                    <a:pt x="106" y="8"/>
                    <a:pt x="100" y="8"/>
                  </a:cubicBezTo>
                  <a:cubicBezTo>
                    <a:pt x="0" y="8"/>
                    <a:pt x="41" y="120"/>
                    <a:pt x="26" y="135"/>
                  </a:cubicBezTo>
                  <a:cubicBezTo>
                    <a:pt x="203" y="121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042;p55"/>
            <p:cNvSpPr/>
            <p:nvPr/>
          </p:nvSpPr>
          <p:spPr>
            <a:xfrm>
              <a:off x="4921233" y="1835840"/>
              <a:ext cx="6623" cy="3145"/>
            </a:xfrm>
            <a:custGeom>
              <a:avLst/>
              <a:gdLst/>
              <a:ahLst/>
              <a:cxnLst/>
              <a:rect l="l" t="t" r="r" b="b"/>
              <a:pathLst>
                <a:path w="299" h="142" extrusionOk="0">
                  <a:moveTo>
                    <a:pt x="298" y="0"/>
                  </a:moveTo>
                  <a:cubicBezTo>
                    <a:pt x="298" y="1"/>
                    <a:pt x="236" y="32"/>
                    <a:pt x="173" y="47"/>
                  </a:cubicBezTo>
                  <a:cubicBezTo>
                    <a:pt x="110" y="79"/>
                    <a:pt x="32" y="94"/>
                    <a:pt x="32" y="94"/>
                  </a:cubicBezTo>
                  <a:lnTo>
                    <a:pt x="1" y="142"/>
                  </a:lnTo>
                  <a:cubicBezTo>
                    <a:pt x="1" y="142"/>
                    <a:pt x="79" y="110"/>
                    <a:pt x="157" y="79"/>
                  </a:cubicBezTo>
                  <a:cubicBezTo>
                    <a:pt x="220" y="47"/>
                    <a:pt x="298" y="1"/>
                    <a:pt x="29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043;p55"/>
            <p:cNvSpPr/>
            <p:nvPr/>
          </p:nvSpPr>
          <p:spPr>
            <a:xfrm>
              <a:off x="4937203" y="1832096"/>
              <a:ext cx="27444" cy="6534"/>
            </a:xfrm>
            <a:custGeom>
              <a:avLst/>
              <a:gdLst/>
              <a:ahLst/>
              <a:cxnLst/>
              <a:rect l="l" t="t" r="r" b="b"/>
              <a:pathLst>
                <a:path w="1239" h="295" extrusionOk="0">
                  <a:moveTo>
                    <a:pt x="1069" y="0"/>
                  </a:moveTo>
                  <a:cubicBezTo>
                    <a:pt x="986" y="0"/>
                    <a:pt x="887" y="25"/>
                    <a:pt x="784" y="60"/>
                  </a:cubicBezTo>
                  <a:cubicBezTo>
                    <a:pt x="602" y="102"/>
                    <a:pt x="420" y="156"/>
                    <a:pt x="261" y="156"/>
                  </a:cubicBezTo>
                  <a:cubicBezTo>
                    <a:pt x="242" y="156"/>
                    <a:pt x="223" y="155"/>
                    <a:pt x="204" y="154"/>
                  </a:cubicBezTo>
                  <a:lnTo>
                    <a:pt x="142" y="107"/>
                  </a:lnTo>
                  <a:lnTo>
                    <a:pt x="1" y="295"/>
                  </a:lnTo>
                  <a:cubicBezTo>
                    <a:pt x="204" y="263"/>
                    <a:pt x="439" y="201"/>
                    <a:pt x="675" y="154"/>
                  </a:cubicBezTo>
                  <a:cubicBezTo>
                    <a:pt x="865" y="99"/>
                    <a:pt x="1044" y="57"/>
                    <a:pt x="1180" y="57"/>
                  </a:cubicBezTo>
                  <a:cubicBezTo>
                    <a:pt x="1201" y="57"/>
                    <a:pt x="1220" y="58"/>
                    <a:pt x="1239" y="60"/>
                  </a:cubicBezTo>
                  <a:cubicBezTo>
                    <a:pt x="1196" y="17"/>
                    <a:pt x="1138" y="0"/>
                    <a:pt x="1069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044;p55"/>
            <p:cNvSpPr/>
            <p:nvPr/>
          </p:nvSpPr>
          <p:spPr>
            <a:xfrm>
              <a:off x="4984073" y="1837988"/>
              <a:ext cx="5781" cy="2392"/>
            </a:xfrm>
            <a:custGeom>
              <a:avLst/>
              <a:gdLst/>
              <a:ahLst/>
              <a:cxnLst/>
              <a:rect l="l" t="t" r="r" b="b"/>
              <a:pathLst>
                <a:path w="261" h="108" extrusionOk="0">
                  <a:moveTo>
                    <a:pt x="260" y="1"/>
                  </a:moveTo>
                  <a:lnTo>
                    <a:pt x="260" y="1"/>
                  </a:lnTo>
                  <a:cubicBezTo>
                    <a:pt x="260" y="1"/>
                    <a:pt x="259" y="2"/>
                    <a:pt x="257" y="3"/>
                  </a:cubicBezTo>
                  <a:lnTo>
                    <a:pt x="257" y="3"/>
                  </a:lnTo>
                  <a:cubicBezTo>
                    <a:pt x="259" y="1"/>
                    <a:pt x="260" y="1"/>
                    <a:pt x="260" y="1"/>
                  </a:cubicBezTo>
                  <a:close/>
                  <a:moveTo>
                    <a:pt x="257" y="3"/>
                  </a:moveTo>
                  <a:cubicBezTo>
                    <a:pt x="244" y="9"/>
                    <a:pt x="182" y="35"/>
                    <a:pt x="1" y="92"/>
                  </a:cubicBezTo>
                  <a:cubicBezTo>
                    <a:pt x="16" y="107"/>
                    <a:pt x="32" y="107"/>
                    <a:pt x="48" y="107"/>
                  </a:cubicBezTo>
                  <a:cubicBezTo>
                    <a:pt x="79" y="92"/>
                    <a:pt x="142" y="92"/>
                    <a:pt x="236" y="76"/>
                  </a:cubicBezTo>
                  <a:cubicBezTo>
                    <a:pt x="199" y="39"/>
                    <a:pt x="245" y="9"/>
                    <a:pt x="257" y="3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045;p55"/>
            <p:cNvSpPr/>
            <p:nvPr/>
          </p:nvSpPr>
          <p:spPr>
            <a:xfrm>
              <a:off x="4982855" y="1840358"/>
              <a:ext cx="3854" cy="797"/>
            </a:xfrm>
            <a:custGeom>
              <a:avLst/>
              <a:gdLst/>
              <a:ahLst/>
              <a:cxnLst/>
              <a:rect l="l" t="t" r="r" b="b"/>
              <a:pathLst>
                <a:path w="174" h="36" extrusionOk="0">
                  <a:moveTo>
                    <a:pt x="103" y="0"/>
                  </a:moveTo>
                  <a:lnTo>
                    <a:pt x="103" y="0"/>
                  </a:lnTo>
                  <a:cubicBezTo>
                    <a:pt x="1" y="24"/>
                    <a:pt x="36" y="35"/>
                    <a:pt x="79" y="35"/>
                  </a:cubicBezTo>
                  <a:cubicBezTo>
                    <a:pt x="122" y="35"/>
                    <a:pt x="173" y="24"/>
                    <a:pt x="103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046;p55"/>
            <p:cNvSpPr/>
            <p:nvPr/>
          </p:nvSpPr>
          <p:spPr>
            <a:xfrm>
              <a:off x="5000043" y="1835153"/>
              <a:ext cx="10787" cy="3832"/>
            </a:xfrm>
            <a:custGeom>
              <a:avLst/>
              <a:gdLst/>
              <a:ahLst/>
              <a:cxnLst/>
              <a:rect l="l" t="t" r="r" b="b"/>
              <a:pathLst>
                <a:path w="487" h="173" extrusionOk="0">
                  <a:moveTo>
                    <a:pt x="251" y="0"/>
                  </a:moveTo>
                  <a:lnTo>
                    <a:pt x="1" y="125"/>
                  </a:lnTo>
                  <a:cubicBezTo>
                    <a:pt x="63" y="157"/>
                    <a:pt x="314" y="125"/>
                    <a:pt x="220" y="173"/>
                  </a:cubicBezTo>
                  <a:cubicBezTo>
                    <a:pt x="486" y="78"/>
                    <a:pt x="424" y="31"/>
                    <a:pt x="251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047;p55"/>
            <p:cNvSpPr/>
            <p:nvPr/>
          </p:nvSpPr>
          <p:spPr>
            <a:xfrm>
              <a:off x="5007331" y="1830280"/>
              <a:ext cx="3145" cy="1595"/>
            </a:xfrm>
            <a:custGeom>
              <a:avLst/>
              <a:gdLst/>
              <a:ahLst/>
              <a:cxnLst/>
              <a:rect l="l" t="t" r="r" b="b"/>
              <a:pathLst>
                <a:path w="142" h="72" extrusionOk="0">
                  <a:moveTo>
                    <a:pt x="142" y="1"/>
                  </a:moveTo>
                  <a:lnTo>
                    <a:pt x="1" y="63"/>
                  </a:lnTo>
                  <a:cubicBezTo>
                    <a:pt x="10" y="68"/>
                    <a:pt x="22" y="72"/>
                    <a:pt x="34" y="72"/>
                  </a:cubicBezTo>
                  <a:cubicBezTo>
                    <a:pt x="63" y="72"/>
                    <a:pt x="98" y="55"/>
                    <a:pt x="142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048;p55"/>
            <p:cNvSpPr/>
            <p:nvPr/>
          </p:nvSpPr>
          <p:spPr>
            <a:xfrm>
              <a:off x="5001439" y="1830922"/>
              <a:ext cx="5914" cy="3544"/>
            </a:xfrm>
            <a:custGeom>
              <a:avLst/>
              <a:gdLst/>
              <a:ahLst/>
              <a:cxnLst/>
              <a:rect l="l" t="t" r="r" b="b"/>
              <a:pathLst>
                <a:path w="267" h="160" extrusionOk="0">
                  <a:moveTo>
                    <a:pt x="208" y="1"/>
                  </a:moveTo>
                  <a:cubicBezTo>
                    <a:pt x="191" y="1"/>
                    <a:pt x="171" y="22"/>
                    <a:pt x="141" y="97"/>
                  </a:cubicBezTo>
                  <a:cubicBezTo>
                    <a:pt x="204" y="66"/>
                    <a:pt x="267" y="34"/>
                    <a:pt x="267" y="34"/>
                  </a:cubicBezTo>
                  <a:cubicBezTo>
                    <a:pt x="242" y="26"/>
                    <a:pt x="226" y="1"/>
                    <a:pt x="208" y="1"/>
                  </a:cubicBezTo>
                  <a:close/>
                  <a:moveTo>
                    <a:pt x="139" y="64"/>
                  </a:moveTo>
                  <a:cubicBezTo>
                    <a:pt x="123" y="64"/>
                    <a:pt x="77" y="116"/>
                    <a:pt x="0" y="160"/>
                  </a:cubicBezTo>
                  <a:cubicBezTo>
                    <a:pt x="0" y="160"/>
                    <a:pt x="63" y="128"/>
                    <a:pt x="141" y="97"/>
                  </a:cubicBezTo>
                  <a:cubicBezTo>
                    <a:pt x="146" y="74"/>
                    <a:pt x="145" y="64"/>
                    <a:pt x="139" y="64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049;p55"/>
            <p:cNvSpPr/>
            <p:nvPr/>
          </p:nvSpPr>
          <p:spPr>
            <a:xfrm>
              <a:off x="4986067" y="1831676"/>
              <a:ext cx="11562" cy="4275"/>
            </a:xfrm>
            <a:custGeom>
              <a:avLst/>
              <a:gdLst/>
              <a:ahLst/>
              <a:cxnLst/>
              <a:rect l="l" t="t" r="r" b="b"/>
              <a:pathLst>
                <a:path w="522" h="193" extrusionOk="0">
                  <a:moveTo>
                    <a:pt x="412" y="0"/>
                  </a:moveTo>
                  <a:lnTo>
                    <a:pt x="412" y="0"/>
                  </a:lnTo>
                  <a:cubicBezTo>
                    <a:pt x="56" y="101"/>
                    <a:pt x="0" y="193"/>
                    <a:pt x="183" y="193"/>
                  </a:cubicBezTo>
                  <a:cubicBezTo>
                    <a:pt x="258" y="193"/>
                    <a:pt x="372" y="178"/>
                    <a:pt x="522" y="141"/>
                  </a:cubicBezTo>
                  <a:cubicBezTo>
                    <a:pt x="349" y="126"/>
                    <a:pt x="161" y="126"/>
                    <a:pt x="41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050;p55"/>
            <p:cNvSpPr/>
            <p:nvPr/>
          </p:nvSpPr>
          <p:spPr>
            <a:xfrm>
              <a:off x="4958024" y="1827511"/>
              <a:ext cx="8705" cy="2104"/>
            </a:xfrm>
            <a:custGeom>
              <a:avLst/>
              <a:gdLst/>
              <a:ahLst/>
              <a:cxnLst/>
              <a:rect l="l" t="t" r="r" b="b"/>
              <a:pathLst>
                <a:path w="393" h="95" extrusionOk="0">
                  <a:moveTo>
                    <a:pt x="158" y="0"/>
                  </a:moveTo>
                  <a:lnTo>
                    <a:pt x="1" y="94"/>
                  </a:lnTo>
                  <a:cubicBezTo>
                    <a:pt x="79" y="47"/>
                    <a:pt x="393" y="94"/>
                    <a:pt x="362" y="32"/>
                  </a:cubicBezTo>
                  <a:lnTo>
                    <a:pt x="158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051;p55"/>
            <p:cNvSpPr/>
            <p:nvPr/>
          </p:nvSpPr>
          <p:spPr>
            <a:xfrm>
              <a:off x="5035107" y="1824720"/>
              <a:ext cx="7664" cy="3145"/>
            </a:xfrm>
            <a:custGeom>
              <a:avLst/>
              <a:gdLst/>
              <a:ahLst/>
              <a:cxnLst/>
              <a:rect l="l" t="t" r="r" b="b"/>
              <a:pathLst>
                <a:path w="346" h="142" extrusionOk="0">
                  <a:moveTo>
                    <a:pt x="173" y="1"/>
                  </a:moveTo>
                  <a:lnTo>
                    <a:pt x="1" y="111"/>
                  </a:lnTo>
                  <a:cubicBezTo>
                    <a:pt x="56" y="111"/>
                    <a:pt x="130" y="103"/>
                    <a:pt x="195" y="103"/>
                  </a:cubicBezTo>
                  <a:cubicBezTo>
                    <a:pt x="259" y="103"/>
                    <a:pt x="314" y="111"/>
                    <a:pt x="330" y="142"/>
                  </a:cubicBezTo>
                  <a:cubicBezTo>
                    <a:pt x="346" y="95"/>
                    <a:pt x="220" y="48"/>
                    <a:pt x="173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052;p55"/>
            <p:cNvSpPr/>
            <p:nvPr/>
          </p:nvSpPr>
          <p:spPr>
            <a:xfrm>
              <a:off x="5038231" y="1821265"/>
              <a:ext cx="6623" cy="3478"/>
            </a:xfrm>
            <a:custGeom>
              <a:avLst/>
              <a:gdLst/>
              <a:ahLst/>
              <a:cxnLst/>
              <a:rect l="l" t="t" r="r" b="b"/>
              <a:pathLst>
                <a:path w="299" h="157" extrusionOk="0">
                  <a:moveTo>
                    <a:pt x="299" y="0"/>
                  </a:moveTo>
                  <a:lnTo>
                    <a:pt x="299" y="0"/>
                  </a:lnTo>
                  <a:cubicBezTo>
                    <a:pt x="48" y="63"/>
                    <a:pt x="1" y="110"/>
                    <a:pt x="32" y="157"/>
                  </a:cubicBezTo>
                  <a:lnTo>
                    <a:pt x="299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053;p55"/>
            <p:cNvSpPr/>
            <p:nvPr/>
          </p:nvSpPr>
          <p:spPr>
            <a:xfrm>
              <a:off x="5000398" y="1824388"/>
              <a:ext cx="11828" cy="6623"/>
            </a:xfrm>
            <a:custGeom>
              <a:avLst/>
              <a:gdLst/>
              <a:ahLst/>
              <a:cxnLst/>
              <a:rect l="l" t="t" r="r" b="b"/>
              <a:pathLst>
                <a:path w="534" h="299" extrusionOk="0">
                  <a:moveTo>
                    <a:pt x="533" y="0"/>
                  </a:moveTo>
                  <a:lnTo>
                    <a:pt x="439" y="16"/>
                  </a:lnTo>
                  <a:lnTo>
                    <a:pt x="220" y="157"/>
                  </a:lnTo>
                  <a:cubicBezTo>
                    <a:pt x="110" y="235"/>
                    <a:pt x="0" y="298"/>
                    <a:pt x="0" y="298"/>
                  </a:cubicBezTo>
                  <a:cubicBezTo>
                    <a:pt x="0" y="298"/>
                    <a:pt x="141" y="235"/>
                    <a:pt x="267" y="141"/>
                  </a:cubicBezTo>
                  <a:cubicBezTo>
                    <a:pt x="392" y="79"/>
                    <a:pt x="533" y="0"/>
                    <a:pt x="533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054;p55"/>
            <p:cNvSpPr/>
            <p:nvPr/>
          </p:nvSpPr>
          <p:spPr>
            <a:xfrm>
              <a:off x="5063925" y="1818474"/>
              <a:ext cx="5227" cy="5582"/>
            </a:xfrm>
            <a:custGeom>
              <a:avLst/>
              <a:gdLst/>
              <a:ahLst/>
              <a:cxnLst/>
              <a:rect l="l" t="t" r="r" b="b"/>
              <a:pathLst>
                <a:path w="236" h="252" extrusionOk="0">
                  <a:moveTo>
                    <a:pt x="236" y="1"/>
                  </a:moveTo>
                  <a:lnTo>
                    <a:pt x="142" y="95"/>
                  </a:lnTo>
                  <a:lnTo>
                    <a:pt x="1" y="252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055;p55"/>
            <p:cNvSpPr/>
            <p:nvPr/>
          </p:nvSpPr>
          <p:spPr>
            <a:xfrm>
              <a:off x="5080604" y="1810500"/>
              <a:ext cx="15283" cy="7996"/>
            </a:xfrm>
            <a:custGeom>
              <a:avLst/>
              <a:gdLst/>
              <a:ahLst/>
              <a:cxnLst/>
              <a:rect l="l" t="t" r="r" b="b"/>
              <a:pathLst>
                <a:path w="690" h="361" extrusionOk="0">
                  <a:moveTo>
                    <a:pt x="690" y="0"/>
                  </a:moveTo>
                  <a:lnTo>
                    <a:pt x="690" y="0"/>
                  </a:lnTo>
                  <a:cubicBezTo>
                    <a:pt x="549" y="110"/>
                    <a:pt x="361" y="157"/>
                    <a:pt x="110" y="188"/>
                  </a:cubicBezTo>
                  <a:cubicBezTo>
                    <a:pt x="0" y="314"/>
                    <a:pt x="329" y="267"/>
                    <a:pt x="219" y="361"/>
                  </a:cubicBezTo>
                  <a:cubicBezTo>
                    <a:pt x="423" y="267"/>
                    <a:pt x="564" y="141"/>
                    <a:pt x="69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056;p55"/>
            <p:cNvSpPr/>
            <p:nvPr/>
          </p:nvSpPr>
          <p:spPr>
            <a:xfrm>
              <a:off x="5095866" y="1805981"/>
              <a:ext cx="4895" cy="4541"/>
            </a:xfrm>
            <a:custGeom>
              <a:avLst/>
              <a:gdLst/>
              <a:ahLst/>
              <a:cxnLst/>
              <a:rect l="l" t="t" r="r" b="b"/>
              <a:pathLst>
                <a:path w="221" h="205" extrusionOk="0">
                  <a:moveTo>
                    <a:pt x="220" y="0"/>
                  </a:moveTo>
                  <a:lnTo>
                    <a:pt x="220" y="0"/>
                  </a:lnTo>
                  <a:cubicBezTo>
                    <a:pt x="157" y="47"/>
                    <a:pt x="79" y="126"/>
                    <a:pt x="1" y="204"/>
                  </a:cubicBezTo>
                  <a:cubicBezTo>
                    <a:pt x="95" y="142"/>
                    <a:pt x="157" y="79"/>
                    <a:pt x="22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057;p55"/>
            <p:cNvSpPr/>
            <p:nvPr/>
          </p:nvSpPr>
          <p:spPr>
            <a:xfrm>
              <a:off x="5055951" y="1817787"/>
              <a:ext cx="5914" cy="1949"/>
            </a:xfrm>
            <a:custGeom>
              <a:avLst/>
              <a:gdLst/>
              <a:ahLst/>
              <a:cxnLst/>
              <a:rect l="l" t="t" r="r" b="b"/>
              <a:pathLst>
                <a:path w="267" h="88" extrusionOk="0">
                  <a:moveTo>
                    <a:pt x="110" y="0"/>
                  </a:moveTo>
                  <a:cubicBezTo>
                    <a:pt x="79" y="0"/>
                    <a:pt x="31" y="16"/>
                    <a:pt x="0" y="32"/>
                  </a:cubicBezTo>
                  <a:cubicBezTo>
                    <a:pt x="25" y="44"/>
                    <a:pt x="71" y="87"/>
                    <a:pt x="178" y="87"/>
                  </a:cubicBezTo>
                  <a:cubicBezTo>
                    <a:pt x="203" y="87"/>
                    <a:pt x="233" y="85"/>
                    <a:pt x="267" y="79"/>
                  </a:cubicBezTo>
                  <a:lnTo>
                    <a:pt x="110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058;p55"/>
            <p:cNvSpPr/>
            <p:nvPr/>
          </p:nvSpPr>
          <p:spPr>
            <a:xfrm>
              <a:off x="5058365" y="1816060"/>
              <a:ext cx="5227" cy="1750"/>
            </a:xfrm>
            <a:custGeom>
              <a:avLst/>
              <a:gdLst/>
              <a:ahLst/>
              <a:cxnLst/>
              <a:rect l="l" t="t" r="r" b="b"/>
              <a:pathLst>
                <a:path w="236" h="79" extrusionOk="0">
                  <a:moveTo>
                    <a:pt x="236" y="0"/>
                  </a:moveTo>
                  <a:cubicBezTo>
                    <a:pt x="205" y="16"/>
                    <a:pt x="126" y="31"/>
                    <a:pt x="1" y="78"/>
                  </a:cubicBezTo>
                  <a:cubicBezTo>
                    <a:pt x="142" y="31"/>
                    <a:pt x="205" y="16"/>
                    <a:pt x="236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59;p55"/>
            <p:cNvSpPr/>
            <p:nvPr/>
          </p:nvSpPr>
          <p:spPr>
            <a:xfrm>
              <a:off x="5055242" y="1818208"/>
              <a:ext cx="731" cy="288"/>
            </a:xfrm>
            <a:custGeom>
              <a:avLst/>
              <a:gdLst/>
              <a:ahLst/>
              <a:cxnLst/>
              <a:rect l="l" t="t" r="r" b="b"/>
              <a:pathLst>
                <a:path w="33" h="13" extrusionOk="0">
                  <a:moveTo>
                    <a:pt x="11" y="1"/>
                  </a:moveTo>
                  <a:cubicBezTo>
                    <a:pt x="5" y="1"/>
                    <a:pt x="1" y="5"/>
                    <a:pt x="1" y="13"/>
                  </a:cubicBezTo>
                  <a:lnTo>
                    <a:pt x="32" y="13"/>
                  </a:lnTo>
                  <a:cubicBezTo>
                    <a:pt x="24" y="5"/>
                    <a:pt x="16" y="1"/>
                    <a:pt x="1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060;p55"/>
            <p:cNvSpPr/>
            <p:nvPr/>
          </p:nvSpPr>
          <p:spPr>
            <a:xfrm>
              <a:off x="5027466" y="1816392"/>
              <a:ext cx="10455" cy="6977"/>
            </a:xfrm>
            <a:custGeom>
              <a:avLst/>
              <a:gdLst/>
              <a:ahLst/>
              <a:cxnLst/>
              <a:rect l="l" t="t" r="r" b="b"/>
              <a:pathLst>
                <a:path w="472" h="315" extrusionOk="0">
                  <a:moveTo>
                    <a:pt x="111" y="1"/>
                  </a:moveTo>
                  <a:lnTo>
                    <a:pt x="111" y="1"/>
                  </a:lnTo>
                  <a:cubicBezTo>
                    <a:pt x="17" y="126"/>
                    <a:pt x="220" y="126"/>
                    <a:pt x="1" y="314"/>
                  </a:cubicBezTo>
                  <a:cubicBezTo>
                    <a:pt x="158" y="189"/>
                    <a:pt x="471" y="16"/>
                    <a:pt x="11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061;p55"/>
            <p:cNvSpPr/>
            <p:nvPr/>
          </p:nvSpPr>
          <p:spPr>
            <a:xfrm>
              <a:off x="5044145" y="1816060"/>
              <a:ext cx="6955" cy="4186"/>
            </a:xfrm>
            <a:custGeom>
              <a:avLst/>
              <a:gdLst/>
              <a:ahLst/>
              <a:cxnLst/>
              <a:rect l="l" t="t" r="r" b="b"/>
              <a:pathLst>
                <a:path w="314" h="189" extrusionOk="0">
                  <a:moveTo>
                    <a:pt x="314" y="0"/>
                  </a:moveTo>
                  <a:lnTo>
                    <a:pt x="0" y="63"/>
                  </a:lnTo>
                  <a:cubicBezTo>
                    <a:pt x="16" y="94"/>
                    <a:pt x="94" y="125"/>
                    <a:pt x="16" y="188"/>
                  </a:cubicBezTo>
                  <a:lnTo>
                    <a:pt x="314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062;p55"/>
            <p:cNvSpPr/>
            <p:nvPr/>
          </p:nvSpPr>
          <p:spPr>
            <a:xfrm>
              <a:off x="5051078" y="1814310"/>
              <a:ext cx="3145" cy="1772"/>
            </a:xfrm>
            <a:custGeom>
              <a:avLst/>
              <a:gdLst/>
              <a:ahLst/>
              <a:cxnLst/>
              <a:rect l="l" t="t" r="r" b="b"/>
              <a:pathLst>
                <a:path w="142" h="80" extrusionOk="0">
                  <a:moveTo>
                    <a:pt x="142" y="1"/>
                  </a:moveTo>
                  <a:lnTo>
                    <a:pt x="142" y="1"/>
                  </a:lnTo>
                  <a:cubicBezTo>
                    <a:pt x="142" y="1"/>
                    <a:pt x="110" y="16"/>
                    <a:pt x="63" y="48"/>
                  </a:cubicBezTo>
                  <a:lnTo>
                    <a:pt x="1" y="79"/>
                  </a:lnTo>
                  <a:lnTo>
                    <a:pt x="110" y="63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063;p55"/>
            <p:cNvSpPr/>
            <p:nvPr/>
          </p:nvSpPr>
          <p:spPr>
            <a:xfrm>
              <a:off x="5084370" y="1802858"/>
              <a:ext cx="12913" cy="6246"/>
            </a:xfrm>
            <a:custGeom>
              <a:avLst/>
              <a:gdLst/>
              <a:ahLst/>
              <a:cxnLst/>
              <a:rect l="l" t="t" r="r" b="b"/>
              <a:pathLst>
                <a:path w="583" h="282" extrusionOk="0">
                  <a:moveTo>
                    <a:pt x="582" y="0"/>
                  </a:moveTo>
                  <a:cubicBezTo>
                    <a:pt x="394" y="63"/>
                    <a:pt x="222" y="126"/>
                    <a:pt x="34" y="188"/>
                  </a:cubicBezTo>
                  <a:cubicBezTo>
                    <a:pt x="34" y="223"/>
                    <a:pt x="1" y="281"/>
                    <a:pt x="60" y="281"/>
                  </a:cubicBezTo>
                  <a:cubicBezTo>
                    <a:pt x="83" y="281"/>
                    <a:pt x="119" y="273"/>
                    <a:pt x="175" y="251"/>
                  </a:cubicBezTo>
                  <a:cubicBezTo>
                    <a:pt x="285" y="157"/>
                    <a:pt x="426" y="79"/>
                    <a:pt x="58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064;p55"/>
            <p:cNvSpPr/>
            <p:nvPr/>
          </p:nvSpPr>
          <p:spPr>
            <a:xfrm>
              <a:off x="5072962" y="1812582"/>
              <a:ext cx="1063" cy="354"/>
            </a:xfrm>
            <a:custGeom>
              <a:avLst/>
              <a:gdLst/>
              <a:ahLst/>
              <a:cxnLst/>
              <a:rect l="l" t="t" r="r" b="b"/>
              <a:pathLst>
                <a:path w="48" h="16" extrusionOk="0">
                  <a:moveTo>
                    <a:pt x="47" y="0"/>
                  </a:moveTo>
                  <a:cubicBezTo>
                    <a:pt x="16" y="0"/>
                    <a:pt x="0" y="0"/>
                    <a:pt x="16" y="16"/>
                  </a:cubicBezTo>
                  <a:cubicBezTo>
                    <a:pt x="32" y="16"/>
                    <a:pt x="32" y="0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065;p55"/>
            <p:cNvSpPr/>
            <p:nvPr/>
          </p:nvSpPr>
          <p:spPr>
            <a:xfrm>
              <a:off x="5130243" y="1784097"/>
              <a:ext cx="709" cy="377"/>
            </a:xfrm>
            <a:custGeom>
              <a:avLst/>
              <a:gdLst/>
              <a:ahLst/>
              <a:cxnLst/>
              <a:rect l="l" t="t" r="r" b="b"/>
              <a:pathLst>
                <a:path w="32" h="17" extrusionOk="0">
                  <a:moveTo>
                    <a:pt x="0" y="1"/>
                  </a:moveTo>
                  <a:lnTo>
                    <a:pt x="16" y="17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066;p55"/>
            <p:cNvSpPr/>
            <p:nvPr/>
          </p:nvSpPr>
          <p:spPr>
            <a:xfrm>
              <a:off x="5078500" y="1806446"/>
              <a:ext cx="6911" cy="3721"/>
            </a:xfrm>
            <a:custGeom>
              <a:avLst/>
              <a:gdLst/>
              <a:ahLst/>
              <a:cxnLst/>
              <a:rect l="l" t="t" r="r" b="b"/>
              <a:pathLst>
                <a:path w="312" h="168" extrusionOk="0">
                  <a:moveTo>
                    <a:pt x="304" y="1"/>
                  </a:moveTo>
                  <a:cubicBezTo>
                    <a:pt x="298" y="1"/>
                    <a:pt x="287" y="4"/>
                    <a:pt x="267" y="11"/>
                  </a:cubicBezTo>
                  <a:cubicBezTo>
                    <a:pt x="126" y="42"/>
                    <a:pt x="64" y="105"/>
                    <a:pt x="1" y="168"/>
                  </a:cubicBezTo>
                  <a:cubicBezTo>
                    <a:pt x="95" y="121"/>
                    <a:pt x="189" y="74"/>
                    <a:pt x="299" y="26"/>
                  </a:cubicBezTo>
                  <a:cubicBezTo>
                    <a:pt x="308" y="8"/>
                    <a:pt x="312" y="1"/>
                    <a:pt x="304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067;p55"/>
            <p:cNvSpPr/>
            <p:nvPr/>
          </p:nvSpPr>
          <p:spPr>
            <a:xfrm>
              <a:off x="5104549" y="1799735"/>
              <a:ext cx="5582" cy="1418"/>
            </a:xfrm>
            <a:custGeom>
              <a:avLst/>
              <a:gdLst/>
              <a:ahLst/>
              <a:cxnLst/>
              <a:rect l="l" t="t" r="r" b="b"/>
              <a:pathLst>
                <a:path w="252" h="64" extrusionOk="0">
                  <a:moveTo>
                    <a:pt x="251" y="0"/>
                  </a:moveTo>
                  <a:cubicBezTo>
                    <a:pt x="173" y="16"/>
                    <a:pt x="95" y="32"/>
                    <a:pt x="1" y="63"/>
                  </a:cubicBezTo>
                  <a:cubicBezTo>
                    <a:pt x="79" y="63"/>
                    <a:pt x="251" y="47"/>
                    <a:pt x="251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068;p55"/>
            <p:cNvSpPr/>
            <p:nvPr/>
          </p:nvSpPr>
          <p:spPr>
            <a:xfrm>
              <a:off x="5074690" y="1812914"/>
              <a:ext cx="997" cy="532"/>
            </a:xfrm>
            <a:custGeom>
              <a:avLst/>
              <a:gdLst/>
              <a:ahLst/>
              <a:cxnLst/>
              <a:rect l="l" t="t" r="r" b="b"/>
              <a:pathLst>
                <a:path w="45" h="24" extrusionOk="0">
                  <a:moveTo>
                    <a:pt x="16" y="1"/>
                  </a:moveTo>
                  <a:cubicBezTo>
                    <a:pt x="16" y="17"/>
                    <a:pt x="16" y="17"/>
                    <a:pt x="1" y="17"/>
                  </a:cubicBezTo>
                  <a:cubicBezTo>
                    <a:pt x="14" y="21"/>
                    <a:pt x="24" y="23"/>
                    <a:pt x="30" y="23"/>
                  </a:cubicBezTo>
                  <a:cubicBezTo>
                    <a:pt x="45" y="23"/>
                    <a:pt x="38" y="12"/>
                    <a:pt x="1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069;p55"/>
            <p:cNvSpPr/>
            <p:nvPr/>
          </p:nvSpPr>
          <p:spPr>
            <a:xfrm>
              <a:off x="5074003" y="1810145"/>
              <a:ext cx="4519" cy="2791"/>
            </a:xfrm>
            <a:custGeom>
              <a:avLst/>
              <a:gdLst/>
              <a:ahLst/>
              <a:cxnLst/>
              <a:rect l="l" t="t" r="r" b="b"/>
              <a:pathLst>
                <a:path w="204" h="126" extrusionOk="0">
                  <a:moveTo>
                    <a:pt x="204" y="1"/>
                  </a:moveTo>
                  <a:cubicBezTo>
                    <a:pt x="126" y="32"/>
                    <a:pt x="47" y="79"/>
                    <a:pt x="0" y="110"/>
                  </a:cubicBezTo>
                  <a:cubicBezTo>
                    <a:pt x="16" y="110"/>
                    <a:pt x="32" y="126"/>
                    <a:pt x="47" y="126"/>
                  </a:cubicBezTo>
                  <a:cubicBezTo>
                    <a:pt x="110" y="95"/>
                    <a:pt x="157" y="48"/>
                    <a:pt x="204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070;p55"/>
            <p:cNvSpPr/>
            <p:nvPr/>
          </p:nvSpPr>
          <p:spPr>
            <a:xfrm>
              <a:off x="5114273" y="1758757"/>
              <a:ext cx="26403" cy="25362"/>
            </a:xfrm>
            <a:custGeom>
              <a:avLst/>
              <a:gdLst/>
              <a:ahLst/>
              <a:cxnLst/>
              <a:rect l="l" t="t" r="r" b="b"/>
              <a:pathLst>
                <a:path w="1192" h="1145" extrusionOk="0">
                  <a:moveTo>
                    <a:pt x="988" y="1"/>
                  </a:moveTo>
                  <a:lnTo>
                    <a:pt x="753" y="283"/>
                  </a:lnTo>
                  <a:cubicBezTo>
                    <a:pt x="725" y="269"/>
                    <a:pt x="771" y="168"/>
                    <a:pt x="716" y="168"/>
                  </a:cubicBezTo>
                  <a:cubicBezTo>
                    <a:pt x="709" y="168"/>
                    <a:pt x="700" y="170"/>
                    <a:pt x="690" y="173"/>
                  </a:cubicBezTo>
                  <a:cubicBezTo>
                    <a:pt x="753" y="283"/>
                    <a:pt x="533" y="581"/>
                    <a:pt x="204" y="643"/>
                  </a:cubicBezTo>
                  <a:cubicBezTo>
                    <a:pt x="0" y="879"/>
                    <a:pt x="361" y="1114"/>
                    <a:pt x="721" y="1145"/>
                  </a:cubicBezTo>
                  <a:cubicBezTo>
                    <a:pt x="706" y="1098"/>
                    <a:pt x="674" y="1051"/>
                    <a:pt x="910" y="816"/>
                  </a:cubicBezTo>
                  <a:cubicBezTo>
                    <a:pt x="812" y="816"/>
                    <a:pt x="525" y="944"/>
                    <a:pt x="411" y="944"/>
                  </a:cubicBezTo>
                  <a:cubicBezTo>
                    <a:pt x="361" y="944"/>
                    <a:pt x="344" y="919"/>
                    <a:pt x="392" y="847"/>
                  </a:cubicBezTo>
                  <a:cubicBezTo>
                    <a:pt x="706" y="549"/>
                    <a:pt x="706" y="690"/>
                    <a:pt x="910" y="612"/>
                  </a:cubicBezTo>
                  <a:cubicBezTo>
                    <a:pt x="674" y="596"/>
                    <a:pt x="1192" y="126"/>
                    <a:pt x="988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071;p55"/>
            <p:cNvSpPr/>
            <p:nvPr/>
          </p:nvSpPr>
          <p:spPr>
            <a:xfrm>
              <a:off x="5116000" y="1784451"/>
              <a:ext cx="14619" cy="8351"/>
            </a:xfrm>
            <a:custGeom>
              <a:avLst/>
              <a:gdLst/>
              <a:ahLst/>
              <a:cxnLst/>
              <a:rect l="l" t="t" r="r" b="b"/>
              <a:pathLst>
                <a:path w="660" h="377" extrusionOk="0">
                  <a:moveTo>
                    <a:pt x="659" y="1"/>
                  </a:moveTo>
                  <a:lnTo>
                    <a:pt x="659" y="1"/>
                  </a:lnTo>
                  <a:cubicBezTo>
                    <a:pt x="659" y="1"/>
                    <a:pt x="612" y="32"/>
                    <a:pt x="565" y="63"/>
                  </a:cubicBezTo>
                  <a:cubicBezTo>
                    <a:pt x="518" y="95"/>
                    <a:pt x="440" y="142"/>
                    <a:pt x="361" y="173"/>
                  </a:cubicBezTo>
                  <a:cubicBezTo>
                    <a:pt x="220" y="251"/>
                    <a:pt x="79" y="345"/>
                    <a:pt x="79" y="345"/>
                  </a:cubicBezTo>
                  <a:lnTo>
                    <a:pt x="111" y="298"/>
                  </a:lnTo>
                  <a:lnTo>
                    <a:pt x="111" y="298"/>
                  </a:lnTo>
                  <a:lnTo>
                    <a:pt x="1" y="377"/>
                  </a:lnTo>
                  <a:cubicBezTo>
                    <a:pt x="142" y="330"/>
                    <a:pt x="267" y="314"/>
                    <a:pt x="487" y="283"/>
                  </a:cubicBezTo>
                  <a:cubicBezTo>
                    <a:pt x="643" y="110"/>
                    <a:pt x="659" y="48"/>
                    <a:pt x="659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072;p55"/>
            <p:cNvSpPr/>
            <p:nvPr/>
          </p:nvSpPr>
          <p:spPr>
            <a:xfrm>
              <a:off x="5096907" y="1790365"/>
              <a:ext cx="19115" cy="12515"/>
            </a:xfrm>
            <a:custGeom>
              <a:avLst/>
              <a:gdLst/>
              <a:ahLst/>
              <a:cxnLst/>
              <a:rect l="l" t="t" r="r" b="b"/>
              <a:pathLst>
                <a:path w="863" h="565" extrusionOk="0">
                  <a:moveTo>
                    <a:pt x="409" y="384"/>
                  </a:moveTo>
                  <a:cubicBezTo>
                    <a:pt x="434" y="384"/>
                    <a:pt x="353" y="432"/>
                    <a:pt x="330" y="455"/>
                  </a:cubicBezTo>
                  <a:cubicBezTo>
                    <a:pt x="314" y="439"/>
                    <a:pt x="314" y="423"/>
                    <a:pt x="330" y="408"/>
                  </a:cubicBezTo>
                  <a:cubicBezTo>
                    <a:pt x="377" y="391"/>
                    <a:pt x="400" y="384"/>
                    <a:pt x="409" y="384"/>
                  </a:cubicBezTo>
                  <a:close/>
                  <a:moveTo>
                    <a:pt x="330" y="455"/>
                  </a:moveTo>
                  <a:cubicBezTo>
                    <a:pt x="330" y="470"/>
                    <a:pt x="314" y="470"/>
                    <a:pt x="330" y="486"/>
                  </a:cubicBezTo>
                  <a:cubicBezTo>
                    <a:pt x="299" y="470"/>
                    <a:pt x="283" y="470"/>
                    <a:pt x="314" y="470"/>
                  </a:cubicBezTo>
                  <a:cubicBezTo>
                    <a:pt x="314" y="470"/>
                    <a:pt x="314" y="455"/>
                    <a:pt x="330" y="455"/>
                  </a:cubicBezTo>
                  <a:close/>
                  <a:moveTo>
                    <a:pt x="377" y="0"/>
                  </a:moveTo>
                  <a:lnTo>
                    <a:pt x="377" y="0"/>
                  </a:lnTo>
                  <a:cubicBezTo>
                    <a:pt x="48" y="188"/>
                    <a:pt x="189" y="220"/>
                    <a:pt x="1" y="376"/>
                  </a:cubicBezTo>
                  <a:cubicBezTo>
                    <a:pt x="149" y="298"/>
                    <a:pt x="211" y="271"/>
                    <a:pt x="229" y="271"/>
                  </a:cubicBezTo>
                  <a:cubicBezTo>
                    <a:pt x="271" y="271"/>
                    <a:pt x="83" y="415"/>
                    <a:pt x="195" y="415"/>
                  </a:cubicBezTo>
                  <a:cubicBezTo>
                    <a:pt x="219" y="415"/>
                    <a:pt x="257" y="408"/>
                    <a:pt x="314" y="392"/>
                  </a:cubicBezTo>
                  <a:lnTo>
                    <a:pt x="314" y="392"/>
                  </a:lnTo>
                  <a:cubicBezTo>
                    <a:pt x="220" y="470"/>
                    <a:pt x="110" y="517"/>
                    <a:pt x="16" y="564"/>
                  </a:cubicBezTo>
                  <a:cubicBezTo>
                    <a:pt x="126" y="533"/>
                    <a:pt x="236" y="502"/>
                    <a:pt x="346" y="486"/>
                  </a:cubicBezTo>
                  <a:lnTo>
                    <a:pt x="330" y="486"/>
                  </a:lnTo>
                  <a:cubicBezTo>
                    <a:pt x="330" y="486"/>
                    <a:pt x="455" y="392"/>
                    <a:pt x="596" y="298"/>
                  </a:cubicBezTo>
                  <a:cubicBezTo>
                    <a:pt x="659" y="251"/>
                    <a:pt x="737" y="204"/>
                    <a:pt x="784" y="173"/>
                  </a:cubicBezTo>
                  <a:cubicBezTo>
                    <a:pt x="831" y="141"/>
                    <a:pt x="863" y="110"/>
                    <a:pt x="863" y="110"/>
                  </a:cubicBezTo>
                  <a:lnTo>
                    <a:pt x="863" y="110"/>
                  </a:lnTo>
                  <a:cubicBezTo>
                    <a:pt x="737" y="173"/>
                    <a:pt x="581" y="251"/>
                    <a:pt x="330" y="392"/>
                  </a:cubicBezTo>
                  <a:cubicBezTo>
                    <a:pt x="361" y="235"/>
                    <a:pt x="612" y="31"/>
                    <a:pt x="37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073;p55"/>
            <p:cNvSpPr/>
            <p:nvPr/>
          </p:nvSpPr>
          <p:spPr>
            <a:xfrm>
              <a:off x="5035107" y="1808285"/>
              <a:ext cx="1373" cy="842"/>
            </a:xfrm>
            <a:custGeom>
              <a:avLst/>
              <a:gdLst/>
              <a:ahLst/>
              <a:cxnLst/>
              <a:rect l="l" t="t" r="r" b="b"/>
              <a:pathLst>
                <a:path w="62" h="38" extrusionOk="0">
                  <a:moveTo>
                    <a:pt x="38" y="0"/>
                  </a:moveTo>
                  <a:cubicBezTo>
                    <a:pt x="30" y="0"/>
                    <a:pt x="17" y="2"/>
                    <a:pt x="1" y="6"/>
                  </a:cubicBezTo>
                  <a:cubicBezTo>
                    <a:pt x="16" y="22"/>
                    <a:pt x="16" y="22"/>
                    <a:pt x="32" y="38"/>
                  </a:cubicBezTo>
                  <a:cubicBezTo>
                    <a:pt x="55" y="15"/>
                    <a:pt x="61" y="0"/>
                    <a:pt x="3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5074;p55"/>
            <p:cNvSpPr/>
            <p:nvPr/>
          </p:nvSpPr>
          <p:spPr>
            <a:xfrm>
              <a:off x="5030434" y="1808750"/>
              <a:ext cx="18828" cy="4895"/>
            </a:xfrm>
            <a:custGeom>
              <a:avLst/>
              <a:gdLst/>
              <a:ahLst/>
              <a:cxnLst/>
              <a:rect l="l" t="t" r="r" b="b"/>
              <a:pathLst>
                <a:path w="850" h="221" extrusionOk="0">
                  <a:moveTo>
                    <a:pt x="462" y="1"/>
                  </a:moveTo>
                  <a:cubicBezTo>
                    <a:pt x="431" y="32"/>
                    <a:pt x="415" y="95"/>
                    <a:pt x="274" y="111"/>
                  </a:cubicBezTo>
                  <a:cubicBezTo>
                    <a:pt x="149" y="111"/>
                    <a:pt x="259" y="48"/>
                    <a:pt x="243" y="17"/>
                  </a:cubicBezTo>
                  <a:lnTo>
                    <a:pt x="243" y="17"/>
                  </a:lnTo>
                  <a:cubicBezTo>
                    <a:pt x="170" y="75"/>
                    <a:pt x="1" y="175"/>
                    <a:pt x="196" y="175"/>
                  </a:cubicBezTo>
                  <a:cubicBezTo>
                    <a:pt x="210" y="175"/>
                    <a:pt x="226" y="174"/>
                    <a:pt x="243" y="173"/>
                  </a:cubicBezTo>
                  <a:lnTo>
                    <a:pt x="290" y="142"/>
                  </a:lnTo>
                  <a:cubicBezTo>
                    <a:pt x="316" y="140"/>
                    <a:pt x="342" y="139"/>
                    <a:pt x="370" y="139"/>
                  </a:cubicBezTo>
                  <a:cubicBezTo>
                    <a:pt x="539" y="139"/>
                    <a:pt x="738" y="168"/>
                    <a:pt x="812" y="195"/>
                  </a:cubicBezTo>
                  <a:lnTo>
                    <a:pt x="812" y="195"/>
                  </a:lnTo>
                  <a:cubicBezTo>
                    <a:pt x="726" y="115"/>
                    <a:pt x="633" y="58"/>
                    <a:pt x="462" y="1"/>
                  </a:cubicBezTo>
                  <a:close/>
                  <a:moveTo>
                    <a:pt x="812" y="195"/>
                  </a:moveTo>
                  <a:lnTo>
                    <a:pt x="812" y="195"/>
                  </a:lnTo>
                  <a:cubicBezTo>
                    <a:pt x="821" y="203"/>
                    <a:pt x="830" y="212"/>
                    <a:pt x="839" y="220"/>
                  </a:cubicBezTo>
                  <a:cubicBezTo>
                    <a:pt x="850" y="213"/>
                    <a:pt x="839" y="204"/>
                    <a:pt x="812" y="195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5075;p55"/>
            <p:cNvSpPr/>
            <p:nvPr/>
          </p:nvSpPr>
          <p:spPr>
            <a:xfrm>
              <a:off x="5070526" y="1799026"/>
              <a:ext cx="11828" cy="5582"/>
            </a:xfrm>
            <a:custGeom>
              <a:avLst/>
              <a:gdLst/>
              <a:ahLst/>
              <a:cxnLst/>
              <a:rect l="l" t="t" r="r" b="b"/>
              <a:pathLst>
                <a:path w="534" h="252" extrusionOk="0">
                  <a:moveTo>
                    <a:pt x="251" y="1"/>
                  </a:moveTo>
                  <a:lnTo>
                    <a:pt x="283" y="64"/>
                  </a:lnTo>
                  <a:cubicBezTo>
                    <a:pt x="0" y="142"/>
                    <a:pt x="95" y="189"/>
                    <a:pt x="79" y="252"/>
                  </a:cubicBezTo>
                  <a:cubicBezTo>
                    <a:pt x="79" y="252"/>
                    <a:pt x="189" y="205"/>
                    <a:pt x="298" y="142"/>
                  </a:cubicBezTo>
                  <a:cubicBezTo>
                    <a:pt x="424" y="79"/>
                    <a:pt x="533" y="17"/>
                    <a:pt x="533" y="17"/>
                  </a:cubicBezTo>
                  <a:lnTo>
                    <a:pt x="251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5076;p55"/>
            <p:cNvSpPr/>
            <p:nvPr/>
          </p:nvSpPr>
          <p:spPr>
            <a:xfrm>
              <a:off x="5133012" y="1780641"/>
              <a:ext cx="3500" cy="7310"/>
            </a:xfrm>
            <a:custGeom>
              <a:avLst/>
              <a:gdLst/>
              <a:ahLst/>
              <a:cxnLst/>
              <a:rect l="l" t="t" r="r" b="b"/>
              <a:pathLst>
                <a:path w="158" h="330" extrusionOk="0">
                  <a:moveTo>
                    <a:pt x="158" y="0"/>
                  </a:moveTo>
                  <a:lnTo>
                    <a:pt x="1" y="173"/>
                  </a:lnTo>
                  <a:lnTo>
                    <a:pt x="17" y="32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5077;p55"/>
            <p:cNvSpPr/>
            <p:nvPr/>
          </p:nvSpPr>
          <p:spPr>
            <a:xfrm>
              <a:off x="5145172" y="1774040"/>
              <a:ext cx="3500" cy="3500"/>
            </a:xfrm>
            <a:custGeom>
              <a:avLst/>
              <a:gdLst/>
              <a:ahLst/>
              <a:cxnLst/>
              <a:rect l="l" t="t" r="r" b="b"/>
              <a:pathLst>
                <a:path w="158" h="158" extrusionOk="0">
                  <a:moveTo>
                    <a:pt x="157" y="0"/>
                  </a:moveTo>
                  <a:lnTo>
                    <a:pt x="0" y="47"/>
                  </a:lnTo>
                  <a:lnTo>
                    <a:pt x="63" y="157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5078;p55"/>
            <p:cNvSpPr/>
            <p:nvPr/>
          </p:nvSpPr>
          <p:spPr>
            <a:xfrm>
              <a:off x="4831657" y="1320955"/>
              <a:ext cx="2791" cy="1418"/>
            </a:xfrm>
            <a:custGeom>
              <a:avLst/>
              <a:gdLst/>
              <a:ahLst/>
              <a:cxnLst/>
              <a:rect l="l" t="t" r="r" b="b"/>
              <a:pathLst>
                <a:path w="126" h="64" extrusionOk="0">
                  <a:moveTo>
                    <a:pt x="126" y="0"/>
                  </a:moveTo>
                  <a:cubicBezTo>
                    <a:pt x="126" y="0"/>
                    <a:pt x="95" y="16"/>
                    <a:pt x="63" y="32"/>
                  </a:cubicBezTo>
                  <a:cubicBezTo>
                    <a:pt x="32" y="47"/>
                    <a:pt x="1" y="63"/>
                    <a:pt x="1" y="63"/>
                  </a:cubicBezTo>
                  <a:cubicBezTo>
                    <a:pt x="63" y="32"/>
                    <a:pt x="95" y="16"/>
                    <a:pt x="126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5079;p55"/>
            <p:cNvSpPr/>
            <p:nvPr/>
          </p:nvSpPr>
          <p:spPr>
            <a:xfrm>
              <a:off x="4855269" y="1315041"/>
              <a:ext cx="1063" cy="1418"/>
            </a:xfrm>
            <a:custGeom>
              <a:avLst/>
              <a:gdLst/>
              <a:ahLst/>
              <a:cxnLst/>
              <a:rect l="l" t="t" r="r" b="b"/>
              <a:pathLst>
                <a:path w="48" h="64" extrusionOk="0">
                  <a:moveTo>
                    <a:pt x="47" y="1"/>
                  </a:moveTo>
                  <a:lnTo>
                    <a:pt x="47" y="1"/>
                  </a:lnTo>
                  <a:cubicBezTo>
                    <a:pt x="16" y="48"/>
                    <a:pt x="0" y="64"/>
                    <a:pt x="32" y="64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5080;p55"/>
            <p:cNvSpPr/>
            <p:nvPr/>
          </p:nvSpPr>
          <p:spPr>
            <a:xfrm>
              <a:off x="5044477" y="1306026"/>
              <a:ext cx="4895" cy="2459"/>
            </a:xfrm>
            <a:custGeom>
              <a:avLst/>
              <a:gdLst/>
              <a:ahLst/>
              <a:cxnLst/>
              <a:rect l="l" t="t" r="r" b="b"/>
              <a:pathLst>
                <a:path w="221" h="111" extrusionOk="0">
                  <a:moveTo>
                    <a:pt x="220" y="0"/>
                  </a:moveTo>
                  <a:lnTo>
                    <a:pt x="220" y="0"/>
                  </a:lnTo>
                  <a:cubicBezTo>
                    <a:pt x="158" y="16"/>
                    <a:pt x="79" y="32"/>
                    <a:pt x="1" y="63"/>
                  </a:cubicBezTo>
                  <a:cubicBezTo>
                    <a:pt x="17" y="79"/>
                    <a:pt x="48" y="94"/>
                    <a:pt x="64" y="110"/>
                  </a:cubicBezTo>
                  <a:cubicBezTo>
                    <a:pt x="126" y="63"/>
                    <a:pt x="173" y="32"/>
                    <a:pt x="22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5081;p55"/>
            <p:cNvSpPr/>
            <p:nvPr/>
          </p:nvSpPr>
          <p:spPr>
            <a:xfrm>
              <a:off x="5034066" y="1316436"/>
              <a:ext cx="5936" cy="2459"/>
            </a:xfrm>
            <a:custGeom>
              <a:avLst/>
              <a:gdLst/>
              <a:ahLst/>
              <a:cxnLst/>
              <a:rect l="l" t="t" r="r" b="b"/>
              <a:pathLst>
                <a:path w="268" h="111" extrusionOk="0">
                  <a:moveTo>
                    <a:pt x="1" y="1"/>
                  </a:moveTo>
                  <a:cubicBezTo>
                    <a:pt x="28" y="14"/>
                    <a:pt x="60" y="28"/>
                    <a:pt x="97" y="42"/>
                  </a:cubicBezTo>
                  <a:lnTo>
                    <a:pt x="97" y="42"/>
                  </a:lnTo>
                  <a:cubicBezTo>
                    <a:pt x="47" y="19"/>
                    <a:pt x="1" y="1"/>
                    <a:pt x="1" y="1"/>
                  </a:cubicBezTo>
                  <a:close/>
                  <a:moveTo>
                    <a:pt x="97" y="42"/>
                  </a:moveTo>
                  <a:lnTo>
                    <a:pt x="97" y="42"/>
                  </a:lnTo>
                  <a:cubicBezTo>
                    <a:pt x="112" y="49"/>
                    <a:pt x="127" y="56"/>
                    <a:pt x="142" y="63"/>
                  </a:cubicBezTo>
                  <a:cubicBezTo>
                    <a:pt x="155" y="67"/>
                    <a:pt x="168" y="71"/>
                    <a:pt x="180" y="75"/>
                  </a:cubicBezTo>
                  <a:lnTo>
                    <a:pt x="180" y="75"/>
                  </a:lnTo>
                  <a:cubicBezTo>
                    <a:pt x="151" y="63"/>
                    <a:pt x="123" y="52"/>
                    <a:pt x="97" y="42"/>
                  </a:cubicBezTo>
                  <a:close/>
                  <a:moveTo>
                    <a:pt x="180" y="75"/>
                  </a:moveTo>
                  <a:cubicBezTo>
                    <a:pt x="208" y="86"/>
                    <a:pt x="237" y="97"/>
                    <a:pt x="267" y="110"/>
                  </a:cubicBezTo>
                  <a:cubicBezTo>
                    <a:pt x="267" y="110"/>
                    <a:pt x="228" y="91"/>
                    <a:pt x="180" y="75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5082;p55"/>
            <p:cNvSpPr/>
            <p:nvPr/>
          </p:nvSpPr>
          <p:spPr>
            <a:xfrm>
              <a:off x="4729588" y="1378944"/>
              <a:ext cx="3832" cy="4519"/>
            </a:xfrm>
            <a:custGeom>
              <a:avLst/>
              <a:gdLst/>
              <a:ahLst/>
              <a:cxnLst/>
              <a:rect l="l" t="t" r="r" b="b"/>
              <a:pathLst>
                <a:path w="173" h="204" extrusionOk="0">
                  <a:moveTo>
                    <a:pt x="32" y="0"/>
                  </a:moveTo>
                  <a:lnTo>
                    <a:pt x="0" y="204"/>
                  </a:lnTo>
                  <a:cubicBezTo>
                    <a:pt x="173" y="47"/>
                    <a:pt x="47" y="63"/>
                    <a:pt x="3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5083;p55"/>
            <p:cNvSpPr/>
            <p:nvPr/>
          </p:nvSpPr>
          <p:spPr>
            <a:xfrm>
              <a:off x="4721259" y="1764316"/>
              <a:ext cx="709" cy="709"/>
            </a:xfrm>
            <a:custGeom>
              <a:avLst/>
              <a:gdLst/>
              <a:ahLst/>
              <a:cxnLst/>
              <a:rect l="l" t="t" r="r" b="b"/>
              <a:pathLst>
                <a:path w="32" h="32" extrusionOk="0">
                  <a:moveTo>
                    <a:pt x="0" y="1"/>
                  </a:moveTo>
                  <a:cubicBezTo>
                    <a:pt x="0" y="16"/>
                    <a:pt x="16" y="16"/>
                    <a:pt x="16" y="32"/>
                  </a:cubicBezTo>
                  <a:cubicBezTo>
                    <a:pt x="31" y="16"/>
                    <a:pt x="16" y="16"/>
                    <a:pt x="0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5084;p55"/>
            <p:cNvSpPr/>
            <p:nvPr/>
          </p:nvSpPr>
          <p:spPr>
            <a:xfrm>
              <a:off x="4827492" y="1839317"/>
              <a:ext cx="5914" cy="709"/>
            </a:xfrm>
            <a:custGeom>
              <a:avLst/>
              <a:gdLst/>
              <a:ahLst/>
              <a:cxnLst/>
              <a:rect l="l" t="t" r="r" b="b"/>
              <a:pathLst>
                <a:path w="267" h="32" extrusionOk="0">
                  <a:moveTo>
                    <a:pt x="0" y="0"/>
                  </a:moveTo>
                  <a:lnTo>
                    <a:pt x="0" y="0"/>
                  </a:lnTo>
                  <a:cubicBezTo>
                    <a:pt x="47" y="16"/>
                    <a:pt x="126" y="32"/>
                    <a:pt x="267" y="32"/>
                  </a:cubicBezTo>
                  <a:cubicBezTo>
                    <a:pt x="189" y="32"/>
                    <a:pt x="94" y="16"/>
                    <a:pt x="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5085;p55"/>
            <p:cNvSpPr/>
            <p:nvPr/>
          </p:nvSpPr>
          <p:spPr>
            <a:xfrm>
              <a:off x="5170867" y="1735144"/>
              <a:ext cx="377" cy="1772"/>
            </a:xfrm>
            <a:custGeom>
              <a:avLst/>
              <a:gdLst/>
              <a:ahLst/>
              <a:cxnLst/>
              <a:rect l="l" t="t" r="r" b="b"/>
              <a:pathLst>
                <a:path w="17" h="80" extrusionOk="0">
                  <a:moveTo>
                    <a:pt x="0" y="1"/>
                  </a:moveTo>
                  <a:lnTo>
                    <a:pt x="0" y="1"/>
                  </a:lnTo>
                  <a:cubicBezTo>
                    <a:pt x="16" y="32"/>
                    <a:pt x="16" y="64"/>
                    <a:pt x="16" y="79"/>
                  </a:cubicBezTo>
                  <a:cubicBezTo>
                    <a:pt x="16" y="48"/>
                    <a:pt x="16" y="32"/>
                    <a:pt x="0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5086;p55"/>
            <p:cNvSpPr/>
            <p:nvPr/>
          </p:nvSpPr>
          <p:spPr>
            <a:xfrm>
              <a:off x="4634452" y="1553223"/>
              <a:ext cx="775" cy="2193"/>
            </a:xfrm>
            <a:custGeom>
              <a:avLst/>
              <a:gdLst/>
              <a:ahLst/>
              <a:cxnLst/>
              <a:rect l="l" t="t" r="r" b="b"/>
              <a:pathLst>
                <a:path w="35" h="99" extrusionOk="0">
                  <a:moveTo>
                    <a:pt x="16" y="1"/>
                  </a:moveTo>
                  <a:cubicBezTo>
                    <a:pt x="1" y="1"/>
                    <a:pt x="1" y="16"/>
                    <a:pt x="1" y="16"/>
                  </a:cubicBezTo>
                  <a:cubicBezTo>
                    <a:pt x="20" y="76"/>
                    <a:pt x="29" y="99"/>
                    <a:pt x="31" y="99"/>
                  </a:cubicBezTo>
                  <a:cubicBezTo>
                    <a:pt x="34" y="99"/>
                    <a:pt x="25" y="55"/>
                    <a:pt x="1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5087;p55"/>
            <p:cNvSpPr/>
            <p:nvPr/>
          </p:nvSpPr>
          <p:spPr>
            <a:xfrm>
              <a:off x="5171553" y="1395956"/>
              <a:ext cx="377" cy="354"/>
            </a:xfrm>
            <a:custGeom>
              <a:avLst/>
              <a:gdLst/>
              <a:ahLst/>
              <a:cxnLst/>
              <a:rect l="l" t="t" r="r" b="b"/>
              <a:pathLst>
                <a:path w="17" h="16" extrusionOk="0">
                  <a:moveTo>
                    <a:pt x="16" y="0"/>
                  </a:moveTo>
                  <a:lnTo>
                    <a:pt x="1" y="16"/>
                  </a:lnTo>
                  <a:lnTo>
                    <a:pt x="16" y="16"/>
                  </a:lnTo>
                  <a:cubicBezTo>
                    <a:pt x="16" y="16"/>
                    <a:pt x="16" y="16"/>
                    <a:pt x="16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5088;p55"/>
            <p:cNvSpPr/>
            <p:nvPr/>
          </p:nvSpPr>
          <p:spPr>
            <a:xfrm>
              <a:off x="5162538" y="1387605"/>
              <a:ext cx="12869" cy="8373"/>
            </a:xfrm>
            <a:custGeom>
              <a:avLst/>
              <a:gdLst/>
              <a:ahLst/>
              <a:cxnLst/>
              <a:rect l="l" t="t" r="r" b="b"/>
              <a:pathLst>
                <a:path w="581" h="378" extrusionOk="0">
                  <a:moveTo>
                    <a:pt x="580" y="1"/>
                  </a:moveTo>
                  <a:lnTo>
                    <a:pt x="0" y="126"/>
                  </a:lnTo>
                  <a:cubicBezTo>
                    <a:pt x="267" y="158"/>
                    <a:pt x="329" y="252"/>
                    <a:pt x="423" y="377"/>
                  </a:cubicBezTo>
                  <a:lnTo>
                    <a:pt x="580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5089;p55"/>
            <p:cNvSpPr/>
            <p:nvPr/>
          </p:nvSpPr>
          <p:spPr>
            <a:xfrm>
              <a:off x="4609445" y="1277075"/>
              <a:ext cx="660026" cy="564670"/>
            </a:xfrm>
            <a:custGeom>
              <a:avLst/>
              <a:gdLst/>
              <a:ahLst/>
              <a:cxnLst/>
              <a:rect l="l" t="t" r="r" b="b"/>
              <a:pathLst>
                <a:path w="29798" h="25493" extrusionOk="0">
                  <a:moveTo>
                    <a:pt x="12423" y="1484"/>
                  </a:moveTo>
                  <a:cubicBezTo>
                    <a:pt x="12478" y="1484"/>
                    <a:pt x="12540" y="1511"/>
                    <a:pt x="12619" y="1527"/>
                  </a:cubicBezTo>
                  <a:cubicBezTo>
                    <a:pt x="12547" y="1563"/>
                    <a:pt x="12429" y="1626"/>
                    <a:pt x="12343" y="1626"/>
                  </a:cubicBezTo>
                  <a:cubicBezTo>
                    <a:pt x="12316" y="1626"/>
                    <a:pt x="12292" y="1620"/>
                    <a:pt x="12274" y="1605"/>
                  </a:cubicBezTo>
                  <a:cubicBezTo>
                    <a:pt x="12321" y="1511"/>
                    <a:pt x="12368" y="1484"/>
                    <a:pt x="12423" y="1484"/>
                  </a:cubicBezTo>
                  <a:close/>
                  <a:moveTo>
                    <a:pt x="20033" y="1668"/>
                  </a:moveTo>
                  <a:lnTo>
                    <a:pt x="20033" y="1668"/>
                  </a:lnTo>
                  <a:cubicBezTo>
                    <a:pt x="20127" y="1684"/>
                    <a:pt x="20237" y="1699"/>
                    <a:pt x="20331" y="1762"/>
                  </a:cubicBezTo>
                  <a:cubicBezTo>
                    <a:pt x="20314" y="1769"/>
                    <a:pt x="20296" y="1772"/>
                    <a:pt x="20278" y="1772"/>
                  </a:cubicBezTo>
                  <a:cubicBezTo>
                    <a:pt x="20211" y="1772"/>
                    <a:pt x="20131" y="1730"/>
                    <a:pt x="20033" y="1668"/>
                  </a:cubicBezTo>
                  <a:close/>
                  <a:moveTo>
                    <a:pt x="10595" y="1837"/>
                  </a:moveTo>
                  <a:cubicBezTo>
                    <a:pt x="10557" y="1848"/>
                    <a:pt x="10534" y="1856"/>
                    <a:pt x="10534" y="1856"/>
                  </a:cubicBezTo>
                  <a:cubicBezTo>
                    <a:pt x="10559" y="1852"/>
                    <a:pt x="10580" y="1845"/>
                    <a:pt x="10595" y="1837"/>
                  </a:cubicBezTo>
                  <a:close/>
                  <a:moveTo>
                    <a:pt x="21114" y="2185"/>
                  </a:moveTo>
                  <a:cubicBezTo>
                    <a:pt x="21121" y="2188"/>
                    <a:pt x="21129" y="2192"/>
                    <a:pt x="21136" y="2195"/>
                  </a:cubicBezTo>
                  <a:lnTo>
                    <a:pt x="21136" y="2195"/>
                  </a:lnTo>
                  <a:cubicBezTo>
                    <a:pt x="21129" y="2192"/>
                    <a:pt x="21122" y="2188"/>
                    <a:pt x="21114" y="2185"/>
                  </a:cubicBezTo>
                  <a:close/>
                  <a:moveTo>
                    <a:pt x="26985" y="5618"/>
                  </a:moveTo>
                  <a:cubicBezTo>
                    <a:pt x="26990" y="5618"/>
                    <a:pt x="27000" y="5626"/>
                    <a:pt x="27022" y="5648"/>
                  </a:cubicBezTo>
                  <a:lnTo>
                    <a:pt x="27022" y="5648"/>
                  </a:lnTo>
                  <a:cubicBezTo>
                    <a:pt x="27000" y="5650"/>
                    <a:pt x="26980" y="5655"/>
                    <a:pt x="26961" y="5665"/>
                  </a:cubicBezTo>
                  <a:cubicBezTo>
                    <a:pt x="26981" y="5645"/>
                    <a:pt x="26975" y="5618"/>
                    <a:pt x="26985" y="5618"/>
                  </a:cubicBezTo>
                  <a:close/>
                  <a:moveTo>
                    <a:pt x="26267" y="6263"/>
                  </a:moveTo>
                  <a:cubicBezTo>
                    <a:pt x="26268" y="6268"/>
                    <a:pt x="26269" y="6272"/>
                    <a:pt x="26271" y="6276"/>
                  </a:cubicBezTo>
                  <a:cubicBezTo>
                    <a:pt x="26270" y="6272"/>
                    <a:pt x="26268" y="6268"/>
                    <a:pt x="26267" y="6263"/>
                  </a:cubicBezTo>
                  <a:close/>
                  <a:moveTo>
                    <a:pt x="26412" y="6402"/>
                  </a:moveTo>
                  <a:lnTo>
                    <a:pt x="26412" y="6402"/>
                  </a:lnTo>
                  <a:cubicBezTo>
                    <a:pt x="26415" y="6403"/>
                    <a:pt x="26418" y="6403"/>
                    <a:pt x="26421" y="6404"/>
                  </a:cubicBezTo>
                  <a:lnTo>
                    <a:pt x="26421" y="6404"/>
                  </a:lnTo>
                  <a:lnTo>
                    <a:pt x="26412" y="6402"/>
                  </a:lnTo>
                  <a:close/>
                  <a:moveTo>
                    <a:pt x="2117" y="9599"/>
                  </a:moveTo>
                  <a:cubicBezTo>
                    <a:pt x="2109" y="9628"/>
                    <a:pt x="2101" y="9655"/>
                    <a:pt x="2093" y="9681"/>
                  </a:cubicBezTo>
                  <a:lnTo>
                    <a:pt x="2093" y="9681"/>
                  </a:lnTo>
                  <a:cubicBezTo>
                    <a:pt x="2108" y="9651"/>
                    <a:pt x="2117" y="9623"/>
                    <a:pt x="2117" y="9599"/>
                  </a:cubicBezTo>
                  <a:close/>
                  <a:moveTo>
                    <a:pt x="173" y="13831"/>
                  </a:moveTo>
                  <a:cubicBezTo>
                    <a:pt x="198" y="13940"/>
                    <a:pt x="201" y="13973"/>
                    <a:pt x="191" y="13973"/>
                  </a:cubicBezTo>
                  <a:cubicBezTo>
                    <a:pt x="183" y="13973"/>
                    <a:pt x="164" y="13947"/>
                    <a:pt x="142" y="13925"/>
                  </a:cubicBezTo>
                  <a:lnTo>
                    <a:pt x="173" y="13831"/>
                  </a:lnTo>
                  <a:close/>
                  <a:moveTo>
                    <a:pt x="27146" y="19108"/>
                  </a:moveTo>
                  <a:cubicBezTo>
                    <a:pt x="27146" y="19108"/>
                    <a:pt x="27100" y="19154"/>
                    <a:pt x="27039" y="19223"/>
                  </a:cubicBezTo>
                  <a:cubicBezTo>
                    <a:pt x="27039" y="19223"/>
                    <a:pt x="27039" y="19208"/>
                    <a:pt x="27039" y="19208"/>
                  </a:cubicBezTo>
                  <a:cubicBezTo>
                    <a:pt x="27116" y="19138"/>
                    <a:pt x="27146" y="19108"/>
                    <a:pt x="27146" y="19108"/>
                  </a:cubicBezTo>
                  <a:close/>
                  <a:moveTo>
                    <a:pt x="1425" y="19386"/>
                  </a:moveTo>
                  <a:cubicBezTo>
                    <a:pt x="1419" y="19395"/>
                    <a:pt x="1415" y="19409"/>
                    <a:pt x="1412" y="19427"/>
                  </a:cubicBezTo>
                  <a:cubicBezTo>
                    <a:pt x="1417" y="19414"/>
                    <a:pt x="1421" y="19400"/>
                    <a:pt x="1425" y="19386"/>
                  </a:cubicBezTo>
                  <a:close/>
                  <a:moveTo>
                    <a:pt x="25362" y="20775"/>
                  </a:moveTo>
                  <a:lnTo>
                    <a:pt x="25362" y="20775"/>
                  </a:lnTo>
                  <a:cubicBezTo>
                    <a:pt x="25360" y="20781"/>
                    <a:pt x="25357" y="20788"/>
                    <a:pt x="25353" y="20795"/>
                  </a:cubicBezTo>
                  <a:lnTo>
                    <a:pt x="25353" y="20795"/>
                  </a:lnTo>
                  <a:cubicBezTo>
                    <a:pt x="25357" y="20788"/>
                    <a:pt x="25360" y="20782"/>
                    <a:pt x="25362" y="20775"/>
                  </a:cubicBezTo>
                  <a:close/>
                  <a:moveTo>
                    <a:pt x="4405" y="21418"/>
                  </a:moveTo>
                  <a:cubicBezTo>
                    <a:pt x="4410" y="21426"/>
                    <a:pt x="4417" y="21436"/>
                    <a:pt x="4428" y="21447"/>
                  </a:cubicBezTo>
                  <a:lnTo>
                    <a:pt x="4428" y="21447"/>
                  </a:lnTo>
                  <a:lnTo>
                    <a:pt x="4405" y="21418"/>
                  </a:lnTo>
                  <a:close/>
                  <a:moveTo>
                    <a:pt x="12861" y="0"/>
                  </a:moveTo>
                  <a:cubicBezTo>
                    <a:pt x="12755" y="0"/>
                    <a:pt x="12536" y="82"/>
                    <a:pt x="12305" y="163"/>
                  </a:cubicBezTo>
                  <a:cubicBezTo>
                    <a:pt x="12097" y="233"/>
                    <a:pt x="11871" y="302"/>
                    <a:pt x="11673" y="302"/>
                  </a:cubicBezTo>
                  <a:cubicBezTo>
                    <a:pt x="11603" y="302"/>
                    <a:pt x="11536" y="293"/>
                    <a:pt x="11475" y="273"/>
                  </a:cubicBezTo>
                  <a:lnTo>
                    <a:pt x="11475" y="273"/>
                  </a:lnTo>
                  <a:cubicBezTo>
                    <a:pt x="11584" y="351"/>
                    <a:pt x="11694" y="414"/>
                    <a:pt x="11475" y="492"/>
                  </a:cubicBezTo>
                  <a:cubicBezTo>
                    <a:pt x="11414" y="506"/>
                    <a:pt x="11344" y="511"/>
                    <a:pt x="11267" y="511"/>
                  </a:cubicBezTo>
                  <a:cubicBezTo>
                    <a:pt x="11113" y="511"/>
                    <a:pt x="10934" y="492"/>
                    <a:pt x="10763" y="492"/>
                  </a:cubicBezTo>
                  <a:cubicBezTo>
                    <a:pt x="10536" y="492"/>
                    <a:pt x="10323" y="525"/>
                    <a:pt x="10205" y="680"/>
                  </a:cubicBezTo>
                  <a:cubicBezTo>
                    <a:pt x="10158" y="665"/>
                    <a:pt x="10127" y="649"/>
                    <a:pt x="10127" y="633"/>
                  </a:cubicBezTo>
                  <a:cubicBezTo>
                    <a:pt x="9876" y="743"/>
                    <a:pt x="9296" y="963"/>
                    <a:pt x="9170" y="1151"/>
                  </a:cubicBezTo>
                  <a:cubicBezTo>
                    <a:pt x="9115" y="1085"/>
                    <a:pt x="9041" y="1059"/>
                    <a:pt x="8955" y="1059"/>
                  </a:cubicBezTo>
                  <a:cubicBezTo>
                    <a:pt x="8753" y="1059"/>
                    <a:pt x="8488" y="1207"/>
                    <a:pt x="8246" y="1339"/>
                  </a:cubicBezTo>
                  <a:cubicBezTo>
                    <a:pt x="8012" y="1494"/>
                    <a:pt x="7794" y="1642"/>
                    <a:pt x="7654" y="1642"/>
                  </a:cubicBezTo>
                  <a:cubicBezTo>
                    <a:pt x="7597" y="1642"/>
                    <a:pt x="7552" y="1617"/>
                    <a:pt x="7525" y="1558"/>
                  </a:cubicBezTo>
                  <a:cubicBezTo>
                    <a:pt x="7525" y="1558"/>
                    <a:pt x="7524" y="1558"/>
                    <a:pt x="7524" y="1558"/>
                  </a:cubicBezTo>
                  <a:cubicBezTo>
                    <a:pt x="7498" y="1558"/>
                    <a:pt x="6788" y="1966"/>
                    <a:pt x="6788" y="1966"/>
                  </a:cubicBezTo>
                  <a:lnTo>
                    <a:pt x="6788" y="1919"/>
                  </a:lnTo>
                  <a:cubicBezTo>
                    <a:pt x="6286" y="2154"/>
                    <a:pt x="6208" y="2358"/>
                    <a:pt x="6098" y="2546"/>
                  </a:cubicBezTo>
                  <a:cubicBezTo>
                    <a:pt x="6071" y="2556"/>
                    <a:pt x="6052" y="2560"/>
                    <a:pt x="6040" y="2560"/>
                  </a:cubicBezTo>
                  <a:cubicBezTo>
                    <a:pt x="5998" y="2560"/>
                    <a:pt x="6036" y="2507"/>
                    <a:pt x="6036" y="2483"/>
                  </a:cubicBezTo>
                  <a:lnTo>
                    <a:pt x="6036" y="2483"/>
                  </a:lnTo>
                  <a:cubicBezTo>
                    <a:pt x="5330" y="2844"/>
                    <a:pt x="5268" y="2906"/>
                    <a:pt x="4907" y="3486"/>
                  </a:cubicBezTo>
                  <a:lnTo>
                    <a:pt x="4750" y="3423"/>
                  </a:lnTo>
                  <a:cubicBezTo>
                    <a:pt x="4672" y="3580"/>
                    <a:pt x="3731" y="3988"/>
                    <a:pt x="3324" y="4677"/>
                  </a:cubicBezTo>
                  <a:cubicBezTo>
                    <a:pt x="3324" y="4662"/>
                    <a:pt x="3308" y="4630"/>
                    <a:pt x="3340" y="4568"/>
                  </a:cubicBezTo>
                  <a:lnTo>
                    <a:pt x="3340" y="4568"/>
                  </a:lnTo>
                  <a:cubicBezTo>
                    <a:pt x="3214" y="4771"/>
                    <a:pt x="3057" y="4944"/>
                    <a:pt x="2885" y="5116"/>
                  </a:cubicBezTo>
                  <a:cubicBezTo>
                    <a:pt x="2713" y="5289"/>
                    <a:pt x="2540" y="5461"/>
                    <a:pt x="2383" y="5634"/>
                  </a:cubicBezTo>
                  <a:cubicBezTo>
                    <a:pt x="2054" y="5963"/>
                    <a:pt x="1851" y="6308"/>
                    <a:pt x="1992" y="6574"/>
                  </a:cubicBezTo>
                  <a:lnTo>
                    <a:pt x="1835" y="7138"/>
                  </a:lnTo>
                  <a:cubicBezTo>
                    <a:pt x="1946" y="6965"/>
                    <a:pt x="2007" y="6906"/>
                    <a:pt x="2042" y="6906"/>
                  </a:cubicBezTo>
                  <a:cubicBezTo>
                    <a:pt x="2115" y="6906"/>
                    <a:pt x="2075" y="7161"/>
                    <a:pt x="2148" y="7161"/>
                  </a:cubicBezTo>
                  <a:cubicBezTo>
                    <a:pt x="2163" y="7161"/>
                    <a:pt x="2184" y="7150"/>
                    <a:pt x="2211" y="7123"/>
                  </a:cubicBezTo>
                  <a:lnTo>
                    <a:pt x="2211" y="7123"/>
                  </a:lnTo>
                  <a:cubicBezTo>
                    <a:pt x="2148" y="7264"/>
                    <a:pt x="2023" y="7389"/>
                    <a:pt x="1945" y="7467"/>
                  </a:cubicBezTo>
                  <a:cubicBezTo>
                    <a:pt x="1909" y="7497"/>
                    <a:pt x="1878" y="7513"/>
                    <a:pt x="1856" y="7513"/>
                  </a:cubicBezTo>
                  <a:cubicBezTo>
                    <a:pt x="1821" y="7513"/>
                    <a:pt x="1812" y="7471"/>
                    <a:pt x="1851" y="7373"/>
                  </a:cubicBezTo>
                  <a:lnTo>
                    <a:pt x="1898" y="7342"/>
                  </a:lnTo>
                  <a:cubicBezTo>
                    <a:pt x="1875" y="7314"/>
                    <a:pt x="1852" y="7302"/>
                    <a:pt x="1828" y="7302"/>
                  </a:cubicBezTo>
                  <a:cubicBezTo>
                    <a:pt x="1646" y="7302"/>
                    <a:pt x="1431" y="8022"/>
                    <a:pt x="1278" y="8022"/>
                  </a:cubicBezTo>
                  <a:cubicBezTo>
                    <a:pt x="1270" y="8022"/>
                    <a:pt x="1263" y="8020"/>
                    <a:pt x="1255" y="8016"/>
                  </a:cubicBezTo>
                  <a:cubicBezTo>
                    <a:pt x="706" y="9364"/>
                    <a:pt x="236" y="10728"/>
                    <a:pt x="111" y="12091"/>
                  </a:cubicBezTo>
                  <a:lnTo>
                    <a:pt x="346" y="11966"/>
                  </a:lnTo>
                  <a:lnTo>
                    <a:pt x="299" y="12421"/>
                  </a:lnTo>
                  <a:cubicBezTo>
                    <a:pt x="279" y="12473"/>
                    <a:pt x="246" y="12509"/>
                    <a:pt x="216" y="12509"/>
                  </a:cubicBezTo>
                  <a:cubicBezTo>
                    <a:pt x="174" y="12509"/>
                    <a:pt x="139" y="12440"/>
                    <a:pt x="158" y="12248"/>
                  </a:cubicBezTo>
                  <a:lnTo>
                    <a:pt x="158" y="12248"/>
                  </a:lnTo>
                  <a:cubicBezTo>
                    <a:pt x="17" y="12421"/>
                    <a:pt x="220" y="12812"/>
                    <a:pt x="267" y="12828"/>
                  </a:cubicBezTo>
                  <a:cubicBezTo>
                    <a:pt x="242" y="13006"/>
                    <a:pt x="212" y="13068"/>
                    <a:pt x="181" y="13068"/>
                  </a:cubicBezTo>
                  <a:cubicBezTo>
                    <a:pt x="111" y="13068"/>
                    <a:pt x="37" y="12735"/>
                    <a:pt x="10" y="12735"/>
                  </a:cubicBezTo>
                  <a:cubicBezTo>
                    <a:pt x="6" y="12735"/>
                    <a:pt x="3" y="12744"/>
                    <a:pt x="1" y="12765"/>
                  </a:cubicBezTo>
                  <a:cubicBezTo>
                    <a:pt x="1" y="12765"/>
                    <a:pt x="1" y="12828"/>
                    <a:pt x="17" y="12906"/>
                  </a:cubicBezTo>
                  <a:lnTo>
                    <a:pt x="17" y="13047"/>
                  </a:lnTo>
                  <a:lnTo>
                    <a:pt x="48" y="12985"/>
                  </a:lnTo>
                  <a:cubicBezTo>
                    <a:pt x="142" y="13204"/>
                    <a:pt x="236" y="13220"/>
                    <a:pt x="220" y="13627"/>
                  </a:cubicBezTo>
                  <a:cubicBezTo>
                    <a:pt x="173" y="13894"/>
                    <a:pt x="79" y="13769"/>
                    <a:pt x="79" y="13863"/>
                  </a:cubicBezTo>
                  <a:cubicBezTo>
                    <a:pt x="64" y="13863"/>
                    <a:pt x="64" y="13910"/>
                    <a:pt x="79" y="14035"/>
                  </a:cubicBezTo>
                  <a:lnTo>
                    <a:pt x="95" y="14631"/>
                  </a:lnTo>
                  <a:lnTo>
                    <a:pt x="267" y="14380"/>
                  </a:lnTo>
                  <a:cubicBezTo>
                    <a:pt x="334" y="14558"/>
                    <a:pt x="330" y="14761"/>
                    <a:pt x="378" y="14761"/>
                  </a:cubicBezTo>
                  <a:cubicBezTo>
                    <a:pt x="396" y="14761"/>
                    <a:pt x="421" y="14733"/>
                    <a:pt x="460" y="14665"/>
                  </a:cubicBezTo>
                  <a:lnTo>
                    <a:pt x="460" y="14665"/>
                  </a:lnTo>
                  <a:cubicBezTo>
                    <a:pt x="347" y="14883"/>
                    <a:pt x="365" y="15430"/>
                    <a:pt x="471" y="15947"/>
                  </a:cubicBezTo>
                  <a:cubicBezTo>
                    <a:pt x="503" y="16073"/>
                    <a:pt x="534" y="16198"/>
                    <a:pt x="550" y="16323"/>
                  </a:cubicBezTo>
                  <a:cubicBezTo>
                    <a:pt x="581" y="16449"/>
                    <a:pt x="612" y="16559"/>
                    <a:pt x="644" y="16668"/>
                  </a:cubicBezTo>
                  <a:cubicBezTo>
                    <a:pt x="691" y="16872"/>
                    <a:pt x="722" y="17029"/>
                    <a:pt x="722" y="17091"/>
                  </a:cubicBezTo>
                  <a:cubicBezTo>
                    <a:pt x="816" y="17264"/>
                    <a:pt x="910" y="17421"/>
                    <a:pt x="988" y="17593"/>
                  </a:cubicBezTo>
                  <a:cubicBezTo>
                    <a:pt x="1051" y="17781"/>
                    <a:pt x="1098" y="17969"/>
                    <a:pt x="1177" y="18189"/>
                  </a:cubicBezTo>
                  <a:cubicBezTo>
                    <a:pt x="1177" y="18125"/>
                    <a:pt x="1217" y="18061"/>
                    <a:pt x="1273" y="18061"/>
                  </a:cubicBezTo>
                  <a:cubicBezTo>
                    <a:pt x="1328" y="18061"/>
                    <a:pt x="1397" y="18121"/>
                    <a:pt x="1459" y="18298"/>
                  </a:cubicBezTo>
                  <a:cubicBezTo>
                    <a:pt x="1239" y="18314"/>
                    <a:pt x="1255" y="18486"/>
                    <a:pt x="1318" y="18722"/>
                  </a:cubicBezTo>
                  <a:cubicBezTo>
                    <a:pt x="1362" y="18941"/>
                    <a:pt x="1474" y="19188"/>
                    <a:pt x="1425" y="19386"/>
                  </a:cubicBezTo>
                  <a:lnTo>
                    <a:pt x="1425" y="19386"/>
                  </a:lnTo>
                  <a:cubicBezTo>
                    <a:pt x="1431" y="19375"/>
                    <a:pt x="1439" y="19370"/>
                    <a:pt x="1448" y="19370"/>
                  </a:cubicBezTo>
                  <a:cubicBezTo>
                    <a:pt x="1501" y="19370"/>
                    <a:pt x="1598" y="19556"/>
                    <a:pt x="1694" y="19725"/>
                  </a:cubicBezTo>
                  <a:cubicBezTo>
                    <a:pt x="1786" y="19878"/>
                    <a:pt x="1878" y="20012"/>
                    <a:pt x="1935" y="20012"/>
                  </a:cubicBezTo>
                  <a:cubicBezTo>
                    <a:pt x="1966" y="20012"/>
                    <a:pt x="1986" y="19974"/>
                    <a:pt x="1992" y="19882"/>
                  </a:cubicBezTo>
                  <a:lnTo>
                    <a:pt x="1992" y="19882"/>
                  </a:lnTo>
                  <a:cubicBezTo>
                    <a:pt x="2117" y="20195"/>
                    <a:pt x="1866" y="19976"/>
                    <a:pt x="1898" y="20242"/>
                  </a:cubicBezTo>
                  <a:cubicBezTo>
                    <a:pt x="2023" y="20399"/>
                    <a:pt x="2148" y="20571"/>
                    <a:pt x="2258" y="20759"/>
                  </a:cubicBezTo>
                  <a:cubicBezTo>
                    <a:pt x="2321" y="20838"/>
                    <a:pt x="2368" y="20932"/>
                    <a:pt x="2430" y="21041"/>
                  </a:cubicBezTo>
                  <a:cubicBezTo>
                    <a:pt x="2493" y="21135"/>
                    <a:pt x="2556" y="21229"/>
                    <a:pt x="2603" y="21324"/>
                  </a:cubicBezTo>
                  <a:cubicBezTo>
                    <a:pt x="2728" y="21527"/>
                    <a:pt x="2854" y="21731"/>
                    <a:pt x="3010" y="21919"/>
                  </a:cubicBezTo>
                  <a:cubicBezTo>
                    <a:pt x="3167" y="22107"/>
                    <a:pt x="3308" y="22311"/>
                    <a:pt x="3496" y="22468"/>
                  </a:cubicBezTo>
                  <a:cubicBezTo>
                    <a:pt x="3533" y="22443"/>
                    <a:pt x="3512" y="22330"/>
                    <a:pt x="3602" y="22330"/>
                  </a:cubicBezTo>
                  <a:cubicBezTo>
                    <a:pt x="3626" y="22330"/>
                    <a:pt x="3657" y="22338"/>
                    <a:pt x="3700" y="22358"/>
                  </a:cubicBezTo>
                  <a:cubicBezTo>
                    <a:pt x="3700" y="22358"/>
                    <a:pt x="3747" y="22499"/>
                    <a:pt x="3794" y="22625"/>
                  </a:cubicBezTo>
                  <a:cubicBezTo>
                    <a:pt x="3841" y="22766"/>
                    <a:pt x="3904" y="22907"/>
                    <a:pt x="3904" y="22907"/>
                  </a:cubicBezTo>
                  <a:cubicBezTo>
                    <a:pt x="3944" y="22932"/>
                    <a:pt x="3983" y="22939"/>
                    <a:pt x="4022" y="22939"/>
                  </a:cubicBezTo>
                  <a:cubicBezTo>
                    <a:pt x="4067" y="22939"/>
                    <a:pt x="4111" y="22930"/>
                    <a:pt x="4155" y="22930"/>
                  </a:cubicBezTo>
                  <a:cubicBezTo>
                    <a:pt x="4237" y="22930"/>
                    <a:pt x="4319" y="22962"/>
                    <a:pt x="4405" y="23142"/>
                  </a:cubicBezTo>
                  <a:cubicBezTo>
                    <a:pt x="4393" y="23094"/>
                    <a:pt x="4381" y="23027"/>
                    <a:pt x="4426" y="23027"/>
                  </a:cubicBezTo>
                  <a:cubicBezTo>
                    <a:pt x="4440" y="23027"/>
                    <a:pt x="4458" y="23033"/>
                    <a:pt x="4484" y="23048"/>
                  </a:cubicBezTo>
                  <a:cubicBezTo>
                    <a:pt x="4641" y="23236"/>
                    <a:pt x="4844" y="23361"/>
                    <a:pt x="5032" y="23518"/>
                  </a:cubicBezTo>
                  <a:cubicBezTo>
                    <a:pt x="5236" y="23659"/>
                    <a:pt x="5456" y="23784"/>
                    <a:pt x="5675" y="23894"/>
                  </a:cubicBezTo>
                  <a:cubicBezTo>
                    <a:pt x="5785" y="23941"/>
                    <a:pt x="5895" y="24004"/>
                    <a:pt x="6004" y="24051"/>
                  </a:cubicBezTo>
                  <a:lnTo>
                    <a:pt x="6318" y="24192"/>
                  </a:lnTo>
                  <a:cubicBezTo>
                    <a:pt x="6537" y="24286"/>
                    <a:pt x="6757" y="24364"/>
                    <a:pt x="6992" y="24443"/>
                  </a:cubicBezTo>
                  <a:cubicBezTo>
                    <a:pt x="7885" y="24772"/>
                    <a:pt x="8779" y="25070"/>
                    <a:pt x="9703" y="25493"/>
                  </a:cubicBezTo>
                  <a:cubicBezTo>
                    <a:pt x="9554" y="25393"/>
                    <a:pt x="9569" y="25370"/>
                    <a:pt x="9652" y="25370"/>
                  </a:cubicBezTo>
                  <a:cubicBezTo>
                    <a:pt x="9700" y="25370"/>
                    <a:pt x="9770" y="25377"/>
                    <a:pt x="9844" y="25383"/>
                  </a:cubicBezTo>
                  <a:cubicBezTo>
                    <a:pt x="9719" y="25352"/>
                    <a:pt x="9860" y="25258"/>
                    <a:pt x="9844" y="25179"/>
                  </a:cubicBezTo>
                  <a:lnTo>
                    <a:pt x="9844" y="25179"/>
                  </a:lnTo>
                  <a:cubicBezTo>
                    <a:pt x="9845" y="25179"/>
                    <a:pt x="10048" y="25258"/>
                    <a:pt x="10236" y="25336"/>
                  </a:cubicBezTo>
                  <a:cubicBezTo>
                    <a:pt x="10424" y="25430"/>
                    <a:pt x="10628" y="25477"/>
                    <a:pt x="10628" y="25477"/>
                  </a:cubicBezTo>
                  <a:cubicBezTo>
                    <a:pt x="10687" y="25407"/>
                    <a:pt x="10825" y="25398"/>
                    <a:pt x="10983" y="25398"/>
                  </a:cubicBezTo>
                  <a:cubicBezTo>
                    <a:pt x="11036" y="25398"/>
                    <a:pt x="11091" y="25399"/>
                    <a:pt x="11145" y="25399"/>
                  </a:cubicBezTo>
                  <a:cubicBezTo>
                    <a:pt x="11189" y="25402"/>
                    <a:pt x="11233" y="25404"/>
                    <a:pt x="11275" y="25404"/>
                  </a:cubicBezTo>
                  <a:cubicBezTo>
                    <a:pt x="11430" y="25404"/>
                    <a:pt x="11563" y="25379"/>
                    <a:pt x="11600" y="25305"/>
                  </a:cubicBezTo>
                  <a:lnTo>
                    <a:pt x="11600" y="25305"/>
                  </a:lnTo>
                  <a:lnTo>
                    <a:pt x="11334" y="25336"/>
                  </a:lnTo>
                  <a:cubicBezTo>
                    <a:pt x="11506" y="25226"/>
                    <a:pt x="11381" y="25101"/>
                    <a:pt x="11239" y="24976"/>
                  </a:cubicBezTo>
                  <a:cubicBezTo>
                    <a:pt x="11098" y="24835"/>
                    <a:pt x="10926" y="24678"/>
                    <a:pt x="10957" y="24537"/>
                  </a:cubicBezTo>
                  <a:lnTo>
                    <a:pt x="10957" y="24537"/>
                  </a:lnTo>
                  <a:cubicBezTo>
                    <a:pt x="10899" y="24571"/>
                    <a:pt x="10838" y="24585"/>
                    <a:pt x="10773" y="24585"/>
                  </a:cubicBezTo>
                  <a:cubicBezTo>
                    <a:pt x="10630" y="24585"/>
                    <a:pt x="10472" y="24514"/>
                    <a:pt x="10299" y="24427"/>
                  </a:cubicBezTo>
                  <a:cubicBezTo>
                    <a:pt x="10174" y="24380"/>
                    <a:pt x="10048" y="24317"/>
                    <a:pt x="9923" y="24302"/>
                  </a:cubicBezTo>
                  <a:cubicBezTo>
                    <a:pt x="9852" y="24286"/>
                    <a:pt x="9782" y="24274"/>
                    <a:pt x="9709" y="24274"/>
                  </a:cubicBezTo>
                  <a:cubicBezTo>
                    <a:pt x="9637" y="24274"/>
                    <a:pt x="9562" y="24286"/>
                    <a:pt x="9484" y="24317"/>
                  </a:cubicBezTo>
                  <a:cubicBezTo>
                    <a:pt x="9374" y="24239"/>
                    <a:pt x="9609" y="24255"/>
                    <a:pt x="9547" y="24176"/>
                  </a:cubicBezTo>
                  <a:lnTo>
                    <a:pt x="9547" y="24176"/>
                  </a:lnTo>
                  <a:cubicBezTo>
                    <a:pt x="9480" y="24210"/>
                    <a:pt x="9407" y="24229"/>
                    <a:pt x="9323" y="24229"/>
                  </a:cubicBezTo>
                  <a:cubicBezTo>
                    <a:pt x="9209" y="24229"/>
                    <a:pt x="9075" y="24194"/>
                    <a:pt x="8904" y="24114"/>
                  </a:cubicBezTo>
                  <a:lnTo>
                    <a:pt x="8951" y="24098"/>
                  </a:lnTo>
                  <a:cubicBezTo>
                    <a:pt x="8058" y="23863"/>
                    <a:pt x="7728" y="23612"/>
                    <a:pt x="6804" y="23126"/>
                  </a:cubicBezTo>
                  <a:lnTo>
                    <a:pt x="6804" y="23126"/>
                  </a:lnTo>
                  <a:lnTo>
                    <a:pt x="6819" y="23299"/>
                  </a:lnTo>
                  <a:cubicBezTo>
                    <a:pt x="6631" y="23189"/>
                    <a:pt x="6600" y="23126"/>
                    <a:pt x="6521" y="23048"/>
                  </a:cubicBezTo>
                  <a:lnTo>
                    <a:pt x="6521" y="23048"/>
                  </a:lnTo>
                  <a:cubicBezTo>
                    <a:pt x="6192" y="23142"/>
                    <a:pt x="7086" y="23314"/>
                    <a:pt x="6788" y="23440"/>
                  </a:cubicBezTo>
                  <a:cubicBezTo>
                    <a:pt x="6741" y="23346"/>
                    <a:pt x="6631" y="23251"/>
                    <a:pt x="6490" y="23173"/>
                  </a:cubicBezTo>
                  <a:cubicBezTo>
                    <a:pt x="6349" y="23095"/>
                    <a:pt x="6192" y="23001"/>
                    <a:pt x="6020" y="22907"/>
                  </a:cubicBezTo>
                  <a:cubicBezTo>
                    <a:pt x="5942" y="22860"/>
                    <a:pt x="5863" y="22828"/>
                    <a:pt x="5785" y="22781"/>
                  </a:cubicBezTo>
                  <a:cubicBezTo>
                    <a:pt x="5722" y="22734"/>
                    <a:pt x="5659" y="22672"/>
                    <a:pt x="5597" y="22625"/>
                  </a:cubicBezTo>
                  <a:cubicBezTo>
                    <a:pt x="5487" y="22530"/>
                    <a:pt x="5424" y="22436"/>
                    <a:pt x="5424" y="22342"/>
                  </a:cubicBezTo>
                  <a:cubicBezTo>
                    <a:pt x="5368" y="22303"/>
                    <a:pt x="5335" y="22288"/>
                    <a:pt x="5315" y="22288"/>
                  </a:cubicBezTo>
                  <a:cubicBezTo>
                    <a:pt x="5261" y="22288"/>
                    <a:pt x="5306" y="22397"/>
                    <a:pt x="5252" y="22397"/>
                  </a:cubicBezTo>
                  <a:cubicBezTo>
                    <a:pt x="5232" y="22397"/>
                    <a:pt x="5198" y="22382"/>
                    <a:pt x="5142" y="22342"/>
                  </a:cubicBezTo>
                  <a:lnTo>
                    <a:pt x="5126" y="22217"/>
                  </a:lnTo>
                  <a:lnTo>
                    <a:pt x="5001" y="22248"/>
                  </a:lnTo>
                  <a:cubicBezTo>
                    <a:pt x="4844" y="22107"/>
                    <a:pt x="4829" y="21951"/>
                    <a:pt x="4876" y="21888"/>
                  </a:cubicBezTo>
                  <a:lnTo>
                    <a:pt x="4876" y="21888"/>
                  </a:lnTo>
                  <a:cubicBezTo>
                    <a:pt x="4907" y="21935"/>
                    <a:pt x="5001" y="21966"/>
                    <a:pt x="5048" y="21998"/>
                  </a:cubicBezTo>
                  <a:cubicBezTo>
                    <a:pt x="4906" y="21784"/>
                    <a:pt x="4530" y="21557"/>
                    <a:pt x="4428" y="21447"/>
                  </a:cubicBezTo>
                  <a:lnTo>
                    <a:pt x="4428" y="21447"/>
                  </a:lnTo>
                  <a:lnTo>
                    <a:pt x="4594" y="21668"/>
                  </a:lnTo>
                  <a:cubicBezTo>
                    <a:pt x="4500" y="21606"/>
                    <a:pt x="4421" y="21527"/>
                    <a:pt x="4327" y="21465"/>
                  </a:cubicBezTo>
                  <a:cubicBezTo>
                    <a:pt x="4233" y="21386"/>
                    <a:pt x="4170" y="21292"/>
                    <a:pt x="4076" y="21198"/>
                  </a:cubicBezTo>
                  <a:cubicBezTo>
                    <a:pt x="3998" y="21104"/>
                    <a:pt x="3920" y="21026"/>
                    <a:pt x="3841" y="20932"/>
                  </a:cubicBezTo>
                  <a:lnTo>
                    <a:pt x="3622" y="20634"/>
                  </a:lnTo>
                  <a:cubicBezTo>
                    <a:pt x="3543" y="20540"/>
                    <a:pt x="3465" y="20446"/>
                    <a:pt x="3402" y="20336"/>
                  </a:cubicBezTo>
                  <a:cubicBezTo>
                    <a:pt x="3324" y="20242"/>
                    <a:pt x="3261" y="20148"/>
                    <a:pt x="3183" y="20038"/>
                  </a:cubicBezTo>
                  <a:cubicBezTo>
                    <a:pt x="3042" y="19850"/>
                    <a:pt x="2916" y="19662"/>
                    <a:pt x="2775" y="19490"/>
                  </a:cubicBezTo>
                  <a:lnTo>
                    <a:pt x="2744" y="19568"/>
                  </a:lnTo>
                  <a:cubicBezTo>
                    <a:pt x="2525" y="19302"/>
                    <a:pt x="2493" y="19176"/>
                    <a:pt x="2446" y="19019"/>
                  </a:cubicBezTo>
                  <a:cubicBezTo>
                    <a:pt x="2415" y="18878"/>
                    <a:pt x="2383" y="18722"/>
                    <a:pt x="2211" y="18392"/>
                  </a:cubicBezTo>
                  <a:lnTo>
                    <a:pt x="2211" y="18392"/>
                  </a:lnTo>
                  <a:lnTo>
                    <a:pt x="2242" y="18408"/>
                  </a:lnTo>
                  <a:cubicBezTo>
                    <a:pt x="2117" y="18298"/>
                    <a:pt x="2023" y="18110"/>
                    <a:pt x="1945" y="17922"/>
                  </a:cubicBezTo>
                  <a:lnTo>
                    <a:pt x="1945" y="17922"/>
                  </a:lnTo>
                  <a:cubicBezTo>
                    <a:pt x="1961" y="17939"/>
                    <a:pt x="1975" y="17946"/>
                    <a:pt x="1985" y="17946"/>
                  </a:cubicBezTo>
                  <a:cubicBezTo>
                    <a:pt x="2046" y="17946"/>
                    <a:pt x="2005" y="17687"/>
                    <a:pt x="2069" y="17687"/>
                  </a:cubicBezTo>
                  <a:cubicBezTo>
                    <a:pt x="2084" y="17687"/>
                    <a:pt x="2104" y="17701"/>
                    <a:pt x="2133" y="17734"/>
                  </a:cubicBezTo>
                  <a:cubicBezTo>
                    <a:pt x="1772" y="17076"/>
                    <a:pt x="1929" y="17421"/>
                    <a:pt x="1537" y="17029"/>
                  </a:cubicBezTo>
                  <a:lnTo>
                    <a:pt x="1615" y="16888"/>
                  </a:lnTo>
                  <a:cubicBezTo>
                    <a:pt x="1474" y="16747"/>
                    <a:pt x="1412" y="16747"/>
                    <a:pt x="1286" y="16386"/>
                  </a:cubicBezTo>
                  <a:lnTo>
                    <a:pt x="1286" y="16386"/>
                  </a:lnTo>
                  <a:cubicBezTo>
                    <a:pt x="1324" y="16448"/>
                    <a:pt x="1350" y="16470"/>
                    <a:pt x="1371" y="16470"/>
                  </a:cubicBezTo>
                  <a:cubicBezTo>
                    <a:pt x="1423" y="16470"/>
                    <a:pt x="1438" y="16326"/>
                    <a:pt x="1504" y="16326"/>
                  </a:cubicBezTo>
                  <a:cubicBezTo>
                    <a:pt x="1530" y="16326"/>
                    <a:pt x="1566" y="16350"/>
                    <a:pt x="1615" y="16417"/>
                  </a:cubicBezTo>
                  <a:cubicBezTo>
                    <a:pt x="1615" y="16010"/>
                    <a:pt x="1537" y="15743"/>
                    <a:pt x="1427" y="15508"/>
                  </a:cubicBezTo>
                  <a:cubicBezTo>
                    <a:pt x="1333" y="15289"/>
                    <a:pt x="1286" y="15101"/>
                    <a:pt x="1443" y="14897"/>
                  </a:cubicBezTo>
                  <a:cubicBezTo>
                    <a:pt x="1396" y="14855"/>
                    <a:pt x="1361" y="14837"/>
                    <a:pt x="1334" y="14837"/>
                  </a:cubicBezTo>
                  <a:cubicBezTo>
                    <a:pt x="1180" y="14837"/>
                    <a:pt x="1318" y="15438"/>
                    <a:pt x="1287" y="15438"/>
                  </a:cubicBezTo>
                  <a:cubicBezTo>
                    <a:pt x="1284" y="15438"/>
                    <a:pt x="1279" y="15430"/>
                    <a:pt x="1271" y="15414"/>
                  </a:cubicBezTo>
                  <a:cubicBezTo>
                    <a:pt x="1260" y="15446"/>
                    <a:pt x="1244" y="15460"/>
                    <a:pt x="1226" y="15460"/>
                  </a:cubicBezTo>
                  <a:cubicBezTo>
                    <a:pt x="1189" y="15460"/>
                    <a:pt x="1140" y="15404"/>
                    <a:pt x="1098" y="15320"/>
                  </a:cubicBezTo>
                  <a:cubicBezTo>
                    <a:pt x="1051" y="15195"/>
                    <a:pt x="1004" y="15022"/>
                    <a:pt x="1004" y="14897"/>
                  </a:cubicBezTo>
                  <a:cubicBezTo>
                    <a:pt x="988" y="14756"/>
                    <a:pt x="1067" y="14646"/>
                    <a:pt x="1161" y="14474"/>
                  </a:cubicBezTo>
                  <a:cubicBezTo>
                    <a:pt x="1237" y="14322"/>
                    <a:pt x="1328" y="14125"/>
                    <a:pt x="1304" y="13827"/>
                  </a:cubicBezTo>
                  <a:lnTo>
                    <a:pt x="1304" y="13827"/>
                  </a:lnTo>
                  <a:cubicBezTo>
                    <a:pt x="1312" y="13864"/>
                    <a:pt x="1333" y="13873"/>
                    <a:pt x="1333" y="13925"/>
                  </a:cubicBezTo>
                  <a:cubicBezTo>
                    <a:pt x="1396" y="13690"/>
                    <a:pt x="1224" y="13471"/>
                    <a:pt x="1349" y="13173"/>
                  </a:cubicBezTo>
                  <a:cubicBezTo>
                    <a:pt x="1161" y="13016"/>
                    <a:pt x="1365" y="12812"/>
                    <a:pt x="1130" y="12750"/>
                  </a:cubicBezTo>
                  <a:cubicBezTo>
                    <a:pt x="1130" y="12750"/>
                    <a:pt x="1130" y="12781"/>
                    <a:pt x="1130" y="12844"/>
                  </a:cubicBezTo>
                  <a:cubicBezTo>
                    <a:pt x="1130" y="12891"/>
                    <a:pt x="1145" y="12969"/>
                    <a:pt x="1145" y="13047"/>
                  </a:cubicBezTo>
                  <a:lnTo>
                    <a:pt x="1177" y="13330"/>
                  </a:lnTo>
                  <a:cubicBezTo>
                    <a:pt x="1145" y="13173"/>
                    <a:pt x="1051" y="13000"/>
                    <a:pt x="1004" y="12812"/>
                  </a:cubicBezTo>
                  <a:cubicBezTo>
                    <a:pt x="957" y="12624"/>
                    <a:pt x="926" y="12405"/>
                    <a:pt x="1020" y="12138"/>
                  </a:cubicBezTo>
                  <a:cubicBezTo>
                    <a:pt x="1067" y="12185"/>
                    <a:pt x="1114" y="12342"/>
                    <a:pt x="1145" y="12468"/>
                  </a:cubicBezTo>
                  <a:cubicBezTo>
                    <a:pt x="1224" y="12311"/>
                    <a:pt x="1114" y="12154"/>
                    <a:pt x="1192" y="11997"/>
                  </a:cubicBezTo>
                  <a:lnTo>
                    <a:pt x="1192" y="11997"/>
                  </a:lnTo>
                  <a:cubicBezTo>
                    <a:pt x="1318" y="12029"/>
                    <a:pt x="1318" y="12201"/>
                    <a:pt x="1302" y="12421"/>
                  </a:cubicBezTo>
                  <a:cubicBezTo>
                    <a:pt x="1302" y="12624"/>
                    <a:pt x="1271" y="12891"/>
                    <a:pt x="1380" y="13063"/>
                  </a:cubicBezTo>
                  <a:cubicBezTo>
                    <a:pt x="1447" y="12917"/>
                    <a:pt x="1300" y="12536"/>
                    <a:pt x="1395" y="12536"/>
                  </a:cubicBezTo>
                  <a:cubicBezTo>
                    <a:pt x="1413" y="12536"/>
                    <a:pt x="1438" y="12548"/>
                    <a:pt x="1474" y="12577"/>
                  </a:cubicBezTo>
                  <a:cubicBezTo>
                    <a:pt x="1318" y="12452"/>
                    <a:pt x="1349" y="12295"/>
                    <a:pt x="1380" y="12107"/>
                  </a:cubicBezTo>
                  <a:cubicBezTo>
                    <a:pt x="1412" y="11935"/>
                    <a:pt x="1474" y="11747"/>
                    <a:pt x="1365" y="11527"/>
                  </a:cubicBezTo>
                  <a:lnTo>
                    <a:pt x="1365" y="11527"/>
                  </a:lnTo>
                  <a:lnTo>
                    <a:pt x="1506" y="11574"/>
                  </a:lnTo>
                  <a:cubicBezTo>
                    <a:pt x="1490" y="11496"/>
                    <a:pt x="1443" y="11355"/>
                    <a:pt x="1459" y="11229"/>
                  </a:cubicBezTo>
                  <a:lnTo>
                    <a:pt x="1459" y="11229"/>
                  </a:lnTo>
                  <a:cubicBezTo>
                    <a:pt x="1459" y="11229"/>
                    <a:pt x="1506" y="11292"/>
                    <a:pt x="1537" y="11355"/>
                  </a:cubicBezTo>
                  <a:lnTo>
                    <a:pt x="1615" y="11480"/>
                  </a:lnTo>
                  <a:cubicBezTo>
                    <a:pt x="1506" y="11104"/>
                    <a:pt x="1866" y="10853"/>
                    <a:pt x="1835" y="10524"/>
                  </a:cubicBezTo>
                  <a:lnTo>
                    <a:pt x="1835" y="10524"/>
                  </a:lnTo>
                  <a:cubicBezTo>
                    <a:pt x="1789" y="10806"/>
                    <a:pt x="1749" y="10871"/>
                    <a:pt x="1706" y="10871"/>
                  </a:cubicBezTo>
                  <a:cubicBezTo>
                    <a:pt x="1669" y="10871"/>
                    <a:pt x="1630" y="10823"/>
                    <a:pt x="1584" y="10823"/>
                  </a:cubicBezTo>
                  <a:cubicBezTo>
                    <a:pt x="1556" y="10823"/>
                    <a:pt x="1525" y="10841"/>
                    <a:pt x="1490" y="10900"/>
                  </a:cubicBezTo>
                  <a:cubicBezTo>
                    <a:pt x="1459" y="10461"/>
                    <a:pt x="1584" y="10367"/>
                    <a:pt x="1725" y="10257"/>
                  </a:cubicBezTo>
                  <a:cubicBezTo>
                    <a:pt x="1804" y="10210"/>
                    <a:pt x="1866" y="10148"/>
                    <a:pt x="1945" y="10054"/>
                  </a:cubicBezTo>
                  <a:cubicBezTo>
                    <a:pt x="1999" y="9972"/>
                    <a:pt x="2042" y="9854"/>
                    <a:pt x="2093" y="9681"/>
                  </a:cubicBezTo>
                  <a:lnTo>
                    <a:pt x="2093" y="9681"/>
                  </a:lnTo>
                  <a:cubicBezTo>
                    <a:pt x="2069" y="9729"/>
                    <a:pt x="2031" y="9780"/>
                    <a:pt x="1992" y="9819"/>
                  </a:cubicBezTo>
                  <a:cubicBezTo>
                    <a:pt x="1967" y="9860"/>
                    <a:pt x="1942" y="9883"/>
                    <a:pt x="1922" y="9883"/>
                  </a:cubicBezTo>
                  <a:cubicBezTo>
                    <a:pt x="1904" y="9883"/>
                    <a:pt x="1889" y="9863"/>
                    <a:pt x="1882" y="9819"/>
                  </a:cubicBezTo>
                  <a:cubicBezTo>
                    <a:pt x="1976" y="9646"/>
                    <a:pt x="2101" y="9442"/>
                    <a:pt x="2195" y="9364"/>
                  </a:cubicBezTo>
                  <a:cubicBezTo>
                    <a:pt x="2255" y="9159"/>
                    <a:pt x="2253" y="9101"/>
                    <a:pt x="2225" y="9101"/>
                  </a:cubicBezTo>
                  <a:cubicBezTo>
                    <a:pt x="2188" y="9101"/>
                    <a:pt x="2104" y="9205"/>
                    <a:pt x="2057" y="9205"/>
                  </a:cubicBezTo>
                  <a:cubicBezTo>
                    <a:pt x="2037" y="9205"/>
                    <a:pt x="2023" y="9185"/>
                    <a:pt x="2023" y="9129"/>
                  </a:cubicBezTo>
                  <a:cubicBezTo>
                    <a:pt x="2258" y="8988"/>
                    <a:pt x="2070" y="8815"/>
                    <a:pt x="2117" y="8533"/>
                  </a:cubicBezTo>
                  <a:lnTo>
                    <a:pt x="2117" y="8533"/>
                  </a:lnTo>
                  <a:lnTo>
                    <a:pt x="2258" y="8596"/>
                  </a:lnTo>
                  <a:cubicBezTo>
                    <a:pt x="2619" y="7969"/>
                    <a:pt x="2054" y="8298"/>
                    <a:pt x="2430" y="7750"/>
                  </a:cubicBezTo>
                  <a:lnTo>
                    <a:pt x="2430" y="7750"/>
                  </a:lnTo>
                  <a:lnTo>
                    <a:pt x="2493" y="8079"/>
                  </a:lnTo>
                  <a:lnTo>
                    <a:pt x="2587" y="7765"/>
                  </a:lnTo>
                  <a:lnTo>
                    <a:pt x="2713" y="7891"/>
                  </a:lnTo>
                  <a:cubicBezTo>
                    <a:pt x="2760" y="7530"/>
                    <a:pt x="2854" y="7436"/>
                    <a:pt x="3073" y="7154"/>
                  </a:cubicBezTo>
                  <a:lnTo>
                    <a:pt x="3073" y="7154"/>
                  </a:lnTo>
                  <a:cubicBezTo>
                    <a:pt x="3068" y="7155"/>
                    <a:pt x="3062" y="7155"/>
                    <a:pt x="3057" y="7155"/>
                  </a:cubicBezTo>
                  <a:cubicBezTo>
                    <a:pt x="2928" y="7155"/>
                    <a:pt x="2876" y="6971"/>
                    <a:pt x="3042" y="6715"/>
                  </a:cubicBezTo>
                  <a:cubicBezTo>
                    <a:pt x="3082" y="6685"/>
                    <a:pt x="3107" y="6676"/>
                    <a:pt x="3124" y="6676"/>
                  </a:cubicBezTo>
                  <a:cubicBezTo>
                    <a:pt x="3152" y="6676"/>
                    <a:pt x="3157" y="6702"/>
                    <a:pt x="3170" y="6702"/>
                  </a:cubicBezTo>
                  <a:cubicBezTo>
                    <a:pt x="3186" y="6702"/>
                    <a:pt x="3214" y="6664"/>
                    <a:pt x="3308" y="6496"/>
                  </a:cubicBezTo>
                  <a:lnTo>
                    <a:pt x="3308" y="6496"/>
                  </a:lnTo>
                  <a:cubicBezTo>
                    <a:pt x="3324" y="6637"/>
                    <a:pt x="3371" y="6793"/>
                    <a:pt x="3152" y="6872"/>
                  </a:cubicBezTo>
                  <a:cubicBezTo>
                    <a:pt x="3183" y="6919"/>
                    <a:pt x="3183" y="7013"/>
                    <a:pt x="3199" y="7060"/>
                  </a:cubicBezTo>
                  <a:cubicBezTo>
                    <a:pt x="3418" y="6919"/>
                    <a:pt x="3528" y="6590"/>
                    <a:pt x="3637" y="6464"/>
                  </a:cubicBezTo>
                  <a:lnTo>
                    <a:pt x="3637" y="6464"/>
                  </a:lnTo>
                  <a:cubicBezTo>
                    <a:pt x="3590" y="6511"/>
                    <a:pt x="3543" y="6558"/>
                    <a:pt x="3496" y="6574"/>
                  </a:cubicBezTo>
                  <a:lnTo>
                    <a:pt x="3731" y="5947"/>
                  </a:lnTo>
                  <a:cubicBezTo>
                    <a:pt x="3752" y="5938"/>
                    <a:pt x="3767" y="5934"/>
                    <a:pt x="3779" y="5934"/>
                  </a:cubicBezTo>
                  <a:cubicBezTo>
                    <a:pt x="3831" y="5934"/>
                    <a:pt x="3810" y="6009"/>
                    <a:pt x="3810" y="6072"/>
                  </a:cubicBezTo>
                  <a:cubicBezTo>
                    <a:pt x="3873" y="5963"/>
                    <a:pt x="3888" y="5853"/>
                    <a:pt x="3998" y="5696"/>
                  </a:cubicBezTo>
                  <a:cubicBezTo>
                    <a:pt x="4061" y="5822"/>
                    <a:pt x="4155" y="5884"/>
                    <a:pt x="4029" y="6119"/>
                  </a:cubicBezTo>
                  <a:lnTo>
                    <a:pt x="4327" y="5587"/>
                  </a:lnTo>
                  <a:cubicBezTo>
                    <a:pt x="4375" y="5587"/>
                    <a:pt x="4532" y="5514"/>
                    <a:pt x="4590" y="5514"/>
                  </a:cubicBezTo>
                  <a:cubicBezTo>
                    <a:pt x="4608" y="5514"/>
                    <a:pt x="4617" y="5521"/>
                    <a:pt x="4609" y="5539"/>
                  </a:cubicBezTo>
                  <a:cubicBezTo>
                    <a:pt x="4766" y="5445"/>
                    <a:pt x="4860" y="5257"/>
                    <a:pt x="4985" y="5069"/>
                  </a:cubicBezTo>
                  <a:cubicBezTo>
                    <a:pt x="5111" y="4881"/>
                    <a:pt x="5252" y="4677"/>
                    <a:pt x="5440" y="4568"/>
                  </a:cubicBezTo>
                  <a:cubicBezTo>
                    <a:pt x="5456" y="4536"/>
                    <a:pt x="5471" y="4489"/>
                    <a:pt x="5534" y="4411"/>
                  </a:cubicBezTo>
                  <a:cubicBezTo>
                    <a:pt x="5706" y="4301"/>
                    <a:pt x="5895" y="4207"/>
                    <a:pt x="6067" y="4097"/>
                  </a:cubicBezTo>
                  <a:cubicBezTo>
                    <a:pt x="6255" y="3988"/>
                    <a:pt x="6427" y="3862"/>
                    <a:pt x="6600" y="3643"/>
                  </a:cubicBezTo>
                  <a:cubicBezTo>
                    <a:pt x="6600" y="3643"/>
                    <a:pt x="6678" y="3643"/>
                    <a:pt x="6772" y="3659"/>
                  </a:cubicBezTo>
                  <a:lnTo>
                    <a:pt x="6945" y="3674"/>
                  </a:lnTo>
                  <a:cubicBezTo>
                    <a:pt x="7258" y="3423"/>
                    <a:pt x="6474" y="3643"/>
                    <a:pt x="6992" y="3235"/>
                  </a:cubicBezTo>
                  <a:cubicBezTo>
                    <a:pt x="7106" y="3140"/>
                    <a:pt x="7175" y="3107"/>
                    <a:pt x="7219" y="3107"/>
                  </a:cubicBezTo>
                  <a:cubicBezTo>
                    <a:pt x="7316" y="3107"/>
                    <a:pt x="7296" y="3267"/>
                    <a:pt x="7404" y="3267"/>
                  </a:cubicBezTo>
                  <a:cubicBezTo>
                    <a:pt x="7408" y="3267"/>
                    <a:pt x="7411" y="3267"/>
                    <a:pt x="7415" y="3267"/>
                  </a:cubicBezTo>
                  <a:cubicBezTo>
                    <a:pt x="7478" y="3157"/>
                    <a:pt x="7587" y="3016"/>
                    <a:pt x="7713" y="2891"/>
                  </a:cubicBezTo>
                  <a:cubicBezTo>
                    <a:pt x="7854" y="2749"/>
                    <a:pt x="8042" y="2655"/>
                    <a:pt x="8277" y="2655"/>
                  </a:cubicBezTo>
                  <a:cubicBezTo>
                    <a:pt x="8167" y="2749"/>
                    <a:pt x="8042" y="2765"/>
                    <a:pt x="7932" y="2828"/>
                  </a:cubicBezTo>
                  <a:cubicBezTo>
                    <a:pt x="7932" y="2828"/>
                    <a:pt x="8026" y="2828"/>
                    <a:pt x="8105" y="2812"/>
                  </a:cubicBezTo>
                  <a:lnTo>
                    <a:pt x="8277" y="2812"/>
                  </a:lnTo>
                  <a:cubicBezTo>
                    <a:pt x="8011" y="3126"/>
                    <a:pt x="7760" y="3220"/>
                    <a:pt x="8073" y="3220"/>
                  </a:cubicBezTo>
                  <a:cubicBezTo>
                    <a:pt x="7995" y="3016"/>
                    <a:pt x="8277" y="2891"/>
                    <a:pt x="8559" y="2749"/>
                  </a:cubicBezTo>
                  <a:cubicBezTo>
                    <a:pt x="8841" y="2608"/>
                    <a:pt x="9123" y="2514"/>
                    <a:pt x="9076" y="2311"/>
                  </a:cubicBezTo>
                  <a:lnTo>
                    <a:pt x="9312" y="2311"/>
                  </a:lnTo>
                  <a:cubicBezTo>
                    <a:pt x="9249" y="2326"/>
                    <a:pt x="9249" y="2358"/>
                    <a:pt x="9186" y="2373"/>
                  </a:cubicBezTo>
                  <a:cubicBezTo>
                    <a:pt x="9210" y="2376"/>
                    <a:pt x="9232" y="2377"/>
                    <a:pt x="9252" y="2377"/>
                  </a:cubicBezTo>
                  <a:cubicBezTo>
                    <a:pt x="9617" y="2377"/>
                    <a:pt x="9419" y="1991"/>
                    <a:pt x="9938" y="1887"/>
                  </a:cubicBezTo>
                  <a:cubicBezTo>
                    <a:pt x="9970" y="1885"/>
                    <a:pt x="10000" y="1883"/>
                    <a:pt x="10028" y="1883"/>
                  </a:cubicBezTo>
                  <a:cubicBezTo>
                    <a:pt x="10167" y="1883"/>
                    <a:pt x="10249" y="1916"/>
                    <a:pt x="10158" y="1981"/>
                  </a:cubicBezTo>
                  <a:lnTo>
                    <a:pt x="10534" y="1793"/>
                  </a:lnTo>
                  <a:cubicBezTo>
                    <a:pt x="10555" y="1788"/>
                    <a:pt x="10571" y="1786"/>
                    <a:pt x="10585" y="1786"/>
                  </a:cubicBezTo>
                  <a:cubicBezTo>
                    <a:pt x="10633" y="1786"/>
                    <a:pt x="10633" y="1816"/>
                    <a:pt x="10595" y="1837"/>
                  </a:cubicBezTo>
                  <a:lnTo>
                    <a:pt x="10595" y="1837"/>
                  </a:lnTo>
                  <a:cubicBezTo>
                    <a:pt x="10650" y="1821"/>
                    <a:pt x="10738" y="1796"/>
                    <a:pt x="10832" y="1778"/>
                  </a:cubicBezTo>
                  <a:cubicBezTo>
                    <a:pt x="10989" y="1746"/>
                    <a:pt x="11145" y="1699"/>
                    <a:pt x="11145" y="1699"/>
                  </a:cubicBezTo>
                  <a:lnTo>
                    <a:pt x="11145" y="1715"/>
                  </a:lnTo>
                  <a:cubicBezTo>
                    <a:pt x="11224" y="1637"/>
                    <a:pt x="11428" y="1511"/>
                    <a:pt x="11522" y="1449"/>
                  </a:cubicBezTo>
                  <a:lnTo>
                    <a:pt x="11522" y="1449"/>
                  </a:lnTo>
                  <a:cubicBezTo>
                    <a:pt x="11694" y="1480"/>
                    <a:pt x="11443" y="1496"/>
                    <a:pt x="11490" y="1543"/>
                  </a:cubicBezTo>
                  <a:cubicBezTo>
                    <a:pt x="11490" y="1543"/>
                    <a:pt x="11584" y="1511"/>
                    <a:pt x="11663" y="1480"/>
                  </a:cubicBezTo>
                  <a:lnTo>
                    <a:pt x="11835" y="1401"/>
                  </a:lnTo>
                  <a:lnTo>
                    <a:pt x="11835" y="1401"/>
                  </a:lnTo>
                  <a:cubicBezTo>
                    <a:pt x="11992" y="1496"/>
                    <a:pt x="11710" y="1621"/>
                    <a:pt x="11459" y="1652"/>
                  </a:cubicBezTo>
                  <a:cubicBezTo>
                    <a:pt x="11565" y="1750"/>
                    <a:pt x="11634" y="1783"/>
                    <a:pt x="11694" y="1783"/>
                  </a:cubicBezTo>
                  <a:cubicBezTo>
                    <a:pt x="11821" y="1783"/>
                    <a:pt x="11904" y="1632"/>
                    <a:pt x="12207" y="1632"/>
                  </a:cubicBezTo>
                  <a:cubicBezTo>
                    <a:pt x="12286" y="1632"/>
                    <a:pt x="12380" y="1642"/>
                    <a:pt x="12493" y="1668"/>
                  </a:cubicBezTo>
                  <a:cubicBezTo>
                    <a:pt x="12493" y="1668"/>
                    <a:pt x="12415" y="1684"/>
                    <a:pt x="12321" y="1699"/>
                  </a:cubicBezTo>
                  <a:lnTo>
                    <a:pt x="12164" y="1746"/>
                  </a:lnTo>
                  <a:cubicBezTo>
                    <a:pt x="12399" y="1950"/>
                    <a:pt x="12650" y="1856"/>
                    <a:pt x="13026" y="1981"/>
                  </a:cubicBezTo>
                  <a:cubicBezTo>
                    <a:pt x="12948" y="1903"/>
                    <a:pt x="12258" y="1668"/>
                    <a:pt x="12634" y="1543"/>
                  </a:cubicBezTo>
                  <a:lnTo>
                    <a:pt x="12634" y="1543"/>
                  </a:lnTo>
                  <a:cubicBezTo>
                    <a:pt x="12666" y="1547"/>
                    <a:pt x="12701" y="1550"/>
                    <a:pt x="12739" y="1550"/>
                  </a:cubicBezTo>
                  <a:cubicBezTo>
                    <a:pt x="12831" y="1550"/>
                    <a:pt x="12944" y="1531"/>
                    <a:pt x="13089" y="1464"/>
                  </a:cubicBezTo>
                  <a:cubicBezTo>
                    <a:pt x="13099" y="1564"/>
                    <a:pt x="13185" y="1587"/>
                    <a:pt x="13310" y="1587"/>
                  </a:cubicBezTo>
                  <a:cubicBezTo>
                    <a:pt x="13383" y="1587"/>
                    <a:pt x="13468" y="1580"/>
                    <a:pt x="13559" y="1574"/>
                  </a:cubicBezTo>
                  <a:lnTo>
                    <a:pt x="13559" y="1574"/>
                  </a:lnTo>
                  <a:lnTo>
                    <a:pt x="13544" y="1778"/>
                  </a:lnTo>
                  <a:cubicBezTo>
                    <a:pt x="13810" y="1715"/>
                    <a:pt x="13794" y="1621"/>
                    <a:pt x="13967" y="1527"/>
                  </a:cubicBezTo>
                  <a:cubicBezTo>
                    <a:pt x="14265" y="1558"/>
                    <a:pt x="14327" y="1699"/>
                    <a:pt x="14390" y="1825"/>
                  </a:cubicBezTo>
                  <a:cubicBezTo>
                    <a:pt x="14436" y="1830"/>
                    <a:pt x="14470" y="1833"/>
                    <a:pt x="14496" y="1833"/>
                  </a:cubicBezTo>
                  <a:cubicBezTo>
                    <a:pt x="14752" y="1833"/>
                    <a:pt x="14115" y="1574"/>
                    <a:pt x="14656" y="1574"/>
                  </a:cubicBezTo>
                  <a:cubicBezTo>
                    <a:pt x="14814" y="1616"/>
                    <a:pt x="14955" y="1633"/>
                    <a:pt x="15098" y="1633"/>
                  </a:cubicBezTo>
                  <a:cubicBezTo>
                    <a:pt x="15326" y="1633"/>
                    <a:pt x="15561" y="1591"/>
                    <a:pt x="15879" y="1543"/>
                  </a:cubicBezTo>
                  <a:lnTo>
                    <a:pt x="15879" y="1543"/>
                  </a:lnTo>
                  <a:cubicBezTo>
                    <a:pt x="16161" y="1637"/>
                    <a:pt x="15816" y="1652"/>
                    <a:pt x="15910" y="1715"/>
                  </a:cubicBezTo>
                  <a:lnTo>
                    <a:pt x="16193" y="1590"/>
                  </a:lnTo>
                  <a:cubicBezTo>
                    <a:pt x="16255" y="1605"/>
                    <a:pt x="16240" y="1652"/>
                    <a:pt x="16224" y="1668"/>
                  </a:cubicBezTo>
                  <a:cubicBezTo>
                    <a:pt x="16443" y="1637"/>
                    <a:pt x="16255" y="1480"/>
                    <a:pt x="16616" y="1464"/>
                  </a:cubicBezTo>
                  <a:cubicBezTo>
                    <a:pt x="16635" y="1434"/>
                    <a:pt x="16663" y="1421"/>
                    <a:pt x="16700" y="1421"/>
                  </a:cubicBezTo>
                  <a:cubicBezTo>
                    <a:pt x="16871" y="1421"/>
                    <a:pt x="17217" y="1695"/>
                    <a:pt x="17550" y="1695"/>
                  </a:cubicBezTo>
                  <a:cubicBezTo>
                    <a:pt x="17621" y="1695"/>
                    <a:pt x="17692" y="1683"/>
                    <a:pt x="17760" y="1652"/>
                  </a:cubicBezTo>
                  <a:lnTo>
                    <a:pt x="17760" y="1652"/>
                  </a:lnTo>
                  <a:cubicBezTo>
                    <a:pt x="17870" y="1731"/>
                    <a:pt x="17697" y="1778"/>
                    <a:pt x="17729" y="1856"/>
                  </a:cubicBezTo>
                  <a:cubicBezTo>
                    <a:pt x="18356" y="1746"/>
                    <a:pt x="18262" y="1778"/>
                    <a:pt x="18779" y="1621"/>
                  </a:cubicBezTo>
                  <a:lnTo>
                    <a:pt x="19171" y="1778"/>
                  </a:lnTo>
                  <a:cubicBezTo>
                    <a:pt x="18889" y="1605"/>
                    <a:pt x="19280" y="1464"/>
                    <a:pt x="19641" y="1370"/>
                  </a:cubicBezTo>
                  <a:cubicBezTo>
                    <a:pt x="19547" y="1292"/>
                    <a:pt x="19453" y="1213"/>
                    <a:pt x="19390" y="1182"/>
                  </a:cubicBezTo>
                  <a:cubicBezTo>
                    <a:pt x="19390" y="1182"/>
                    <a:pt x="19547" y="1166"/>
                    <a:pt x="19688" y="1151"/>
                  </a:cubicBezTo>
                  <a:cubicBezTo>
                    <a:pt x="19829" y="1151"/>
                    <a:pt x="19970" y="1135"/>
                    <a:pt x="19970" y="1135"/>
                  </a:cubicBezTo>
                  <a:lnTo>
                    <a:pt x="19970" y="1135"/>
                  </a:lnTo>
                  <a:cubicBezTo>
                    <a:pt x="20033" y="1182"/>
                    <a:pt x="19954" y="1245"/>
                    <a:pt x="19860" y="1307"/>
                  </a:cubicBezTo>
                  <a:cubicBezTo>
                    <a:pt x="19907" y="1292"/>
                    <a:pt x="19939" y="1292"/>
                    <a:pt x="19970" y="1276"/>
                  </a:cubicBezTo>
                  <a:lnTo>
                    <a:pt x="19970" y="1276"/>
                  </a:lnTo>
                  <a:cubicBezTo>
                    <a:pt x="20158" y="1386"/>
                    <a:pt x="20033" y="1480"/>
                    <a:pt x="19876" y="1558"/>
                  </a:cubicBezTo>
                  <a:cubicBezTo>
                    <a:pt x="19813" y="1511"/>
                    <a:pt x="19766" y="1464"/>
                    <a:pt x="19704" y="1417"/>
                  </a:cubicBezTo>
                  <a:cubicBezTo>
                    <a:pt x="19547" y="1511"/>
                    <a:pt x="19421" y="1637"/>
                    <a:pt x="19437" y="1746"/>
                  </a:cubicBezTo>
                  <a:cubicBezTo>
                    <a:pt x="19468" y="1731"/>
                    <a:pt x="19531" y="1715"/>
                    <a:pt x="19610" y="1715"/>
                  </a:cubicBezTo>
                  <a:cubicBezTo>
                    <a:pt x="19578" y="1746"/>
                    <a:pt x="19547" y="1762"/>
                    <a:pt x="19563" y="1793"/>
                  </a:cubicBezTo>
                  <a:cubicBezTo>
                    <a:pt x="19565" y="1796"/>
                    <a:pt x="19570" y="1797"/>
                    <a:pt x="19575" y="1797"/>
                  </a:cubicBezTo>
                  <a:cubicBezTo>
                    <a:pt x="19601" y="1797"/>
                    <a:pt x="19658" y="1769"/>
                    <a:pt x="19735" y="1731"/>
                  </a:cubicBezTo>
                  <a:lnTo>
                    <a:pt x="19813" y="1966"/>
                  </a:lnTo>
                  <a:lnTo>
                    <a:pt x="19860" y="1887"/>
                  </a:lnTo>
                  <a:cubicBezTo>
                    <a:pt x="19860" y="1887"/>
                    <a:pt x="20017" y="1950"/>
                    <a:pt x="20174" y="2013"/>
                  </a:cubicBezTo>
                  <a:lnTo>
                    <a:pt x="20487" y="2138"/>
                  </a:lnTo>
                  <a:cubicBezTo>
                    <a:pt x="20613" y="2122"/>
                    <a:pt x="20738" y="2091"/>
                    <a:pt x="20879" y="2060"/>
                  </a:cubicBezTo>
                  <a:cubicBezTo>
                    <a:pt x="21005" y="2028"/>
                    <a:pt x="21146" y="2013"/>
                    <a:pt x="21287" y="2013"/>
                  </a:cubicBezTo>
                  <a:cubicBezTo>
                    <a:pt x="21328" y="2008"/>
                    <a:pt x="21371" y="2006"/>
                    <a:pt x="21414" y="2006"/>
                  </a:cubicBezTo>
                  <a:cubicBezTo>
                    <a:pt x="21520" y="2006"/>
                    <a:pt x="21630" y="2017"/>
                    <a:pt x="21741" y="2028"/>
                  </a:cubicBezTo>
                  <a:cubicBezTo>
                    <a:pt x="21914" y="2060"/>
                    <a:pt x="22086" y="2107"/>
                    <a:pt x="22274" y="2185"/>
                  </a:cubicBezTo>
                  <a:cubicBezTo>
                    <a:pt x="22023" y="2232"/>
                    <a:pt x="22102" y="2389"/>
                    <a:pt x="22008" y="2546"/>
                  </a:cubicBezTo>
                  <a:cubicBezTo>
                    <a:pt x="21961" y="2405"/>
                    <a:pt x="21820" y="2358"/>
                    <a:pt x="21647" y="2311"/>
                  </a:cubicBezTo>
                  <a:cubicBezTo>
                    <a:pt x="21482" y="2296"/>
                    <a:pt x="21302" y="2266"/>
                    <a:pt x="21136" y="2195"/>
                  </a:cubicBezTo>
                  <a:lnTo>
                    <a:pt x="21136" y="2195"/>
                  </a:lnTo>
                  <a:cubicBezTo>
                    <a:pt x="21296" y="2270"/>
                    <a:pt x="21221" y="2343"/>
                    <a:pt x="21161" y="2358"/>
                  </a:cubicBezTo>
                  <a:lnTo>
                    <a:pt x="21271" y="2358"/>
                  </a:lnTo>
                  <a:cubicBezTo>
                    <a:pt x="21334" y="2373"/>
                    <a:pt x="21428" y="2389"/>
                    <a:pt x="21506" y="2405"/>
                  </a:cubicBezTo>
                  <a:cubicBezTo>
                    <a:pt x="21600" y="2405"/>
                    <a:pt x="21679" y="2436"/>
                    <a:pt x="21741" y="2452"/>
                  </a:cubicBezTo>
                  <a:cubicBezTo>
                    <a:pt x="21804" y="2467"/>
                    <a:pt x="21851" y="2467"/>
                    <a:pt x="21851" y="2467"/>
                  </a:cubicBezTo>
                  <a:cubicBezTo>
                    <a:pt x="21757" y="2593"/>
                    <a:pt x="21914" y="2640"/>
                    <a:pt x="22055" y="2796"/>
                  </a:cubicBezTo>
                  <a:cubicBezTo>
                    <a:pt x="22063" y="2704"/>
                    <a:pt x="22110" y="2669"/>
                    <a:pt x="22180" y="2669"/>
                  </a:cubicBezTo>
                  <a:cubicBezTo>
                    <a:pt x="22370" y="2669"/>
                    <a:pt x="22730" y="2927"/>
                    <a:pt x="22948" y="2985"/>
                  </a:cubicBezTo>
                  <a:cubicBezTo>
                    <a:pt x="22925" y="3032"/>
                    <a:pt x="22885" y="3071"/>
                    <a:pt x="22815" y="3071"/>
                  </a:cubicBezTo>
                  <a:cubicBezTo>
                    <a:pt x="22744" y="3071"/>
                    <a:pt x="22643" y="3032"/>
                    <a:pt x="22494" y="2922"/>
                  </a:cubicBezTo>
                  <a:lnTo>
                    <a:pt x="22494" y="2922"/>
                  </a:lnTo>
                  <a:cubicBezTo>
                    <a:pt x="22581" y="3083"/>
                    <a:pt x="22700" y="3112"/>
                    <a:pt x="22825" y="3112"/>
                  </a:cubicBezTo>
                  <a:cubicBezTo>
                    <a:pt x="22894" y="3112"/>
                    <a:pt x="22964" y="3103"/>
                    <a:pt x="23033" y="3103"/>
                  </a:cubicBezTo>
                  <a:cubicBezTo>
                    <a:pt x="23155" y="3103"/>
                    <a:pt x="23271" y="3131"/>
                    <a:pt x="23356" y="3282"/>
                  </a:cubicBezTo>
                  <a:cubicBezTo>
                    <a:pt x="23295" y="3246"/>
                    <a:pt x="23263" y="3210"/>
                    <a:pt x="23222" y="3210"/>
                  </a:cubicBezTo>
                  <a:cubicBezTo>
                    <a:pt x="23210" y="3210"/>
                    <a:pt x="23197" y="3213"/>
                    <a:pt x="23183" y="3220"/>
                  </a:cubicBezTo>
                  <a:cubicBezTo>
                    <a:pt x="23403" y="3251"/>
                    <a:pt x="23779" y="3612"/>
                    <a:pt x="23638" y="3612"/>
                  </a:cubicBezTo>
                  <a:lnTo>
                    <a:pt x="23559" y="3565"/>
                  </a:lnTo>
                  <a:lnTo>
                    <a:pt x="23559" y="3565"/>
                  </a:lnTo>
                  <a:cubicBezTo>
                    <a:pt x="23969" y="3872"/>
                    <a:pt x="24774" y="4643"/>
                    <a:pt x="25084" y="4643"/>
                  </a:cubicBezTo>
                  <a:cubicBezTo>
                    <a:pt x="25106" y="4643"/>
                    <a:pt x="25126" y="4639"/>
                    <a:pt x="25143" y="4630"/>
                  </a:cubicBezTo>
                  <a:lnTo>
                    <a:pt x="25143" y="4630"/>
                  </a:lnTo>
                  <a:cubicBezTo>
                    <a:pt x="25111" y="4646"/>
                    <a:pt x="24860" y="4787"/>
                    <a:pt x="24798" y="4803"/>
                  </a:cubicBezTo>
                  <a:cubicBezTo>
                    <a:pt x="24798" y="4803"/>
                    <a:pt x="25143" y="4834"/>
                    <a:pt x="25487" y="4866"/>
                  </a:cubicBezTo>
                  <a:cubicBezTo>
                    <a:pt x="25848" y="4897"/>
                    <a:pt x="26193" y="4944"/>
                    <a:pt x="26193" y="4944"/>
                  </a:cubicBezTo>
                  <a:cubicBezTo>
                    <a:pt x="26000" y="5021"/>
                    <a:pt x="25892" y="5455"/>
                    <a:pt x="25609" y="5455"/>
                  </a:cubicBezTo>
                  <a:cubicBezTo>
                    <a:pt x="25547" y="5455"/>
                    <a:pt x="25476" y="5434"/>
                    <a:pt x="25393" y="5383"/>
                  </a:cubicBezTo>
                  <a:lnTo>
                    <a:pt x="25393" y="5383"/>
                  </a:lnTo>
                  <a:cubicBezTo>
                    <a:pt x="25472" y="5508"/>
                    <a:pt x="25581" y="5665"/>
                    <a:pt x="25848" y="5837"/>
                  </a:cubicBezTo>
                  <a:cubicBezTo>
                    <a:pt x="25806" y="5754"/>
                    <a:pt x="25889" y="5496"/>
                    <a:pt x="25985" y="5496"/>
                  </a:cubicBezTo>
                  <a:cubicBezTo>
                    <a:pt x="25996" y="5496"/>
                    <a:pt x="26008" y="5500"/>
                    <a:pt x="26020" y="5508"/>
                  </a:cubicBezTo>
                  <a:cubicBezTo>
                    <a:pt x="26098" y="5943"/>
                    <a:pt x="26099" y="5793"/>
                    <a:pt x="26267" y="6263"/>
                  </a:cubicBezTo>
                  <a:lnTo>
                    <a:pt x="26267" y="6263"/>
                  </a:lnTo>
                  <a:cubicBezTo>
                    <a:pt x="26243" y="6176"/>
                    <a:pt x="26377" y="6091"/>
                    <a:pt x="26516" y="6091"/>
                  </a:cubicBezTo>
                  <a:cubicBezTo>
                    <a:pt x="26593" y="6091"/>
                    <a:pt x="26672" y="6117"/>
                    <a:pt x="26726" y="6182"/>
                  </a:cubicBezTo>
                  <a:cubicBezTo>
                    <a:pt x="26667" y="6182"/>
                    <a:pt x="26510" y="6404"/>
                    <a:pt x="26427" y="6404"/>
                  </a:cubicBezTo>
                  <a:cubicBezTo>
                    <a:pt x="26425" y="6404"/>
                    <a:pt x="26423" y="6404"/>
                    <a:pt x="26421" y="6404"/>
                  </a:cubicBezTo>
                  <a:lnTo>
                    <a:pt x="26421" y="6404"/>
                  </a:lnTo>
                  <a:lnTo>
                    <a:pt x="27019" y="6564"/>
                  </a:lnTo>
                  <a:lnTo>
                    <a:pt x="27019" y="6564"/>
                  </a:lnTo>
                  <a:cubicBezTo>
                    <a:pt x="27017" y="6564"/>
                    <a:pt x="27014" y="6564"/>
                    <a:pt x="27011" y="6564"/>
                  </a:cubicBezTo>
                  <a:cubicBezTo>
                    <a:pt x="26898" y="6564"/>
                    <a:pt x="26835" y="6777"/>
                    <a:pt x="26835" y="6903"/>
                  </a:cubicBezTo>
                  <a:cubicBezTo>
                    <a:pt x="26835" y="6898"/>
                    <a:pt x="26837" y="6896"/>
                    <a:pt x="26841" y="6896"/>
                  </a:cubicBezTo>
                  <a:cubicBezTo>
                    <a:pt x="26859" y="6896"/>
                    <a:pt x="26926" y="6965"/>
                    <a:pt x="26992" y="7044"/>
                  </a:cubicBezTo>
                  <a:cubicBezTo>
                    <a:pt x="27086" y="7154"/>
                    <a:pt x="27165" y="7295"/>
                    <a:pt x="27212" y="7342"/>
                  </a:cubicBezTo>
                  <a:lnTo>
                    <a:pt x="27149" y="7107"/>
                  </a:lnTo>
                  <a:lnTo>
                    <a:pt x="27149" y="7107"/>
                  </a:lnTo>
                  <a:cubicBezTo>
                    <a:pt x="27306" y="7373"/>
                    <a:pt x="27494" y="7405"/>
                    <a:pt x="27666" y="7483"/>
                  </a:cubicBezTo>
                  <a:cubicBezTo>
                    <a:pt x="27854" y="7561"/>
                    <a:pt x="28058" y="7624"/>
                    <a:pt x="28168" y="7938"/>
                  </a:cubicBezTo>
                  <a:cubicBezTo>
                    <a:pt x="28149" y="7928"/>
                    <a:pt x="28120" y="7923"/>
                    <a:pt x="28086" y="7923"/>
                  </a:cubicBezTo>
                  <a:cubicBezTo>
                    <a:pt x="27944" y="7923"/>
                    <a:pt x="27713" y="8008"/>
                    <a:pt x="27776" y="8235"/>
                  </a:cubicBezTo>
                  <a:cubicBezTo>
                    <a:pt x="27901" y="8267"/>
                    <a:pt x="28136" y="8345"/>
                    <a:pt x="28403" y="8486"/>
                  </a:cubicBezTo>
                  <a:cubicBezTo>
                    <a:pt x="28544" y="8549"/>
                    <a:pt x="28669" y="8643"/>
                    <a:pt x="28779" y="8768"/>
                  </a:cubicBezTo>
                  <a:cubicBezTo>
                    <a:pt x="28889" y="8878"/>
                    <a:pt x="28998" y="9004"/>
                    <a:pt x="29061" y="9145"/>
                  </a:cubicBezTo>
                  <a:lnTo>
                    <a:pt x="28983" y="9270"/>
                  </a:lnTo>
                  <a:cubicBezTo>
                    <a:pt x="28983" y="9270"/>
                    <a:pt x="29030" y="9380"/>
                    <a:pt x="29093" y="9489"/>
                  </a:cubicBezTo>
                  <a:cubicBezTo>
                    <a:pt x="29133" y="9584"/>
                    <a:pt x="29162" y="9679"/>
                    <a:pt x="29179" y="9703"/>
                  </a:cubicBezTo>
                  <a:lnTo>
                    <a:pt x="29179" y="9703"/>
                  </a:lnTo>
                  <a:cubicBezTo>
                    <a:pt x="29022" y="9576"/>
                    <a:pt x="28775" y="9345"/>
                    <a:pt x="28528" y="9129"/>
                  </a:cubicBezTo>
                  <a:cubicBezTo>
                    <a:pt x="28262" y="8894"/>
                    <a:pt x="28011" y="8674"/>
                    <a:pt x="27839" y="8533"/>
                  </a:cubicBezTo>
                  <a:lnTo>
                    <a:pt x="27839" y="8533"/>
                  </a:lnTo>
                  <a:cubicBezTo>
                    <a:pt x="27839" y="8768"/>
                    <a:pt x="27760" y="8627"/>
                    <a:pt x="27854" y="8941"/>
                  </a:cubicBezTo>
                  <a:cubicBezTo>
                    <a:pt x="27842" y="8968"/>
                    <a:pt x="27828" y="8980"/>
                    <a:pt x="27813" y="8980"/>
                  </a:cubicBezTo>
                  <a:cubicBezTo>
                    <a:pt x="27751" y="8980"/>
                    <a:pt x="27673" y="8784"/>
                    <a:pt x="27635" y="8721"/>
                  </a:cubicBezTo>
                  <a:lnTo>
                    <a:pt x="27635" y="8721"/>
                  </a:lnTo>
                  <a:cubicBezTo>
                    <a:pt x="27635" y="8721"/>
                    <a:pt x="27650" y="8768"/>
                    <a:pt x="27666" y="8831"/>
                  </a:cubicBezTo>
                  <a:cubicBezTo>
                    <a:pt x="27682" y="8909"/>
                    <a:pt x="27697" y="9004"/>
                    <a:pt x="27713" y="9098"/>
                  </a:cubicBezTo>
                  <a:cubicBezTo>
                    <a:pt x="27729" y="9192"/>
                    <a:pt x="27745" y="9286"/>
                    <a:pt x="27760" y="9348"/>
                  </a:cubicBezTo>
                  <a:cubicBezTo>
                    <a:pt x="27760" y="9427"/>
                    <a:pt x="27776" y="9474"/>
                    <a:pt x="27776" y="9474"/>
                  </a:cubicBezTo>
                  <a:cubicBezTo>
                    <a:pt x="27786" y="9470"/>
                    <a:pt x="27795" y="9469"/>
                    <a:pt x="27805" y="9469"/>
                  </a:cubicBezTo>
                  <a:cubicBezTo>
                    <a:pt x="27886" y="9469"/>
                    <a:pt x="27956" y="9584"/>
                    <a:pt x="28027" y="9725"/>
                  </a:cubicBezTo>
                  <a:cubicBezTo>
                    <a:pt x="28086" y="9858"/>
                    <a:pt x="28146" y="9992"/>
                    <a:pt x="28218" y="9992"/>
                  </a:cubicBezTo>
                  <a:cubicBezTo>
                    <a:pt x="28222" y="9992"/>
                    <a:pt x="28226" y="9992"/>
                    <a:pt x="28230" y="9991"/>
                  </a:cubicBezTo>
                  <a:cubicBezTo>
                    <a:pt x="28230" y="9991"/>
                    <a:pt x="28152" y="9772"/>
                    <a:pt x="28058" y="9568"/>
                  </a:cubicBezTo>
                  <a:cubicBezTo>
                    <a:pt x="28011" y="9458"/>
                    <a:pt x="27964" y="9364"/>
                    <a:pt x="27933" y="9286"/>
                  </a:cubicBezTo>
                  <a:cubicBezTo>
                    <a:pt x="27901" y="9223"/>
                    <a:pt x="27870" y="9176"/>
                    <a:pt x="27870" y="9176"/>
                  </a:cubicBezTo>
                  <a:cubicBezTo>
                    <a:pt x="27888" y="9167"/>
                    <a:pt x="27908" y="9163"/>
                    <a:pt x="27931" y="9163"/>
                  </a:cubicBezTo>
                  <a:cubicBezTo>
                    <a:pt x="28029" y="9163"/>
                    <a:pt x="28166" y="9243"/>
                    <a:pt x="28293" y="9395"/>
                  </a:cubicBezTo>
                  <a:cubicBezTo>
                    <a:pt x="28356" y="9489"/>
                    <a:pt x="28434" y="9599"/>
                    <a:pt x="28497" y="9725"/>
                  </a:cubicBezTo>
                  <a:cubicBezTo>
                    <a:pt x="28544" y="9850"/>
                    <a:pt x="28575" y="10007"/>
                    <a:pt x="28591" y="10148"/>
                  </a:cubicBezTo>
                  <a:cubicBezTo>
                    <a:pt x="28574" y="10189"/>
                    <a:pt x="28540" y="10204"/>
                    <a:pt x="28497" y="10204"/>
                  </a:cubicBezTo>
                  <a:cubicBezTo>
                    <a:pt x="28385" y="10204"/>
                    <a:pt x="28215" y="10100"/>
                    <a:pt x="28160" y="10100"/>
                  </a:cubicBezTo>
                  <a:cubicBezTo>
                    <a:pt x="28157" y="10100"/>
                    <a:pt x="28154" y="10100"/>
                    <a:pt x="28152" y="10101"/>
                  </a:cubicBezTo>
                  <a:cubicBezTo>
                    <a:pt x="28246" y="10163"/>
                    <a:pt x="28340" y="10634"/>
                    <a:pt x="28293" y="10696"/>
                  </a:cubicBezTo>
                  <a:lnTo>
                    <a:pt x="28168" y="10461"/>
                  </a:lnTo>
                  <a:lnTo>
                    <a:pt x="28168" y="10461"/>
                  </a:lnTo>
                  <a:cubicBezTo>
                    <a:pt x="28105" y="10775"/>
                    <a:pt x="28481" y="10963"/>
                    <a:pt x="28293" y="11355"/>
                  </a:cubicBezTo>
                  <a:cubicBezTo>
                    <a:pt x="28277" y="11496"/>
                    <a:pt x="28011" y="11747"/>
                    <a:pt x="28136" y="11778"/>
                  </a:cubicBezTo>
                  <a:cubicBezTo>
                    <a:pt x="28277" y="11656"/>
                    <a:pt x="28590" y="11591"/>
                    <a:pt x="28856" y="11591"/>
                  </a:cubicBezTo>
                  <a:cubicBezTo>
                    <a:pt x="29037" y="11591"/>
                    <a:pt x="29195" y="11621"/>
                    <a:pt x="29265" y="11684"/>
                  </a:cubicBezTo>
                  <a:cubicBezTo>
                    <a:pt x="29249" y="11715"/>
                    <a:pt x="29202" y="11903"/>
                    <a:pt x="29124" y="12107"/>
                  </a:cubicBezTo>
                  <a:cubicBezTo>
                    <a:pt x="29045" y="12295"/>
                    <a:pt x="28936" y="12515"/>
                    <a:pt x="28873" y="12577"/>
                  </a:cubicBezTo>
                  <a:cubicBezTo>
                    <a:pt x="28841" y="12612"/>
                    <a:pt x="28809" y="12626"/>
                    <a:pt x="28777" y="12626"/>
                  </a:cubicBezTo>
                  <a:cubicBezTo>
                    <a:pt x="28635" y="12626"/>
                    <a:pt x="28500" y="12342"/>
                    <a:pt x="28366" y="12342"/>
                  </a:cubicBezTo>
                  <a:cubicBezTo>
                    <a:pt x="28342" y="12342"/>
                    <a:pt x="28317" y="12351"/>
                    <a:pt x="28293" y="12374"/>
                  </a:cubicBezTo>
                  <a:cubicBezTo>
                    <a:pt x="28356" y="12389"/>
                    <a:pt x="28403" y="12515"/>
                    <a:pt x="28434" y="12577"/>
                  </a:cubicBezTo>
                  <a:cubicBezTo>
                    <a:pt x="28413" y="12624"/>
                    <a:pt x="28387" y="12631"/>
                    <a:pt x="28362" y="12631"/>
                  </a:cubicBezTo>
                  <a:cubicBezTo>
                    <a:pt x="28351" y="12631"/>
                    <a:pt x="28340" y="12630"/>
                    <a:pt x="28330" y="12630"/>
                  </a:cubicBezTo>
                  <a:cubicBezTo>
                    <a:pt x="28292" y="12630"/>
                    <a:pt x="28262" y="12647"/>
                    <a:pt x="28262" y="12812"/>
                  </a:cubicBezTo>
                  <a:cubicBezTo>
                    <a:pt x="28406" y="12868"/>
                    <a:pt x="28291" y="13151"/>
                    <a:pt x="28306" y="13151"/>
                  </a:cubicBezTo>
                  <a:cubicBezTo>
                    <a:pt x="28312" y="13151"/>
                    <a:pt x="28341" y="13102"/>
                    <a:pt x="28419" y="12969"/>
                  </a:cubicBezTo>
                  <a:lnTo>
                    <a:pt x="28419" y="12969"/>
                  </a:lnTo>
                  <a:cubicBezTo>
                    <a:pt x="28434" y="13283"/>
                    <a:pt x="28309" y="13283"/>
                    <a:pt x="28262" y="13643"/>
                  </a:cubicBezTo>
                  <a:cubicBezTo>
                    <a:pt x="28274" y="13635"/>
                    <a:pt x="28286" y="13632"/>
                    <a:pt x="28299" y="13632"/>
                  </a:cubicBezTo>
                  <a:cubicBezTo>
                    <a:pt x="28443" y="13632"/>
                    <a:pt x="28651" y="14078"/>
                    <a:pt x="28622" y="14380"/>
                  </a:cubicBezTo>
                  <a:cubicBezTo>
                    <a:pt x="28611" y="14373"/>
                    <a:pt x="28598" y="14369"/>
                    <a:pt x="28583" y="14369"/>
                  </a:cubicBezTo>
                  <a:cubicBezTo>
                    <a:pt x="28535" y="14369"/>
                    <a:pt x="28474" y="14403"/>
                    <a:pt x="28450" y="14427"/>
                  </a:cubicBezTo>
                  <a:cubicBezTo>
                    <a:pt x="28356" y="14725"/>
                    <a:pt x="28262" y="14960"/>
                    <a:pt x="28152" y="15179"/>
                  </a:cubicBezTo>
                  <a:cubicBezTo>
                    <a:pt x="28042" y="15399"/>
                    <a:pt x="27964" y="15602"/>
                    <a:pt x="27839" y="15885"/>
                  </a:cubicBezTo>
                  <a:cubicBezTo>
                    <a:pt x="27790" y="15909"/>
                    <a:pt x="27676" y="16055"/>
                    <a:pt x="27612" y="16055"/>
                  </a:cubicBezTo>
                  <a:cubicBezTo>
                    <a:pt x="27594" y="16055"/>
                    <a:pt x="27579" y="16042"/>
                    <a:pt x="27572" y="16010"/>
                  </a:cubicBezTo>
                  <a:lnTo>
                    <a:pt x="27572" y="16010"/>
                  </a:lnTo>
                  <a:cubicBezTo>
                    <a:pt x="27572" y="16104"/>
                    <a:pt x="27603" y="16198"/>
                    <a:pt x="27541" y="16370"/>
                  </a:cubicBezTo>
                  <a:cubicBezTo>
                    <a:pt x="27491" y="16412"/>
                    <a:pt x="27462" y="16429"/>
                    <a:pt x="27446" y="16429"/>
                  </a:cubicBezTo>
                  <a:cubicBezTo>
                    <a:pt x="27380" y="16429"/>
                    <a:pt x="27561" y="16121"/>
                    <a:pt x="27452" y="16121"/>
                  </a:cubicBezTo>
                  <a:cubicBezTo>
                    <a:pt x="27433" y="16121"/>
                    <a:pt x="27406" y="16130"/>
                    <a:pt x="27368" y="16151"/>
                  </a:cubicBezTo>
                  <a:cubicBezTo>
                    <a:pt x="27478" y="16214"/>
                    <a:pt x="27353" y="16637"/>
                    <a:pt x="27290" y="16903"/>
                  </a:cubicBezTo>
                  <a:cubicBezTo>
                    <a:pt x="27384" y="16903"/>
                    <a:pt x="27462" y="16778"/>
                    <a:pt x="27525" y="16606"/>
                  </a:cubicBezTo>
                  <a:cubicBezTo>
                    <a:pt x="27572" y="16449"/>
                    <a:pt x="27588" y="16245"/>
                    <a:pt x="27603" y="16104"/>
                  </a:cubicBezTo>
                  <a:cubicBezTo>
                    <a:pt x="27839" y="16198"/>
                    <a:pt x="27933" y="16747"/>
                    <a:pt x="27729" y="17358"/>
                  </a:cubicBezTo>
                  <a:cubicBezTo>
                    <a:pt x="27655" y="17566"/>
                    <a:pt x="27599" y="17619"/>
                    <a:pt x="27558" y="17619"/>
                  </a:cubicBezTo>
                  <a:cubicBezTo>
                    <a:pt x="27516" y="17619"/>
                    <a:pt x="27491" y="17561"/>
                    <a:pt x="27482" y="17561"/>
                  </a:cubicBezTo>
                  <a:cubicBezTo>
                    <a:pt x="27479" y="17561"/>
                    <a:pt x="27478" y="17566"/>
                    <a:pt x="27478" y="17577"/>
                  </a:cubicBezTo>
                  <a:cubicBezTo>
                    <a:pt x="27227" y="17985"/>
                    <a:pt x="27227" y="18220"/>
                    <a:pt x="27212" y="18424"/>
                  </a:cubicBezTo>
                  <a:cubicBezTo>
                    <a:pt x="27196" y="18628"/>
                    <a:pt x="27180" y="18816"/>
                    <a:pt x="26882" y="19098"/>
                  </a:cubicBezTo>
                  <a:cubicBezTo>
                    <a:pt x="26823" y="19132"/>
                    <a:pt x="26776" y="19146"/>
                    <a:pt x="26738" y="19146"/>
                  </a:cubicBezTo>
                  <a:cubicBezTo>
                    <a:pt x="26585" y="19146"/>
                    <a:pt x="26575" y="18925"/>
                    <a:pt x="26475" y="18925"/>
                  </a:cubicBezTo>
                  <a:cubicBezTo>
                    <a:pt x="26647" y="18549"/>
                    <a:pt x="26898" y="18455"/>
                    <a:pt x="27024" y="18204"/>
                  </a:cubicBezTo>
                  <a:lnTo>
                    <a:pt x="27024" y="18204"/>
                  </a:lnTo>
                  <a:lnTo>
                    <a:pt x="26788" y="18471"/>
                  </a:lnTo>
                  <a:cubicBezTo>
                    <a:pt x="26804" y="18330"/>
                    <a:pt x="26914" y="18079"/>
                    <a:pt x="27024" y="17969"/>
                  </a:cubicBezTo>
                  <a:lnTo>
                    <a:pt x="27024" y="17969"/>
                  </a:lnTo>
                  <a:cubicBezTo>
                    <a:pt x="26898" y="18048"/>
                    <a:pt x="26694" y="18377"/>
                    <a:pt x="26444" y="18753"/>
                  </a:cubicBezTo>
                  <a:cubicBezTo>
                    <a:pt x="26193" y="19129"/>
                    <a:pt x="25895" y="19552"/>
                    <a:pt x="25628" y="19787"/>
                  </a:cubicBezTo>
                  <a:cubicBezTo>
                    <a:pt x="25586" y="19901"/>
                    <a:pt x="25505" y="20092"/>
                    <a:pt x="25583" y="20092"/>
                  </a:cubicBezTo>
                  <a:cubicBezTo>
                    <a:pt x="25591" y="20092"/>
                    <a:pt x="25601" y="20090"/>
                    <a:pt x="25613" y="20085"/>
                  </a:cubicBezTo>
                  <a:lnTo>
                    <a:pt x="25738" y="19897"/>
                  </a:lnTo>
                  <a:cubicBezTo>
                    <a:pt x="25757" y="19890"/>
                    <a:pt x="25772" y="19886"/>
                    <a:pt x="25784" y="19886"/>
                  </a:cubicBezTo>
                  <a:cubicBezTo>
                    <a:pt x="25896" y="19886"/>
                    <a:pt x="25702" y="20203"/>
                    <a:pt x="25764" y="20203"/>
                  </a:cubicBezTo>
                  <a:cubicBezTo>
                    <a:pt x="25776" y="20203"/>
                    <a:pt x="25797" y="20192"/>
                    <a:pt x="25832" y="20164"/>
                  </a:cubicBezTo>
                  <a:lnTo>
                    <a:pt x="25832" y="20164"/>
                  </a:lnTo>
                  <a:cubicBezTo>
                    <a:pt x="25707" y="20461"/>
                    <a:pt x="25597" y="20822"/>
                    <a:pt x="25221" y="21104"/>
                  </a:cubicBezTo>
                  <a:lnTo>
                    <a:pt x="25043" y="21045"/>
                  </a:lnTo>
                  <a:lnTo>
                    <a:pt x="25043" y="21045"/>
                  </a:lnTo>
                  <a:cubicBezTo>
                    <a:pt x="25045" y="21045"/>
                    <a:pt x="25046" y="21045"/>
                    <a:pt x="25048" y="21045"/>
                  </a:cubicBezTo>
                  <a:cubicBezTo>
                    <a:pt x="25113" y="21045"/>
                    <a:pt x="25296" y="20907"/>
                    <a:pt x="25353" y="20795"/>
                  </a:cubicBezTo>
                  <a:lnTo>
                    <a:pt x="25353" y="20795"/>
                  </a:lnTo>
                  <a:cubicBezTo>
                    <a:pt x="25306" y="20880"/>
                    <a:pt x="25148" y="20954"/>
                    <a:pt x="25017" y="21041"/>
                  </a:cubicBezTo>
                  <a:cubicBezTo>
                    <a:pt x="24860" y="21135"/>
                    <a:pt x="24735" y="21245"/>
                    <a:pt x="24735" y="21402"/>
                  </a:cubicBezTo>
                  <a:cubicBezTo>
                    <a:pt x="24735" y="21402"/>
                    <a:pt x="24813" y="21371"/>
                    <a:pt x="24892" y="21339"/>
                  </a:cubicBezTo>
                  <a:lnTo>
                    <a:pt x="25049" y="21277"/>
                  </a:lnTo>
                  <a:lnTo>
                    <a:pt x="25049" y="21277"/>
                  </a:lnTo>
                  <a:cubicBezTo>
                    <a:pt x="24892" y="21559"/>
                    <a:pt x="24735" y="21982"/>
                    <a:pt x="24375" y="22201"/>
                  </a:cubicBezTo>
                  <a:cubicBezTo>
                    <a:pt x="24395" y="22202"/>
                    <a:pt x="24412" y="22203"/>
                    <a:pt x="24428" y="22203"/>
                  </a:cubicBezTo>
                  <a:cubicBezTo>
                    <a:pt x="24613" y="22203"/>
                    <a:pt x="24465" y="22121"/>
                    <a:pt x="24798" y="22092"/>
                  </a:cubicBezTo>
                  <a:cubicBezTo>
                    <a:pt x="24457" y="22077"/>
                    <a:pt x="25449" y="21458"/>
                    <a:pt x="25145" y="21458"/>
                  </a:cubicBezTo>
                  <a:cubicBezTo>
                    <a:pt x="25140" y="21458"/>
                    <a:pt x="25136" y="21459"/>
                    <a:pt x="25131" y="21459"/>
                  </a:cubicBezTo>
                  <a:lnTo>
                    <a:pt x="25131" y="21459"/>
                  </a:lnTo>
                  <a:cubicBezTo>
                    <a:pt x="25463" y="21410"/>
                    <a:pt x="25538" y="21175"/>
                    <a:pt x="25926" y="21026"/>
                  </a:cubicBezTo>
                  <a:cubicBezTo>
                    <a:pt x="25879" y="20994"/>
                    <a:pt x="25754" y="21057"/>
                    <a:pt x="25989" y="20806"/>
                  </a:cubicBezTo>
                  <a:cubicBezTo>
                    <a:pt x="25989" y="20791"/>
                    <a:pt x="26005" y="20744"/>
                    <a:pt x="26005" y="20728"/>
                  </a:cubicBezTo>
                  <a:cubicBezTo>
                    <a:pt x="26005" y="20712"/>
                    <a:pt x="26020" y="20712"/>
                    <a:pt x="26020" y="20712"/>
                  </a:cubicBezTo>
                  <a:lnTo>
                    <a:pt x="26005" y="20712"/>
                  </a:lnTo>
                  <a:cubicBezTo>
                    <a:pt x="25926" y="20759"/>
                    <a:pt x="25864" y="20791"/>
                    <a:pt x="25817" y="20791"/>
                  </a:cubicBezTo>
                  <a:cubicBezTo>
                    <a:pt x="25817" y="20571"/>
                    <a:pt x="26161" y="20164"/>
                    <a:pt x="26208" y="19976"/>
                  </a:cubicBezTo>
                  <a:cubicBezTo>
                    <a:pt x="26240" y="19944"/>
                    <a:pt x="26258" y="19932"/>
                    <a:pt x="26267" y="19932"/>
                  </a:cubicBezTo>
                  <a:cubicBezTo>
                    <a:pt x="26295" y="19932"/>
                    <a:pt x="26247" y="20044"/>
                    <a:pt x="26295" y="20044"/>
                  </a:cubicBezTo>
                  <a:cubicBezTo>
                    <a:pt x="26301" y="20044"/>
                    <a:pt x="26309" y="20042"/>
                    <a:pt x="26318" y="20038"/>
                  </a:cubicBezTo>
                  <a:lnTo>
                    <a:pt x="26397" y="19756"/>
                  </a:lnTo>
                  <a:cubicBezTo>
                    <a:pt x="26407" y="19761"/>
                    <a:pt x="26419" y="19764"/>
                    <a:pt x="26433" y="19764"/>
                  </a:cubicBezTo>
                  <a:cubicBezTo>
                    <a:pt x="26518" y="19764"/>
                    <a:pt x="26650" y="19672"/>
                    <a:pt x="26709" y="19672"/>
                  </a:cubicBezTo>
                  <a:cubicBezTo>
                    <a:pt x="26752" y="19672"/>
                    <a:pt x="26757" y="19719"/>
                    <a:pt x="26679" y="19882"/>
                  </a:cubicBezTo>
                  <a:lnTo>
                    <a:pt x="26929" y="19537"/>
                  </a:lnTo>
                  <a:cubicBezTo>
                    <a:pt x="27133" y="19380"/>
                    <a:pt x="27337" y="19098"/>
                    <a:pt x="27400" y="18894"/>
                  </a:cubicBezTo>
                  <a:cubicBezTo>
                    <a:pt x="27510" y="18771"/>
                    <a:pt x="27534" y="18534"/>
                    <a:pt x="27539" y="18534"/>
                  </a:cubicBezTo>
                  <a:cubicBezTo>
                    <a:pt x="27541" y="18534"/>
                    <a:pt x="27541" y="18552"/>
                    <a:pt x="27541" y="18596"/>
                  </a:cubicBezTo>
                  <a:cubicBezTo>
                    <a:pt x="27541" y="18596"/>
                    <a:pt x="27603" y="18439"/>
                    <a:pt x="27666" y="18283"/>
                  </a:cubicBezTo>
                  <a:lnTo>
                    <a:pt x="27792" y="17969"/>
                  </a:lnTo>
                  <a:lnTo>
                    <a:pt x="27823" y="17985"/>
                  </a:lnTo>
                  <a:cubicBezTo>
                    <a:pt x="27980" y="17703"/>
                    <a:pt x="28089" y="17374"/>
                    <a:pt x="28215" y="17060"/>
                  </a:cubicBezTo>
                  <a:cubicBezTo>
                    <a:pt x="28340" y="16731"/>
                    <a:pt x="28466" y="16402"/>
                    <a:pt x="28732" y="16088"/>
                  </a:cubicBezTo>
                  <a:cubicBezTo>
                    <a:pt x="28779" y="15869"/>
                    <a:pt x="28810" y="15649"/>
                    <a:pt x="28967" y="15305"/>
                  </a:cubicBezTo>
                  <a:lnTo>
                    <a:pt x="29108" y="15273"/>
                  </a:lnTo>
                  <a:cubicBezTo>
                    <a:pt x="29155" y="14991"/>
                    <a:pt x="29453" y="14474"/>
                    <a:pt x="29359" y="14317"/>
                  </a:cubicBezTo>
                  <a:cubicBezTo>
                    <a:pt x="29563" y="14207"/>
                    <a:pt x="29641" y="13863"/>
                    <a:pt x="29704" y="13486"/>
                  </a:cubicBezTo>
                  <a:cubicBezTo>
                    <a:pt x="29735" y="13298"/>
                    <a:pt x="29735" y="13095"/>
                    <a:pt x="29735" y="12906"/>
                  </a:cubicBezTo>
                  <a:cubicBezTo>
                    <a:pt x="29751" y="12734"/>
                    <a:pt x="29767" y="12562"/>
                    <a:pt x="29798" y="12436"/>
                  </a:cubicBezTo>
                  <a:lnTo>
                    <a:pt x="29641" y="12405"/>
                  </a:lnTo>
                  <a:cubicBezTo>
                    <a:pt x="29688" y="12060"/>
                    <a:pt x="29625" y="11715"/>
                    <a:pt x="29578" y="11292"/>
                  </a:cubicBezTo>
                  <a:lnTo>
                    <a:pt x="29453" y="11323"/>
                  </a:lnTo>
                  <a:cubicBezTo>
                    <a:pt x="29406" y="11135"/>
                    <a:pt x="29390" y="10900"/>
                    <a:pt x="29422" y="10634"/>
                  </a:cubicBezTo>
                  <a:cubicBezTo>
                    <a:pt x="29437" y="10367"/>
                    <a:pt x="29469" y="10069"/>
                    <a:pt x="29406" y="9787"/>
                  </a:cubicBezTo>
                  <a:lnTo>
                    <a:pt x="29406" y="9787"/>
                  </a:lnTo>
                  <a:cubicBezTo>
                    <a:pt x="29469" y="9819"/>
                    <a:pt x="29469" y="9960"/>
                    <a:pt x="29453" y="10069"/>
                  </a:cubicBezTo>
                  <a:cubicBezTo>
                    <a:pt x="29516" y="9881"/>
                    <a:pt x="29516" y="9709"/>
                    <a:pt x="29484" y="9521"/>
                  </a:cubicBezTo>
                  <a:cubicBezTo>
                    <a:pt x="29437" y="9348"/>
                    <a:pt x="29375" y="9160"/>
                    <a:pt x="29312" y="8988"/>
                  </a:cubicBezTo>
                  <a:cubicBezTo>
                    <a:pt x="29234" y="8815"/>
                    <a:pt x="29155" y="8643"/>
                    <a:pt x="29093" y="8486"/>
                  </a:cubicBezTo>
                  <a:cubicBezTo>
                    <a:pt x="29030" y="8314"/>
                    <a:pt x="28983" y="8157"/>
                    <a:pt x="28983" y="7969"/>
                  </a:cubicBezTo>
                  <a:cubicBezTo>
                    <a:pt x="28889" y="7828"/>
                    <a:pt x="28842" y="7718"/>
                    <a:pt x="28826" y="7609"/>
                  </a:cubicBezTo>
                  <a:lnTo>
                    <a:pt x="28826" y="7609"/>
                  </a:lnTo>
                  <a:cubicBezTo>
                    <a:pt x="28842" y="7609"/>
                    <a:pt x="28842" y="7624"/>
                    <a:pt x="28857" y="7640"/>
                  </a:cubicBezTo>
                  <a:cubicBezTo>
                    <a:pt x="28842" y="7624"/>
                    <a:pt x="28842" y="7593"/>
                    <a:pt x="28826" y="7577"/>
                  </a:cubicBezTo>
                  <a:cubicBezTo>
                    <a:pt x="28810" y="7499"/>
                    <a:pt x="28810" y="7420"/>
                    <a:pt x="28795" y="7326"/>
                  </a:cubicBezTo>
                  <a:lnTo>
                    <a:pt x="28795" y="7326"/>
                  </a:lnTo>
                  <a:cubicBezTo>
                    <a:pt x="28795" y="7405"/>
                    <a:pt x="28795" y="7483"/>
                    <a:pt x="28810" y="7546"/>
                  </a:cubicBezTo>
                  <a:cubicBezTo>
                    <a:pt x="28779" y="7483"/>
                    <a:pt x="28748" y="7405"/>
                    <a:pt x="28701" y="7326"/>
                  </a:cubicBezTo>
                  <a:cubicBezTo>
                    <a:pt x="28654" y="7264"/>
                    <a:pt x="28591" y="7170"/>
                    <a:pt x="28528" y="7107"/>
                  </a:cubicBezTo>
                  <a:lnTo>
                    <a:pt x="28607" y="6950"/>
                  </a:lnTo>
                  <a:cubicBezTo>
                    <a:pt x="28607" y="6950"/>
                    <a:pt x="28591" y="6935"/>
                    <a:pt x="28591" y="6919"/>
                  </a:cubicBezTo>
                  <a:cubicBezTo>
                    <a:pt x="28572" y="6838"/>
                    <a:pt x="28546" y="6807"/>
                    <a:pt x="28519" y="6807"/>
                  </a:cubicBezTo>
                  <a:cubicBezTo>
                    <a:pt x="28477" y="6807"/>
                    <a:pt x="28431" y="6881"/>
                    <a:pt x="28403" y="6966"/>
                  </a:cubicBezTo>
                  <a:cubicBezTo>
                    <a:pt x="28340" y="6887"/>
                    <a:pt x="28277" y="6840"/>
                    <a:pt x="28199" y="6809"/>
                  </a:cubicBezTo>
                  <a:cubicBezTo>
                    <a:pt x="28293" y="6543"/>
                    <a:pt x="27854" y="6449"/>
                    <a:pt x="27901" y="6135"/>
                  </a:cubicBezTo>
                  <a:cubicBezTo>
                    <a:pt x="27807" y="6135"/>
                    <a:pt x="27619" y="5947"/>
                    <a:pt x="27447" y="5837"/>
                  </a:cubicBezTo>
                  <a:cubicBezTo>
                    <a:pt x="27309" y="5737"/>
                    <a:pt x="27161" y="5647"/>
                    <a:pt x="27043" y="5647"/>
                  </a:cubicBezTo>
                  <a:cubicBezTo>
                    <a:pt x="27036" y="5647"/>
                    <a:pt x="27029" y="5647"/>
                    <a:pt x="27022" y="5648"/>
                  </a:cubicBezTo>
                  <a:lnTo>
                    <a:pt x="27022" y="5648"/>
                  </a:lnTo>
                  <a:cubicBezTo>
                    <a:pt x="26913" y="5491"/>
                    <a:pt x="26803" y="5335"/>
                    <a:pt x="26632" y="5257"/>
                  </a:cubicBezTo>
                  <a:lnTo>
                    <a:pt x="26710" y="5069"/>
                  </a:lnTo>
                  <a:lnTo>
                    <a:pt x="26240" y="4960"/>
                  </a:lnTo>
                  <a:cubicBezTo>
                    <a:pt x="26164" y="4746"/>
                    <a:pt x="26129" y="4623"/>
                    <a:pt x="26264" y="4623"/>
                  </a:cubicBezTo>
                  <a:cubicBezTo>
                    <a:pt x="26297" y="4623"/>
                    <a:pt x="26341" y="4631"/>
                    <a:pt x="26397" y="4646"/>
                  </a:cubicBezTo>
                  <a:cubicBezTo>
                    <a:pt x="25801" y="4380"/>
                    <a:pt x="25973" y="4364"/>
                    <a:pt x="25440" y="4160"/>
                  </a:cubicBezTo>
                  <a:lnTo>
                    <a:pt x="25550" y="4082"/>
                  </a:lnTo>
                  <a:cubicBezTo>
                    <a:pt x="25409" y="3956"/>
                    <a:pt x="25080" y="3862"/>
                    <a:pt x="25064" y="3721"/>
                  </a:cubicBezTo>
                  <a:cubicBezTo>
                    <a:pt x="25033" y="3596"/>
                    <a:pt x="24923" y="3455"/>
                    <a:pt x="24766" y="3282"/>
                  </a:cubicBezTo>
                  <a:cubicBezTo>
                    <a:pt x="24594" y="3126"/>
                    <a:pt x="24359" y="2922"/>
                    <a:pt x="24124" y="2734"/>
                  </a:cubicBezTo>
                  <a:cubicBezTo>
                    <a:pt x="23622" y="2373"/>
                    <a:pt x="23027" y="2013"/>
                    <a:pt x="22619" y="1652"/>
                  </a:cubicBezTo>
                  <a:cubicBezTo>
                    <a:pt x="22619" y="1738"/>
                    <a:pt x="22605" y="1771"/>
                    <a:pt x="22580" y="1771"/>
                  </a:cubicBezTo>
                  <a:cubicBezTo>
                    <a:pt x="22545" y="1771"/>
                    <a:pt x="22488" y="1709"/>
                    <a:pt x="22415" y="1637"/>
                  </a:cubicBezTo>
                  <a:cubicBezTo>
                    <a:pt x="22320" y="1541"/>
                    <a:pt x="22206" y="1427"/>
                    <a:pt x="22122" y="1427"/>
                  </a:cubicBezTo>
                  <a:cubicBezTo>
                    <a:pt x="22096" y="1427"/>
                    <a:pt x="22073" y="1438"/>
                    <a:pt x="22055" y="1464"/>
                  </a:cubicBezTo>
                  <a:cubicBezTo>
                    <a:pt x="22040" y="1376"/>
                    <a:pt x="21916" y="1275"/>
                    <a:pt x="22066" y="1275"/>
                  </a:cubicBezTo>
                  <a:cubicBezTo>
                    <a:pt x="22077" y="1275"/>
                    <a:pt x="22089" y="1275"/>
                    <a:pt x="22102" y="1276"/>
                  </a:cubicBezTo>
                  <a:cubicBezTo>
                    <a:pt x="21961" y="1229"/>
                    <a:pt x="21835" y="1182"/>
                    <a:pt x="21726" y="1119"/>
                  </a:cubicBezTo>
                  <a:cubicBezTo>
                    <a:pt x="21616" y="1072"/>
                    <a:pt x="21522" y="1041"/>
                    <a:pt x="21428" y="994"/>
                  </a:cubicBezTo>
                  <a:cubicBezTo>
                    <a:pt x="21306" y="933"/>
                    <a:pt x="21185" y="899"/>
                    <a:pt x="21055" y="899"/>
                  </a:cubicBezTo>
                  <a:cubicBezTo>
                    <a:pt x="20984" y="899"/>
                    <a:pt x="20910" y="909"/>
                    <a:pt x="20832" y="931"/>
                  </a:cubicBezTo>
                  <a:cubicBezTo>
                    <a:pt x="20785" y="837"/>
                    <a:pt x="20989" y="837"/>
                    <a:pt x="20942" y="775"/>
                  </a:cubicBezTo>
                  <a:lnTo>
                    <a:pt x="20942" y="775"/>
                  </a:lnTo>
                  <a:cubicBezTo>
                    <a:pt x="20911" y="775"/>
                    <a:pt x="20860" y="782"/>
                    <a:pt x="20811" y="782"/>
                  </a:cubicBezTo>
                  <a:cubicBezTo>
                    <a:pt x="20762" y="782"/>
                    <a:pt x="20715" y="775"/>
                    <a:pt x="20691" y="743"/>
                  </a:cubicBezTo>
                  <a:cubicBezTo>
                    <a:pt x="20644" y="680"/>
                    <a:pt x="20785" y="696"/>
                    <a:pt x="20895" y="680"/>
                  </a:cubicBezTo>
                  <a:cubicBezTo>
                    <a:pt x="20786" y="658"/>
                    <a:pt x="20694" y="648"/>
                    <a:pt x="20615" y="648"/>
                  </a:cubicBezTo>
                  <a:cubicBezTo>
                    <a:pt x="20250" y="648"/>
                    <a:pt x="20173" y="861"/>
                    <a:pt x="20095" y="1041"/>
                  </a:cubicBezTo>
                  <a:cubicBezTo>
                    <a:pt x="19959" y="961"/>
                    <a:pt x="19855" y="921"/>
                    <a:pt x="19755" y="921"/>
                  </a:cubicBezTo>
                  <a:cubicBezTo>
                    <a:pt x="19659" y="921"/>
                    <a:pt x="19567" y="957"/>
                    <a:pt x="19453" y="1025"/>
                  </a:cubicBezTo>
                  <a:cubicBezTo>
                    <a:pt x="19374" y="931"/>
                    <a:pt x="19202" y="837"/>
                    <a:pt x="19563" y="837"/>
                  </a:cubicBezTo>
                  <a:cubicBezTo>
                    <a:pt x="19468" y="822"/>
                    <a:pt x="19155" y="775"/>
                    <a:pt x="18889" y="743"/>
                  </a:cubicBezTo>
                  <a:cubicBezTo>
                    <a:pt x="18791" y="732"/>
                    <a:pt x="18696" y="724"/>
                    <a:pt x="18613" y="724"/>
                  </a:cubicBezTo>
                  <a:cubicBezTo>
                    <a:pt x="18470" y="724"/>
                    <a:pt x="18366" y="746"/>
                    <a:pt x="18356" y="806"/>
                  </a:cubicBezTo>
                  <a:cubicBezTo>
                    <a:pt x="18324" y="782"/>
                    <a:pt x="18258" y="775"/>
                    <a:pt x="18193" y="775"/>
                  </a:cubicBezTo>
                  <a:cubicBezTo>
                    <a:pt x="18128" y="775"/>
                    <a:pt x="18066" y="782"/>
                    <a:pt x="18042" y="790"/>
                  </a:cubicBezTo>
                  <a:cubicBezTo>
                    <a:pt x="17603" y="743"/>
                    <a:pt x="17572" y="712"/>
                    <a:pt x="17149" y="696"/>
                  </a:cubicBezTo>
                  <a:lnTo>
                    <a:pt x="17149" y="696"/>
                  </a:lnTo>
                  <a:lnTo>
                    <a:pt x="17258" y="727"/>
                  </a:lnTo>
                  <a:cubicBezTo>
                    <a:pt x="17193" y="804"/>
                    <a:pt x="17129" y="829"/>
                    <a:pt x="17059" y="829"/>
                  </a:cubicBezTo>
                  <a:cubicBezTo>
                    <a:pt x="16928" y="829"/>
                    <a:pt x="16777" y="743"/>
                    <a:pt x="16553" y="743"/>
                  </a:cubicBezTo>
                  <a:lnTo>
                    <a:pt x="16569" y="712"/>
                  </a:lnTo>
                  <a:cubicBezTo>
                    <a:pt x="16297" y="623"/>
                    <a:pt x="16175" y="603"/>
                    <a:pt x="16095" y="603"/>
                  </a:cubicBezTo>
                  <a:cubicBezTo>
                    <a:pt x="16030" y="603"/>
                    <a:pt x="15995" y="617"/>
                    <a:pt x="15929" y="617"/>
                  </a:cubicBezTo>
                  <a:cubicBezTo>
                    <a:pt x="15850" y="617"/>
                    <a:pt x="15727" y="597"/>
                    <a:pt x="15456" y="508"/>
                  </a:cubicBezTo>
                  <a:lnTo>
                    <a:pt x="15456" y="508"/>
                  </a:lnTo>
                  <a:lnTo>
                    <a:pt x="15487" y="649"/>
                  </a:lnTo>
                  <a:cubicBezTo>
                    <a:pt x="15466" y="719"/>
                    <a:pt x="15421" y="745"/>
                    <a:pt x="15359" y="745"/>
                  </a:cubicBezTo>
                  <a:cubicBezTo>
                    <a:pt x="15166" y="745"/>
                    <a:pt x="14807" y="494"/>
                    <a:pt x="14473" y="494"/>
                  </a:cubicBezTo>
                  <a:cubicBezTo>
                    <a:pt x="14429" y="494"/>
                    <a:pt x="14386" y="498"/>
                    <a:pt x="14343" y="508"/>
                  </a:cubicBezTo>
                  <a:lnTo>
                    <a:pt x="14515" y="586"/>
                  </a:lnTo>
                  <a:cubicBezTo>
                    <a:pt x="14492" y="597"/>
                    <a:pt x="14467" y="601"/>
                    <a:pt x="14441" y="601"/>
                  </a:cubicBezTo>
                  <a:cubicBezTo>
                    <a:pt x="14185" y="601"/>
                    <a:pt x="13801" y="159"/>
                    <a:pt x="13559" y="116"/>
                  </a:cubicBezTo>
                  <a:cubicBezTo>
                    <a:pt x="13497" y="85"/>
                    <a:pt x="13638" y="69"/>
                    <a:pt x="13716" y="53"/>
                  </a:cubicBezTo>
                  <a:cubicBezTo>
                    <a:pt x="13583" y="16"/>
                    <a:pt x="13499" y="1"/>
                    <a:pt x="13447" y="1"/>
                  </a:cubicBezTo>
                  <a:cubicBezTo>
                    <a:pt x="13235" y="1"/>
                    <a:pt x="13539" y="251"/>
                    <a:pt x="13136" y="289"/>
                  </a:cubicBezTo>
                  <a:cubicBezTo>
                    <a:pt x="13042" y="179"/>
                    <a:pt x="13246" y="22"/>
                    <a:pt x="12901" y="6"/>
                  </a:cubicBezTo>
                  <a:cubicBezTo>
                    <a:pt x="12890" y="2"/>
                    <a:pt x="12877" y="0"/>
                    <a:pt x="12861" y="0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5090;p55"/>
            <p:cNvSpPr/>
            <p:nvPr/>
          </p:nvSpPr>
          <p:spPr>
            <a:xfrm>
              <a:off x="5038939" y="1315750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9" h="79" extrusionOk="0">
                  <a:moveTo>
                    <a:pt x="47" y="0"/>
                  </a:moveTo>
                  <a:lnTo>
                    <a:pt x="47" y="0"/>
                  </a:lnTo>
                  <a:cubicBezTo>
                    <a:pt x="0" y="16"/>
                    <a:pt x="0" y="47"/>
                    <a:pt x="78" y="79"/>
                  </a:cubicBezTo>
                  <a:cubicBezTo>
                    <a:pt x="47" y="63"/>
                    <a:pt x="47" y="32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5091;p55"/>
            <p:cNvSpPr/>
            <p:nvPr/>
          </p:nvSpPr>
          <p:spPr>
            <a:xfrm>
              <a:off x="4729920" y="1377903"/>
              <a:ext cx="377" cy="1063"/>
            </a:xfrm>
            <a:custGeom>
              <a:avLst/>
              <a:gdLst/>
              <a:ahLst/>
              <a:cxnLst/>
              <a:rect l="l" t="t" r="r" b="b"/>
              <a:pathLst>
                <a:path w="17" h="48" extrusionOk="0">
                  <a:moveTo>
                    <a:pt x="17" y="0"/>
                  </a:moveTo>
                  <a:lnTo>
                    <a:pt x="1" y="16"/>
                  </a:lnTo>
                  <a:cubicBezTo>
                    <a:pt x="1" y="31"/>
                    <a:pt x="1" y="31"/>
                    <a:pt x="17" y="47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5092;p55"/>
            <p:cNvSpPr/>
            <p:nvPr/>
          </p:nvSpPr>
          <p:spPr>
            <a:xfrm>
              <a:off x="5167389" y="1753197"/>
              <a:ext cx="5227" cy="5582"/>
            </a:xfrm>
            <a:custGeom>
              <a:avLst/>
              <a:gdLst/>
              <a:ahLst/>
              <a:cxnLst/>
              <a:rect l="l" t="t" r="r" b="b"/>
              <a:pathLst>
                <a:path w="236" h="252" extrusionOk="0">
                  <a:moveTo>
                    <a:pt x="236" y="1"/>
                  </a:moveTo>
                  <a:lnTo>
                    <a:pt x="236" y="1"/>
                  </a:lnTo>
                  <a:cubicBezTo>
                    <a:pt x="142" y="111"/>
                    <a:pt x="79" y="126"/>
                    <a:pt x="1" y="158"/>
                  </a:cubicBezTo>
                  <a:cubicBezTo>
                    <a:pt x="30" y="187"/>
                    <a:pt x="102" y="175"/>
                    <a:pt x="57" y="239"/>
                  </a:cubicBezTo>
                  <a:lnTo>
                    <a:pt x="57" y="239"/>
                  </a:lnTo>
                  <a:cubicBezTo>
                    <a:pt x="73" y="218"/>
                    <a:pt x="107" y="172"/>
                    <a:pt x="142" y="126"/>
                  </a:cubicBezTo>
                  <a:cubicBezTo>
                    <a:pt x="189" y="64"/>
                    <a:pt x="236" y="1"/>
                    <a:pt x="236" y="1"/>
                  </a:cubicBezTo>
                  <a:close/>
                  <a:moveTo>
                    <a:pt x="57" y="239"/>
                  </a:moveTo>
                  <a:cubicBezTo>
                    <a:pt x="51" y="247"/>
                    <a:pt x="48" y="252"/>
                    <a:pt x="48" y="252"/>
                  </a:cubicBezTo>
                  <a:cubicBezTo>
                    <a:pt x="51" y="247"/>
                    <a:pt x="54" y="243"/>
                    <a:pt x="57" y="239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5093;p55"/>
            <p:cNvSpPr/>
            <p:nvPr/>
          </p:nvSpPr>
          <p:spPr>
            <a:xfrm>
              <a:off x="5106631" y="1778315"/>
              <a:ext cx="5338" cy="3389"/>
            </a:xfrm>
            <a:custGeom>
              <a:avLst/>
              <a:gdLst/>
              <a:ahLst/>
              <a:cxnLst/>
              <a:rect l="l" t="t" r="r" b="b"/>
              <a:pathLst>
                <a:path w="241" h="153" extrusionOk="0">
                  <a:moveTo>
                    <a:pt x="193" y="0"/>
                  </a:moveTo>
                  <a:cubicBezTo>
                    <a:pt x="178" y="0"/>
                    <a:pt x="152" y="8"/>
                    <a:pt x="110" y="27"/>
                  </a:cubicBezTo>
                  <a:cubicBezTo>
                    <a:pt x="79" y="58"/>
                    <a:pt x="32" y="74"/>
                    <a:pt x="1" y="105"/>
                  </a:cubicBezTo>
                  <a:lnTo>
                    <a:pt x="48" y="152"/>
                  </a:lnTo>
                  <a:cubicBezTo>
                    <a:pt x="167" y="81"/>
                    <a:pt x="241" y="0"/>
                    <a:pt x="193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5094;p55"/>
            <p:cNvSpPr/>
            <p:nvPr/>
          </p:nvSpPr>
          <p:spPr>
            <a:xfrm>
              <a:off x="5148296" y="1754858"/>
              <a:ext cx="8018" cy="6822"/>
            </a:xfrm>
            <a:custGeom>
              <a:avLst/>
              <a:gdLst/>
              <a:ahLst/>
              <a:cxnLst/>
              <a:rect l="l" t="t" r="r" b="b"/>
              <a:pathLst>
                <a:path w="362" h="308" extrusionOk="0">
                  <a:moveTo>
                    <a:pt x="20" y="249"/>
                  </a:moveTo>
                  <a:lnTo>
                    <a:pt x="20" y="249"/>
                  </a:lnTo>
                  <a:cubicBezTo>
                    <a:pt x="9" y="256"/>
                    <a:pt x="1" y="259"/>
                    <a:pt x="1" y="271"/>
                  </a:cubicBezTo>
                  <a:cubicBezTo>
                    <a:pt x="7" y="264"/>
                    <a:pt x="13" y="256"/>
                    <a:pt x="20" y="249"/>
                  </a:cubicBezTo>
                  <a:close/>
                  <a:moveTo>
                    <a:pt x="304" y="0"/>
                  </a:moveTo>
                  <a:cubicBezTo>
                    <a:pt x="218" y="0"/>
                    <a:pt x="128" y="126"/>
                    <a:pt x="20" y="249"/>
                  </a:cubicBezTo>
                  <a:lnTo>
                    <a:pt x="20" y="249"/>
                  </a:lnTo>
                  <a:cubicBezTo>
                    <a:pt x="24" y="247"/>
                    <a:pt x="28" y="244"/>
                    <a:pt x="32" y="239"/>
                  </a:cubicBezTo>
                  <a:cubicBezTo>
                    <a:pt x="49" y="287"/>
                    <a:pt x="72" y="307"/>
                    <a:pt x="100" y="307"/>
                  </a:cubicBezTo>
                  <a:cubicBezTo>
                    <a:pt x="171" y="307"/>
                    <a:pt x="270" y="168"/>
                    <a:pt x="361" y="20"/>
                  </a:cubicBezTo>
                  <a:cubicBezTo>
                    <a:pt x="342" y="7"/>
                    <a:pt x="323" y="0"/>
                    <a:pt x="304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5095;p55"/>
            <p:cNvSpPr/>
            <p:nvPr/>
          </p:nvSpPr>
          <p:spPr>
            <a:xfrm>
              <a:off x="5144131" y="1761547"/>
              <a:ext cx="3500" cy="3389"/>
            </a:xfrm>
            <a:custGeom>
              <a:avLst/>
              <a:gdLst/>
              <a:ahLst/>
              <a:cxnLst/>
              <a:rect l="l" t="t" r="r" b="b"/>
              <a:pathLst>
                <a:path w="158" h="153" extrusionOk="0">
                  <a:moveTo>
                    <a:pt x="157" y="0"/>
                  </a:moveTo>
                  <a:lnTo>
                    <a:pt x="157" y="0"/>
                  </a:lnTo>
                  <a:cubicBezTo>
                    <a:pt x="110" y="47"/>
                    <a:pt x="47" y="94"/>
                    <a:pt x="0" y="126"/>
                  </a:cubicBezTo>
                  <a:cubicBezTo>
                    <a:pt x="4" y="144"/>
                    <a:pt x="10" y="152"/>
                    <a:pt x="17" y="152"/>
                  </a:cubicBezTo>
                  <a:cubicBezTo>
                    <a:pt x="41" y="152"/>
                    <a:pt x="86" y="72"/>
                    <a:pt x="15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5096;p55"/>
            <p:cNvSpPr/>
            <p:nvPr/>
          </p:nvSpPr>
          <p:spPr>
            <a:xfrm>
              <a:off x="5147254" y="1748700"/>
              <a:ext cx="3832" cy="3832"/>
            </a:xfrm>
            <a:custGeom>
              <a:avLst/>
              <a:gdLst/>
              <a:ahLst/>
              <a:cxnLst/>
              <a:rect l="l" t="t" r="r" b="b"/>
              <a:pathLst>
                <a:path w="173" h="173" extrusionOk="0">
                  <a:moveTo>
                    <a:pt x="173" y="0"/>
                  </a:moveTo>
                  <a:lnTo>
                    <a:pt x="0" y="110"/>
                  </a:lnTo>
                  <a:lnTo>
                    <a:pt x="157" y="173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5097;p55"/>
            <p:cNvSpPr/>
            <p:nvPr/>
          </p:nvSpPr>
          <p:spPr>
            <a:xfrm>
              <a:off x="5168430" y="1726483"/>
              <a:ext cx="6977" cy="7310"/>
            </a:xfrm>
            <a:custGeom>
              <a:avLst/>
              <a:gdLst/>
              <a:ahLst/>
              <a:cxnLst/>
              <a:rect l="l" t="t" r="r" b="b"/>
              <a:pathLst>
                <a:path w="315" h="330" extrusionOk="0">
                  <a:moveTo>
                    <a:pt x="267" y="0"/>
                  </a:moveTo>
                  <a:lnTo>
                    <a:pt x="267" y="0"/>
                  </a:lnTo>
                  <a:cubicBezTo>
                    <a:pt x="267" y="0"/>
                    <a:pt x="220" y="63"/>
                    <a:pt x="157" y="125"/>
                  </a:cubicBezTo>
                  <a:lnTo>
                    <a:pt x="16" y="235"/>
                  </a:lnTo>
                  <a:cubicBezTo>
                    <a:pt x="48" y="251"/>
                    <a:pt x="32" y="282"/>
                    <a:pt x="1" y="329"/>
                  </a:cubicBezTo>
                  <a:cubicBezTo>
                    <a:pt x="142" y="188"/>
                    <a:pt x="314" y="31"/>
                    <a:pt x="26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5098;p55"/>
            <p:cNvSpPr/>
            <p:nvPr/>
          </p:nvSpPr>
          <p:spPr>
            <a:xfrm>
              <a:off x="5164953" y="1733771"/>
              <a:ext cx="3500" cy="4873"/>
            </a:xfrm>
            <a:custGeom>
              <a:avLst/>
              <a:gdLst/>
              <a:ahLst/>
              <a:cxnLst/>
              <a:rect l="l" t="t" r="r" b="b"/>
              <a:pathLst>
                <a:path w="158" h="220" extrusionOk="0">
                  <a:moveTo>
                    <a:pt x="158" y="0"/>
                  </a:moveTo>
                  <a:lnTo>
                    <a:pt x="158" y="0"/>
                  </a:lnTo>
                  <a:cubicBezTo>
                    <a:pt x="79" y="79"/>
                    <a:pt x="17" y="157"/>
                    <a:pt x="1" y="220"/>
                  </a:cubicBezTo>
                  <a:cubicBezTo>
                    <a:pt x="32" y="188"/>
                    <a:pt x="111" y="79"/>
                    <a:pt x="15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5099;p55"/>
            <p:cNvSpPr/>
            <p:nvPr/>
          </p:nvSpPr>
          <p:spPr>
            <a:xfrm>
              <a:off x="5154188" y="1738976"/>
              <a:ext cx="5582" cy="4873"/>
            </a:xfrm>
            <a:custGeom>
              <a:avLst/>
              <a:gdLst/>
              <a:ahLst/>
              <a:cxnLst/>
              <a:rect l="l" t="t" r="r" b="b"/>
              <a:pathLst>
                <a:path w="252" h="220" extrusionOk="0">
                  <a:moveTo>
                    <a:pt x="252" y="0"/>
                  </a:moveTo>
                  <a:cubicBezTo>
                    <a:pt x="252" y="1"/>
                    <a:pt x="1" y="220"/>
                    <a:pt x="1" y="220"/>
                  </a:cubicBezTo>
                  <a:lnTo>
                    <a:pt x="79" y="173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5100;p55"/>
            <p:cNvSpPr/>
            <p:nvPr/>
          </p:nvSpPr>
          <p:spPr>
            <a:xfrm>
              <a:off x="4856997" y="1844855"/>
              <a:ext cx="6977" cy="2126"/>
            </a:xfrm>
            <a:custGeom>
              <a:avLst/>
              <a:gdLst/>
              <a:ahLst/>
              <a:cxnLst/>
              <a:rect l="l" t="t" r="r" b="b"/>
              <a:pathLst>
                <a:path w="315" h="96" extrusionOk="0">
                  <a:moveTo>
                    <a:pt x="110" y="1"/>
                  </a:moveTo>
                  <a:cubicBezTo>
                    <a:pt x="110" y="1"/>
                    <a:pt x="1" y="48"/>
                    <a:pt x="1" y="48"/>
                  </a:cubicBezTo>
                  <a:cubicBezTo>
                    <a:pt x="1" y="48"/>
                    <a:pt x="314" y="95"/>
                    <a:pt x="314" y="95"/>
                  </a:cubicBezTo>
                  <a:lnTo>
                    <a:pt x="110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5101;p55"/>
            <p:cNvSpPr/>
            <p:nvPr/>
          </p:nvSpPr>
          <p:spPr>
            <a:xfrm>
              <a:off x="4869844" y="1840358"/>
              <a:ext cx="5582" cy="4186"/>
            </a:xfrm>
            <a:custGeom>
              <a:avLst/>
              <a:gdLst/>
              <a:ahLst/>
              <a:cxnLst/>
              <a:rect l="l" t="t" r="r" b="b"/>
              <a:pathLst>
                <a:path w="252" h="189" extrusionOk="0">
                  <a:moveTo>
                    <a:pt x="252" y="0"/>
                  </a:moveTo>
                  <a:lnTo>
                    <a:pt x="252" y="0"/>
                  </a:lnTo>
                  <a:cubicBezTo>
                    <a:pt x="206" y="9"/>
                    <a:pt x="145" y="18"/>
                    <a:pt x="93" y="18"/>
                  </a:cubicBezTo>
                  <a:cubicBezTo>
                    <a:pt x="54" y="18"/>
                    <a:pt x="21" y="13"/>
                    <a:pt x="1" y="0"/>
                  </a:cubicBezTo>
                  <a:lnTo>
                    <a:pt x="1" y="0"/>
                  </a:lnTo>
                  <a:lnTo>
                    <a:pt x="79" y="188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5102;p55"/>
            <p:cNvSpPr/>
            <p:nvPr/>
          </p:nvSpPr>
          <p:spPr>
            <a:xfrm>
              <a:off x="4901098" y="1316791"/>
              <a:ext cx="4873" cy="2459"/>
            </a:xfrm>
            <a:custGeom>
              <a:avLst/>
              <a:gdLst/>
              <a:ahLst/>
              <a:cxnLst/>
              <a:rect l="l" t="t" r="r" b="b"/>
              <a:pathLst>
                <a:path w="220" h="111" extrusionOk="0">
                  <a:moveTo>
                    <a:pt x="0" y="0"/>
                  </a:moveTo>
                  <a:lnTo>
                    <a:pt x="204" y="110"/>
                  </a:lnTo>
                  <a:lnTo>
                    <a:pt x="220" y="63"/>
                  </a:lnTo>
                  <a:cubicBezTo>
                    <a:pt x="173" y="16"/>
                    <a:pt x="110" y="0"/>
                    <a:pt x="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5103;p55"/>
            <p:cNvSpPr/>
            <p:nvPr/>
          </p:nvSpPr>
          <p:spPr>
            <a:xfrm>
              <a:off x="4826451" y="1323724"/>
              <a:ext cx="3500" cy="3145"/>
            </a:xfrm>
            <a:custGeom>
              <a:avLst/>
              <a:gdLst/>
              <a:ahLst/>
              <a:cxnLst/>
              <a:rect l="l" t="t" r="r" b="b"/>
              <a:pathLst>
                <a:path w="158" h="142" extrusionOk="0">
                  <a:moveTo>
                    <a:pt x="0" y="1"/>
                  </a:moveTo>
                  <a:lnTo>
                    <a:pt x="94" y="142"/>
                  </a:lnTo>
                  <a:lnTo>
                    <a:pt x="157" y="14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5104;p55"/>
            <p:cNvSpPr/>
            <p:nvPr/>
          </p:nvSpPr>
          <p:spPr>
            <a:xfrm>
              <a:off x="4769148" y="1352209"/>
              <a:ext cx="9768" cy="4519"/>
            </a:xfrm>
            <a:custGeom>
              <a:avLst/>
              <a:gdLst/>
              <a:ahLst/>
              <a:cxnLst/>
              <a:rect l="l" t="t" r="r" b="b"/>
              <a:pathLst>
                <a:path w="441" h="204" extrusionOk="0">
                  <a:moveTo>
                    <a:pt x="440" y="0"/>
                  </a:moveTo>
                  <a:cubicBezTo>
                    <a:pt x="421" y="10"/>
                    <a:pt x="401" y="21"/>
                    <a:pt x="381" y="34"/>
                  </a:cubicBezTo>
                  <a:lnTo>
                    <a:pt x="381" y="34"/>
                  </a:lnTo>
                  <a:cubicBezTo>
                    <a:pt x="401" y="25"/>
                    <a:pt x="421" y="14"/>
                    <a:pt x="440" y="0"/>
                  </a:cubicBezTo>
                  <a:close/>
                  <a:moveTo>
                    <a:pt x="381" y="34"/>
                  </a:moveTo>
                  <a:cubicBezTo>
                    <a:pt x="192" y="123"/>
                    <a:pt x="0" y="48"/>
                    <a:pt x="142" y="204"/>
                  </a:cubicBezTo>
                  <a:cubicBezTo>
                    <a:pt x="217" y="154"/>
                    <a:pt x="302" y="84"/>
                    <a:pt x="381" y="34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5105;p55"/>
            <p:cNvSpPr/>
            <p:nvPr/>
          </p:nvSpPr>
          <p:spPr>
            <a:xfrm>
              <a:off x="4856310" y="1436558"/>
              <a:ext cx="189936" cy="636082"/>
            </a:xfrm>
            <a:custGeom>
              <a:avLst/>
              <a:gdLst/>
              <a:ahLst/>
              <a:cxnLst/>
              <a:rect l="l" t="t" r="r" b="b"/>
              <a:pathLst>
                <a:path w="8575" h="28717" extrusionOk="0">
                  <a:moveTo>
                    <a:pt x="3339" y="5863"/>
                  </a:moveTo>
                  <a:cubicBezTo>
                    <a:pt x="3386" y="4609"/>
                    <a:pt x="3417" y="3355"/>
                    <a:pt x="3464" y="2086"/>
                  </a:cubicBezTo>
                  <a:cubicBezTo>
                    <a:pt x="3480" y="1615"/>
                    <a:pt x="3543" y="1145"/>
                    <a:pt x="3606" y="675"/>
                  </a:cubicBezTo>
                  <a:cubicBezTo>
                    <a:pt x="3637" y="361"/>
                    <a:pt x="3684" y="1"/>
                    <a:pt x="4154" y="17"/>
                  </a:cubicBezTo>
                  <a:cubicBezTo>
                    <a:pt x="4640" y="48"/>
                    <a:pt x="4577" y="424"/>
                    <a:pt x="4562" y="753"/>
                  </a:cubicBezTo>
                  <a:cubicBezTo>
                    <a:pt x="4515" y="2117"/>
                    <a:pt x="4468" y="3496"/>
                    <a:pt x="4405" y="4860"/>
                  </a:cubicBezTo>
                  <a:cubicBezTo>
                    <a:pt x="4327" y="7290"/>
                    <a:pt x="4232" y="9703"/>
                    <a:pt x="4123" y="12415"/>
                  </a:cubicBezTo>
                  <a:cubicBezTo>
                    <a:pt x="5627" y="11239"/>
                    <a:pt x="6584" y="9766"/>
                    <a:pt x="8088" y="8998"/>
                  </a:cubicBezTo>
                  <a:cubicBezTo>
                    <a:pt x="8574" y="9625"/>
                    <a:pt x="8559" y="9750"/>
                    <a:pt x="8041" y="10252"/>
                  </a:cubicBezTo>
                  <a:cubicBezTo>
                    <a:pt x="7007" y="11255"/>
                    <a:pt x="5988" y="12290"/>
                    <a:pt x="4954" y="13293"/>
                  </a:cubicBezTo>
                  <a:cubicBezTo>
                    <a:pt x="4374" y="13857"/>
                    <a:pt x="4138" y="14484"/>
                    <a:pt x="4138" y="15315"/>
                  </a:cubicBezTo>
                  <a:cubicBezTo>
                    <a:pt x="4138" y="19124"/>
                    <a:pt x="4044" y="22933"/>
                    <a:pt x="3997" y="26726"/>
                  </a:cubicBezTo>
                  <a:cubicBezTo>
                    <a:pt x="3997" y="27086"/>
                    <a:pt x="4029" y="27447"/>
                    <a:pt x="4076" y="27807"/>
                  </a:cubicBezTo>
                  <a:cubicBezTo>
                    <a:pt x="4138" y="28293"/>
                    <a:pt x="3950" y="28607"/>
                    <a:pt x="3464" y="28669"/>
                  </a:cubicBezTo>
                  <a:cubicBezTo>
                    <a:pt x="2963" y="28716"/>
                    <a:pt x="2869" y="28309"/>
                    <a:pt x="2869" y="27933"/>
                  </a:cubicBezTo>
                  <a:cubicBezTo>
                    <a:pt x="2884" y="27149"/>
                    <a:pt x="2994" y="26350"/>
                    <a:pt x="2994" y="25550"/>
                  </a:cubicBezTo>
                  <a:cubicBezTo>
                    <a:pt x="3026" y="22102"/>
                    <a:pt x="3026" y="18669"/>
                    <a:pt x="3057" y="15221"/>
                  </a:cubicBezTo>
                  <a:cubicBezTo>
                    <a:pt x="3073" y="13152"/>
                    <a:pt x="3120" y="11083"/>
                    <a:pt x="3198" y="9029"/>
                  </a:cubicBezTo>
                  <a:cubicBezTo>
                    <a:pt x="3229" y="8402"/>
                    <a:pt x="3057" y="7901"/>
                    <a:pt x="2712" y="7399"/>
                  </a:cubicBezTo>
                  <a:cubicBezTo>
                    <a:pt x="1897" y="6208"/>
                    <a:pt x="1082" y="5001"/>
                    <a:pt x="283" y="3810"/>
                  </a:cubicBezTo>
                  <a:cubicBezTo>
                    <a:pt x="189" y="3684"/>
                    <a:pt x="47" y="3575"/>
                    <a:pt x="47" y="3449"/>
                  </a:cubicBezTo>
                  <a:cubicBezTo>
                    <a:pt x="32" y="3214"/>
                    <a:pt x="0" y="2901"/>
                    <a:pt x="141" y="2775"/>
                  </a:cubicBezTo>
                  <a:cubicBezTo>
                    <a:pt x="361" y="2572"/>
                    <a:pt x="659" y="2603"/>
                    <a:pt x="878" y="2901"/>
                  </a:cubicBezTo>
                  <a:cubicBezTo>
                    <a:pt x="1489" y="3763"/>
                    <a:pt x="2116" y="4609"/>
                    <a:pt x="2743" y="5456"/>
                  </a:cubicBezTo>
                  <a:cubicBezTo>
                    <a:pt x="2869" y="5612"/>
                    <a:pt x="2994" y="5785"/>
                    <a:pt x="3120" y="5957"/>
                  </a:cubicBezTo>
                  <a:cubicBezTo>
                    <a:pt x="3182" y="5926"/>
                    <a:pt x="3261" y="5895"/>
                    <a:pt x="3339" y="5863"/>
                  </a:cubicBezTo>
                  <a:close/>
                </a:path>
              </a:pathLst>
            </a:custGeom>
            <a:solidFill>
              <a:srgbClr val="997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5106;p55"/>
            <p:cNvSpPr/>
            <p:nvPr/>
          </p:nvSpPr>
          <p:spPr>
            <a:xfrm>
              <a:off x="4856310" y="1436558"/>
              <a:ext cx="189936" cy="636082"/>
            </a:xfrm>
            <a:custGeom>
              <a:avLst/>
              <a:gdLst/>
              <a:ahLst/>
              <a:cxnLst/>
              <a:rect l="l" t="t" r="r" b="b"/>
              <a:pathLst>
                <a:path w="8575" h="28717" fill="none" extrusionOk="0">
                  <a:moveTo>
                    <a:pt x="3339" y="5863"/>
                  </a:moveTo>
                  <a:cubicBezTo>
                    <a:pt x="3386" y="4609"/>
                    <a:pt x="3417" y="3355"/>
                    <a:pt x="3464" y="2086"/>
                  </a:cubicBezTo>
                  <a:cubicBezTo>
                    <a:pt x="3480" y="1615"/>
                    <a:pt x="3543" y="1145"/>
                    <a:pt x="3606" y="675"/>
                  </a:cubicBezTo>
                  <a:cubicBezTo>
                    <a:pt x="3637" y="361"/>
                    <a:pt x="3684" y="1"/>
                    <a:pt x="4154" y="17"/>
                  </a:cubicBezTo>
                  <a:cubicBezTo>
                    <a:pt x="4640" y="48"/>
                    <a:pt x="4577" y="424"/>
                    <a:pt x="4562" y="753"/>
                  </a:cubicBezTo>
                  <a:cubicBezTo>
                    <a:pt x="4515" y="2117"/>
                    <a:pt x="4468" y="3496"/>
                    <a:pt x="4405" y="4860"/>
                  </a:cubicBezTo>
                  <a:cubicBezTo>
                    <a:pt x="4327" y="7290"/>
                    <a:pt x="4232" y="9703"/>
                    <a:pt x="4123" y="12415"/>
                  </a:cubicBezTo>
                  <a:cubicBezTo>
                    <a:pt x="5627" y="11239"/>
                    <a:pt x="6584" y="9766"/>
                    <a:pt x="8088" y="8998"/>
                  </a:cubicBezTo>
                  <a:cubicBezTo>
                    <a:pt x="8574" y="9625"/>
                    <a:pt x="8559" y="9750"/>
                    <a:pt x="8041" y="10252"/>
                  </a:cubicBezTo>
                  <a:cubicBezTo>
                    <a:pt x="7007" y="11255"/>
                    <a:pt x="5988" y="12290"/>
                    <a:pt x="4954" y="13293"/>
                  </a:cubicBezTo>
                  <a:cubicBezTo>
                    <a:pt x="4374" y="13857"/>
                    <a:pt x="4138" y="14484"/>
                    <a:pt x="4138" y="15315"/>
                  </a:cubicBezTo>
                  <a:cubicBezTo>
                    <a:pt x="4138" y="19124"/>
                    <a:pt x="4044" y="22933"/>
                    <a:pt x="3997" y="26726"/>
                  </a:cubicBezTo>
                  <a:cubicBezTo>
                    <a:pt x="3997" y="27086"/>
                    <a:pt x="4029" y="27447"/>
                    <a:pt x="4076" y="27807"/>
                  </a:cubicBezTo>
                  <a:cubicBezTo>
                    <a:pt x="4138" y="28293"/>
                    <a:pt x="3950" y="28607"/>
                    <a:pt x="3464" y="28669"/>
                  </a:cubicBezTo>
                  <a:cubicBezTo>
                    <a:pt x="2963" y="28716"/>
                    <a:pt x="2869" y="28309"/>
                    <a:pt x="2869" y="27933"/>
                  </a:cubicBezTo>
                  <a:cubicBezTo>
                    <a:pt x="2884" y="27149"/>
                    <a:pt x="2994" y="26350"/>
                    <a:pt x="2994" y="25550"/>
                  </a:cubicBezTo>
                  <a:cubicBezTo>
                    <a:pt x="3026" y="22102"/>
                    <a:pt x="3026" y="18669"/>
                    <a:pt x="3057" y="15221"/>
                  </a:cubicBezTo>
                  <a:cubicBezTo>
                    <a:pt x="3073" y="13152"/>
                    <a:pt x="3120" y="11083"/>
                    <a:pt x="3198" y="9029"/>
                  </a:cubicBezTo>
                  <a:cubicBezTo>
                    <a:pt x="3229" y="8402"/>
                    <a:pt x="3057" y="7901"/>
                    <a:pt x="2712" y="7399"/>
                  </a:cubicBezTo>
                  <a:cubicBezTo>
                    <a:pt x="1897" y="6208"/>
                    <a:pt x="1082" y="5001"/>
                    <a:pt x="283" y="3810"/>
                  </a:cubicBezTo>
                  <a:cubicBezTo>
                    <a:pt x="189" y="3684"/>
                    <a:pt x="47" y="3575"/>
                    <a:pt x="47" y="3449"/>
                  </a:cubicBezTo>
                  <a:cubicBezTo>
                    <a:pt x="32" y="3214"/>
                    <a:pt x="0" y="2901"/>
                    <a:pt x="141" y="2775"/>
                  </a:cubicBezTo>
                  <a:cubicBezTo>
                    <a:pt x="361" y="2572"/>
                    <a:pt x="659" y="2603"/>
                    <a:pt x="878" y="2901"/>
                  </a:cubicBezTo>
                  <a:cubicBezTo>
                    <a:pt x="1489" y="3763"/>
                    <a:pt x="2116" y="4609"/>
                    <a:pt x="2743" y="5456"/>
                  </a:cubicBezTo>
                  <a:cubicBezTo>
                    <a:pt x="2869" y="5612"/>
                    <a:pt x="2994" y="5785"/>
                    <a:pt x="3120" y="5957"/>
                  </a:cubicBezTo>
                  <a:cubicBezTo>
                    <a:pt x="3182" y="5926"/>
                    <a:pt x="3261" y="5895"/>
                    <a:pt x="3339" y="5863"/>
                  </a:cubicBezTo>
                  <a:close/>
                </a:path>
              </a:pathLst>
            </a:custGeom>
            <a:noFill/>
            <a:ln w="22725" cap="rnd" cmpd="sng">
              <a:solidFill>
                <a:srgbClr val="9973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5107;p55"/>
            <p:cNvSpPr/>
            <p:nvPr/>
          </p:nvSpPr>
          <p:spPr>
            <a:xfrm>
              <a:off x="4834425" y="1352541"/>
              <a:ext cx="43082" cy="33358"/>
            </a:xfrm>
            <a:custGeom>
              <a:avLst/>
              <a:gdLst/>
              <a:ahLst/>
              <a:cxnLst/>
              <a:rect l="l" t="t" r="r" b="b"/>
              <a:pathLst>
                <a:path w="1945" h="1506" extrusionOk="0">
                  <a:moveTo>
                    <a:pt x="973" y="1"/>
                  </a:moveTo>
                  <a:cubicBezTo>
                    <a:pt x="1" y="1"/>
                    <a:pt x="1" y="1506"/>
                    <a:pt x="973" y="1506"/>
                  </a:cubicBezTo>
                  <a:cubicBezTo>
                    <a:pt x="1945" y="1506"/>
                    <a:pt x="1945" y="1"/>
                    <a:pt x="973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108;p55"/>
            <p:cNvSpPr/>
            <p:nvPr/>
          </p:nvSpPr>
          <p:spPr>
            <a:xfrm>
              <a:off x="4717095" y="1443513"/>
              <a:ext cx="43060" cy="33690"/>
            </a:xfrm>
            <a:custGeom>
              <a:avLst/>
              <a:gdLst/>
              <a:ahLst/>
              <a:cxnLst/>
              <a:rect l="l" t="t" r="r" b="b"/>
              <a:pathLst>
                <a:path w="1944" h="1521" extrusionOk="0">
                  <a:moveTo>
                    <a:pt x="972" y="0"/>
                  </a:moveTo>
                  <a:cubicBezTo>
                    <a:pt x="0" y="0"/>
                    <a:pt x="0" y="1521"/>
                    <a:pt x="972" y="1521"/>
                  </a:cubicBezTo>
                  <a:cubicBezTo>
                    <a:pt x="1944" y="1521"/>
                    <a:pt x="1944" y="0"/>
                    <a:pt x="97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109;p55"/>
            <p:cNvSpPr/>
            <p:nvPr/>
          </p:nvSpPr>
          <p:spPr>
            <a:xfrm>
              <a:off x="4782018" y="1560865"/>
              <a:ext cx="43414" cy="33690"/>
            </a:xfrm>
            <a:custGeom>
              <a:avLst/>
              <a:gdLst/>
              <a:ahLst/>
              <a:cxnLst/>
              <a:rect l="l" t="t" r="r" b="b"/>
              <a:pathLst>
                <a:path w="1960" h="1521" extrusionOk="0">
                  <a:moveTo>
                    <a:pt x="988" y="0"/>
                  </a:moveTo>
                  <a:cubicBezTo>
                    <a:pt x="0" y="0"/>
                    <a:pt x="0" y="1521"/>
                    <a:pt x="988" y="1521"/>
                  </a:cubicBezTo>
                  <a:cubicBezTo>
                    <a:pt x="1959" y="1521"/>
                    <a:pt x="1959" y="0"/>
                    <a:pt x="988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5110;p55"/>
            <p:cNvSpPr/>
            <p:nvPr/>
          </p:nvSpPr>
          <p:spPr>
            <a:xfrm>
              <a:off x="4664998" y="1580646"/>
              <a:ext cx="43082" cy="33358"/>
            </a:xfrm>
            <a:custGeom>
              <a:avLst/>
              <a:gdLst/>
              <a:ahLst/>
              <a:cxnLst/>
              <a:rect l="l" t="t" r="r" b="b"/>
              <a:pathLst>
                <a:path w="1945" h="1506" extrusionOk="0">
                  <a:moveTo>
                    <a:pt x="973" y="1"/>
                  </a:moveTo>
                  <a:cubicBezTo>
                    <a:pt x="1" y="1"/>
                    <a:pt x="1" y="1506"/>
                    <a:pt x="973" y="1506"/>
                  </a:cubicBezTo>
                  <a:cubicBezTo>
                    <a:pt x="1944" y="1506"/>
                    <a:pt x="1944" y="1"/>
                    <a:pt x="973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111;p55"/>
            <p:cNvSpPr/>
            <p:nvPr/>
          </p:nvSpPr>
          <p:spPr>
            <a:xfrm>
              <a:off x="4757365" y="1704245"/>
              <a:ext cx="43060" cy="33712"/>
            </a:xfrm>
            <a:custGeom>
              <a:avLst/>
              <a:gdLst/>
              <a:ahLst/>
              <a:cxnLst/>
              <a:rect l="l" t="t" r="r" b="b"/>
              <a:pathLst>
                <a:path w="1944" h="1522" extrusionOk="0">
                  <a:moveTo>
                    <a:pt x="972" y="1"/>
                  </a:moveTo>
                  <a:cubicBezTo>
                    <a:pt x="0" y="1"/>
                    <a:pt x="0" y="1521"/>
                    <a:pt x="972" y="1521"/>
                  </a:cubicBezTo>
                  <a:cubicBezTo>
                    <a:pt x="1944" y="1521"/>
                    <a:pt x="1944" y="1"/>
                    <a:pt x="9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112;p55"/>
            <p:cNvSpPr/>
            <p:nvPr/>
          </p:nvSpPr>
          <p:spPr>
            <a:xfrm>
              <a:off x="5029902" y="1541417"/>
              <a:ext cx="43082" cy="33712"/>
            </a:xfrm>
            <a:custGeom>
              <a:avLst/>
              <a:gdLst/>
              <a:ahLst/>
              <a:cxnLst/>
              <a:rect l="l" t="t" r="r" b="b"/>
              <a:pathLst>
                <a:path w="1945" h="1522" extrusionOk="0">
                  <a:moveTo>
                    <a:pt x="972" y="1"/>
                  </a:moveTo>
                  <a:cubicBezTo>
                    <a:pt x="1" y="1"/>
                    <a:pt x="1" y="1521"/>
                    <a:pt x="972" y="1521"/>
                  </a:cubicBezTo>
                  <a:cubicBezTo>
                    <a:pt x="1944" y="1521"/>
                    <a:pt x="1944" y="1"/>
                    <a:pt x="9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113;p55"/>
            <p:cNvSpPr/>
            <p:nvPr/>
          </p:nvSpPr>
          <p:spPr>
            <a:xfrm>
              <a:off x="4977827" y="1365388"/>
              <a:ext cx="43082" cy="33712"/>
            </a:xfrm>
            <a:custGeom>
              <a:avLst/>
              <a:gdLst/>
              <a:ahLst/>
              <a:cxnLst/>
              <a:rect l="l" t="t" r="r" b="b"/>
              <a:pathLst>
                <a:path w="1945" h="1522" extrusionOk="0">
                  <a:moveTo>
                    <a:pt x="972" y="1"/>
                  </a:moveTo>
                  <a:cubicBezTo>
                    <a:pt x="0" y="1"/>
                    <a:pt x="0" y="1521"/>
                    <a:pt x="972" y="1521"/>
                  </a:cubicBezTo>
                  <a:cubicBezTo>
                    <a:pt x="1944" y="1521"/>
                    <a:pt x="1944" y="1"/>
                    <a:pt x="9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114;p55"/>
            <p:cNvSpPr/>
            <p:nvPr/>
          </p:nvSpPr>
          <p:spPr>
            <a:xfrm>
              <a:off x="5114627" y="1437266"/>
              <a:ext cx="43060" cy="33358"/>
            </a:xfrm>
            <a:custGeom>
              <a:avLst/>
              <a:gdLst/>
              <a:ahLst/>
              <a:cxnLst/>
              <a:rect l="l" t="t" r="r" b="b"/>
              <a:pathLst>
                <a:path w="1944" h="1506" extrusionOk="0">
                  <a:moveTo>
                    <a:pt x="972" y="0"/>
                  </a:moveTo>
                  <a:cubicBezTo>
                    <a:pt x="0" y="0"/>
                    <a:pt x="0" y="1505"/>
                    <a:pt x="972" y="1505"/>
                  </a:cubicBezTo>
                  <a:cubicBezTo>
                    <a:pt x="1944" y="1505"/>
                    <a:pt x="1944" y="0"/>
                    <a:pt x="97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115;p55"/>
            <p:cNvSpPr/>
            <p:nvPr/>
          </p:nvSpPr>
          <p:spPr>
            <a:xfrm>
              <a:off x="5160102" y="1560865"/>
              <a:ext cx="43414" cy="33690"/>
            </a:xfrm>
            <a:custGeom>
              <a:avLst/>
              <a:gdLst/>
              <a:ahLst/>
              <a:cxnLst/>
              <a:rect l="l" t="t" r="r" b="b"/>
              <a:pathLst>
                <a:path w="1960" h="1521" extrusionOk="0">
                  <a:moveTo>
                    <a:pt x="972" y="0"/>
                  </a:moveTo>
                  <a:cubicBezTo>
                    <a:pt x="0" y="0"/>
                    <a:pt x="0" y="1521"/>
                    <a:pt x="972" y="1521"/>
                  </a:cubicBezTo>
                  <a:cubicBezTo>
                    <a:pt x="1960" y="1521"/>
                    <a:pt x="1960" y="0"/>
                    <a:pt x="97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116;p55"/>
            <p:cNvSpPr/>
            <p:nvPr/>
          </p:nvSpPr>
          <p:spPr>
            <a:xfrm>
              <a:off x="5101425" y="1671617"/>
              <a:ext cx="43414" cy="33690"/>
            </a:xfrm>
            <a:custGeom>
              <a:avLst/>
              <a:gdLst/>
              <a:ahLst/>
              <a:cxnLst/>
              <a:rect l="l" t="t" r="r" b="b"/>
              <a:pathLst>
                <a:path w="1960" h="1521" extrusionOk="0">
                  <a:moveTo>
                    <a:pt x="988" y="0"/>
                  </a:moveTo>
                  <a:cubicBezTo>
                    <a:pt x="0" y="0"/>
                    <a:pt x="0" y="1521"/>
                    <a:pt x="988" y="1521"/>
                  </a:cubicBezTo>
                  <a:cubicBezTo>
                    <a:pt x="1960" y="1521"/>
                    <a:pt x="1960" y="0"/>
                    <a:pt x="988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" name="Google Shape;1765;p26"/>
          <p:cNvSpPr/>
          <p:nvPr/>
        </p:nvSpPr>
        <p:spPr>
          <a:xfrm rot="126755">
            <a:off x="1772298" y="1014135"/>
            <a:ext cx="5519076" cy="33280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6" name="Google Shape;1766;p26"/>
          <p:cNvSpPr/>
          <p:nvPr/>
        </p:nvSpPr>
        <p:spPr>
          <a:xfrm rot="-135875">
            <a:off x="1486806" y="717647"/>
            <a:ext cx="1088272" cy="94043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7" name="Google Shape;1767;p26"/>
          <p:cNvSpPr/>
          <p:nvPr/>
        </p:nvSpPr>
        <p:spPr>
          <a:xfrm rot="4829593">
            <a:off x="6501829" y="959199"/>
            <a:ext cx="1088288" cy="94038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8" name="Google Shape;1768;p26"/>
          <p:cNvSpPr txBox="1">
            <a:spLocks noGrp="1"/>
          </p:cNvSpPr>
          <p:nvPr>
            <p:ph type="title"/>
          </p:nvPr>
        </p:nvSpPr>
        <p:spPr>
          <a:xfrm>
            <a:off x="1641764" y="1505677"/>
            <a:ext cx="5597236" cy="252174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40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en-US" sz="40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</a:t>
            </a:r>
            <a:r>
              <a:rPr lang="zh-TW" altLang="en-US" sz="4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度</a:t>
            </a:r>
            <a:r>
              <a:rPr lang="en-US" altLang="zh-TW" sz="4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視力保健種子學校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自選議題</a:t>
            </a:r>
            <a:r>
              <a:rPr lang="en-US" altLang="zh-TW" sz="3600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3600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健康體位</a:t>
            </a:r>
            <a:endParaRPr sz="3600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771" name="Google Shape;1771;p26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1772" name="Google Shape;1772;p26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773" name="Google Shape;1773;p26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774" name="Google Shape;1774;p26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775" name="Google Shape;1775;p26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776" name="Google Shape;1776;p26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777" name="Google Shape;1777;p26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8" name="Google Shape;1778;p26">
            <a:hlinkClick r:id="rId4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9" name="Google Shape;1779;p26">
            <a:hlinkClick r:id="rId5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0" name="Google Shape;1780;p26">
            <a:hlinkClick r:id="" action="ppaction://noaction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1" name="Google Shape;1781;p26">
            <a:hlinkClick r:id="" action="ppaction://noaction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2" name="Google Shape;1782;p26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4" name="Google Shape;1784;p26">
            <a:hlinkClick r:id="rId6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5" name="Google Shape;1785;p26">
            <a:hlinkClick r:id="rId7" action="ppaction://hlinksldjump"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" name="Google Shape;1765;p26"/>
          <p:cNvSpPr/>
          <p:nvPr/>
        </p:nvSpPr>
        <p:spPr>
          <a:xfrm>
            <a:off x="1106353" y="379436"/>
            <a:ext cx="6181137" cy="65049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6" name="Google Shape;1766;p26"/>
          <p:cNvSpPr/>
          <p:nvPr/>
        </p:nvSpPr>
        <p:spPr>
          <a:xfrm rot="16200000">
            <a:off x="898267" y="651992"/>
            <a:ext cx="546044" cy="49352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7" name="Google Shape;1767;p26"/>
          <p:cNvSpPr/>
          <p:nvPr/>
        </p:nvSpPr>
        <p:spPr>
          <a:xfrm rot="4829593">
            <a:off x="6858668" y="196288"/>
            <a:ext cx="601338" cy="53011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8" name="Google Shape;1768;p26"/>
          <p:cNvSpPr txBox="1">
            <a:spLocks noGrp="1"/>
          </p:cNvSpPr>
          <p:nvPr>
            <p:ph type="title"/>
          </p:nvPr>
        </p:nvSpPr>
        <p:spPr>
          <a:xfrm>
            <a:off x="1569305" y="364361"/>
            <a:ext cx="5431303" cy="65188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視力保健 裸視不良率現況</a:t>
            </a:r>
            <a:endParaRPr sz="3600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77" name="Google Shape;1777;p26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8" name="Google Shape;1778;p26">
            <a:hlinkClick r:id="rId4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9" name="Google Shape;1779;p26">
            <a:hlinkClick r:id="" action="ppaction://noaction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0" name="Google Shape;1780;p26">
            <a:hlinkClick r:id="" action="ppaction://noaction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1" name="Google Shape;1781;p26">
            <a:hlinkClick r:id="" action="ppaction://noaction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2" name="Google Shape;1782;p26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5" name="Google Shape;1765;p26"/>
          <p:cNvSpPr/>
          <p:nvPr/>
        </p:nvSpPr>
        <p:spPr>
          <a:xfrm>
            <a:off x="1963171" y="4457304"/>
            <a:ext cx="5324320" cy="4489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4" name="Google Shape;4170;p43"/>
          <p:cNvGrpSpPr/>
          <p:nvPr/>
        </p:nvGrpSpPr>
        <p:grpSpPr>
          <a:xfrm>
            <a:off x="1963915" y="4362568"/>
            <a:ext cx="578544" cy="553344"/>
            <a:chOff x="1375754" y="2797782"/>
            <a:chExt cx="1189785" cy="1481117"/>
          </a:xfrm>
        </p:grpSpPr>
        <p:sp>
          <p:nvSpPr>
            <p:cNvPr id="25" name="Google Shape;4171;p43"/>
            <p:cNvSpPr/>
            <p:nvPr/>
          </p:nvSpPr>
          <p:spPr>
            <a:xfrm>
              <a:off x="1430339" y="3143699"/>
              <a:ext cx="1135200" cy="1135200"/>
            </a:xfrm>
            <a:prstGeom prst="rect">
              <a:avLst/>
            </a:prstGeom>
            <a:solidFill>
              <a:schemeClr val="dk1">
                <a:alpha val="89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172;p43"/>
            <p:cNvSpPr/>
            <p:nvPr/>
          </p:nvSpPr>
          <p:spPr>
            <a:xfrm>
              <a:off x="1375754" y="3114996"/>
              <a:ext cx="1135200" cy="113520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173;p43"/>
            <p:cNvSpPr/>
            <p:nvPr/>
          </p:nvSpPr>
          <p:spPr>
            <a:xfrm rot="-2196712" flipH="1">
              <a:off x="1595491" y="2797782"/>
              <a:ext cx="695729" cy="601153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00"/>
            </a:p>
          </p:txBody>
        </p:sp>
        <p:grpSp>
          <p:nvGrpSpPr>
            <p:cNvPr id="28" name="Google Shape;4174;p43"/>
            <p:cNvGrpSpPr/>
            <p:nvPr/>
          </p:nvGrpSpPr>
          <p:grpSpPr>
            <a:xfrm>
              <a:off x="1580981" y="3370633"/>
              <a:ext cx="724745" cy="720006"/>
              <a:chOff x="9434470" y="963640"/>
              <a:chExt cx="1058950" cy="1052025"/>
            </a:xfrm>
          </p:grpSpPr>
          <p:sp>
            <p:nvSpPr>
              <p:cNvPr id="29" name="Google Shape;4175;p43"/>
              <p:cNvSpPr/>
              <p:nvPr/>
            </p:nvSpPr>
            <p:spPr>
              <a:xfrm>
                <a:off x="9434470" y="963640"/>
                <a:ext cx="1058950" cy="1052025"/>
              </a:xfrm>
              <a:custGeom>
                <a:avLst/>
                <a:gdLst/>
                <a:ahLst/>
                <a:cxnLst/>
                <a:rect l="l" t="t" r="r" b="b"/>
                <a:pathLst>
                  <a:path w="42358" h="42081" extrusionOk="0">
                    <a:moveTo>
                      <a:pt x="13547" y="22344"/>
                    </a:moveTo>
                    <a:cubicBezTo>
                      <a:pt x="13764" y="22344"/>
                      <a:pt x="13983" y="22388"/>
                      <a:pt x="14186" y="22483"/>
                    </a:cubicBezTo>
                    <a:cubicBezTo>
                      <a:pt x="15214" y="22984"/>
                      <a:pt x="15289" y="24463"/>
                      <a:pt x="14487" y="25215"/>
                    </a:cubicBezTo>
                    <a:cubicBezTo>
                      <a:pt x="14134" y="25529"/>
                      <a:pt x="13673" y="25674"/>
                      <a:pt x="13213" y="25674"/>
                    </a:cubicBezTo>
                    <a:cubicBezTo>
                      <a:pt x="13085" y="25674"/>
                      <a:pt x="12958" y="25662"/>
                      <a:pt x="12833" y="25641"/>
                    </a:cubicBezTo>
                    <a:cubicBezTo>
                      <a:pt x="12156" y="25490"/>
                      <a:pt x="11680" y="25064"/>
                      <a:pt x="11605" y="24388"/>
                    </a:cubicBezTo>
                    <a:cubicBezTo>
                      <a:pt x="11530" y="23535"/>
                      <a:pt x="12131" y="22558"/>
                      <a:pt x="13008" y="22433"/>
                    </a:cubicBezTo>
                    <a:cubicBezTo>
                      <a:pt x="13181" y="22375"/>
                      <a:pt x="13363" y="22344"/>
                      <a:pt x="13547" y="22344"/>
                    </a:cubicBezTo>
                    <a:close/>
                    <a:moveTo>
                      <a:pt x="30474" y="22554"/>
                    </a:moveTo>
                    <a:cubicBezTo>
                      <a:pt x="31146" y="22554"/>
                      <a:pt x="31762" y="23053"/>
                      <a:pt x="31981" y="23711"/>
                    </a:cubicBezTo>
                    <a:cubicBezTo>
                      <a:pt x="32232" y="24563"/>
                      <a:pt x="31730" y="25465"/>
                      <a:pt x="30878" y="25666"/>
                    </a:cubicBezTo>
                    <a:cubicBezTo>
                      <a:pt x="30751" y="25697"/>
                      <a:pt x="30620" y="25713"/>
                      <a:pt x="30488" y="25713"/>
                    </a:cubicBezTo>
                    <a:cubicBezTo>
                      <a:pt x="29788" y="25713"/>
                      <a:pt x="29075" y="25276"/>
                      <a:pt x="28948" y="24538"/>
                    </a:cubicBezTo>
                    <a:cubicBezTo>
                      <a:pt x="28848" y="24062"/>
                      <a:pt x="29024" y="23460"/>
                      <a:pt x="29374" y="23084"/>
                    </a:cubicBezTo>
                    <a:cubicBezTo>
                      <a:pt x="29399" y="23059"/>
                      <a:pt x="29425" y="23059"/>
                      <a:pt x="29425" y="23009"/>
                    </a:cubicBezTo>
                    <a:cubicBezTo>
                      <a:pt x="29475" y="23009"/>
                      <a:pt x="29500" y="22984"/>
                      <a:pt x="29525" y="22959"/>
                    </a:cubicBezTo>
                    <a:cubicBezTo>
                      <a:pt x="29650" y="22834"/>
                      <a:pt x="29800" y="22733"/>
                      <a:pt x="29951" y="22658"/>
                    </a:cubicBezTo>
                    <a:cubicBezTo>
                      <a:pt x="30125" y="22586"/>
                      <a:pt x="30301" y="22554"/>
                      <a:pt x="30474" y="22554"/>
                    </a:cubicBezTo>
                    <a:close/>
                    <a:moveTo>
                      <a:pt x="32736" y="27896"/>
                    </a:moveTo>
                    <a:cubicBezTo>
                      <a:pt x="33073" y="27896"/>
                      <a:pt x="33416" y="28027"/>
                      <a:pt x="33660" y="28322"/>
                    </a:cubicBezTo>
                    <a:cubicBezTo>
                      <a:pt x="34362" y="29124"/>
                      <a:pt x="33936" y="30453"/>
                      <a:pt x="33008" y="30879"/>
                    </a:cubicBezTo>
                    <a:cubicBezTo>
                      <a:pt x="32797" y="30979"/>
                      <a:pt x="32568" y="31026"/>
                      <a:pt x="32342" y="31026"/>
                    </a:cubicBezTo>
                    <a:cubicBezTo>
                      <a:pt x="31550" y="31026"/>
                      <a:pt x="30778" y="30452"/>
                      <a:pt x="30778" y="29576"/>
                    </a:cubicBezTo>
                    <a:cubicBezTo>
                      <a:pt x="30753" y="28949"/>
                      <a:pt x="31279" y="28347"/>
                      <a:pt x="31881" y="28222"/>
                    </a:cubicBezTo>
                    <a:cubicBezTo>
                      <a:pt x="32101" y="28014"/>
                      <a:pt x="32416" y="27896"/>
                      <a:pt x="32736" y="27896"/>
                    </a:cubicBezTo>
                    <a:close/>
                    <a:moveTo>
                      <a:pt x="11242" y="27537"/>
                    </a:moveTo>
                    <a:cubicBezTo>
                      <a:pt x="11571" y="27537"/>
                      <a:pt x="11893" y="27644"/>
                      <a:pt x="12056" y="27921"/>
                    </a:cubicBezTo>
                    <a:cubicBezTo>
                      <a:pt x="12056" y="27946"/>
                      <a:pt x="12056" y="27946"/>
                      <a:pt x="12056" y="27946"/>
                    </a:cubicBezTo>
                    <a:cubicBezTo>
                      <a:pt x="12357" y="28072"/>
                      <a:pt x="12632" y="28297"/>
                      <a:pt x="12808" y="28598"/>
                    </a:cubicBezTo>
                    <a:cubicBezTo>
                      <a:pt x="13409" y="29651"/>
                      <a:pt x="12482" y="31029"/>
                      <a:pt x="11304" y="31029"/>
                    </a:cubicBezTo>
                    <a:cubicBezTo>
                      <a:pt x="10151" y="31029"/>
                      <a:pt x="9324" y="29851"/>
                      <a:pt x="9650" y="28774"/>
                    </a:cubicBezTo>
                    <a:cubicBezTo>
                      <a:pt x="9800" y="28247"/>
                      <a:pt x="10226" y="27821"/>
                      <a:pt x="10728" y="27621"/>
                    </a:cubicBezTo>
                    <a:cubicBezTo>
                      <a:pt x="10886" y="27568"/>
                      <a:pt x="11065" y="27537"/>
                      <a:pt x="11242" y="27537"/>
                    </a:cubicBezTo>
                    <a:close/>
                    <a:moveTo>
                      <a:pt x="27203" y="27855"/>
                    </a:moveTo>
                    <a:cubicBezTo>
                      <a:pt x="27439" y="27855"/>
                      <a:pt x="27659" y="28035"/>
                      <a:pt x="27570" y="28347"/>
                    </a:cubicBezTo>
                    <a:cubicBezTo>
                      <a:pt x="26968" y="30302"/>
                      <a:pt x="25164" y="31505"/>
                      <a:pt x="23159" y="31606"/>
                    </a:cubicBezTo>
                    <a:cubicBezTo>
                      <a:pt x="23039" y="31613"/>
                      <a:pt x="22914" y="31617"/>
                      <a:pt x="22784" y="31617"/>
                    </a:cubicBezTo>
                    <a:cubicBezTo>
                      <a:pt x="20830" y="31617"/>
                      <a:pt x="17734" y="30741"/>
                      <a:pt x="16818" y="29049"/>
                    </a:cubicBezTo>
                    <a:cubicBezTo>
                      <a:pt x="16765" y="28961"/>
                      <a:pt x="16849" y="28872"/>
                      <a:pt x="16930" y="28872"/>
                    </a:cubicBezTo>
                    <a:cubicBezTo>
                      <a:pt x="16964" y="28872"/>
                      <a:pt x="16996" y="28887"/>
                      <a:pt x="17018" y="28924"/>
                    </a:cubicBezTo>
                    <a:cubicBezTo>
                      <a:pt x="17862" y="30322"/>
                      <a:pt x="20699" y="30932"/>
                      <a:pt x="22298" y="30932"/>
                    </a:cubicBezTo>
                    <a:cubicBezTo>
                      <a:pt x="22361" y="30932"/>
                      <a:pt x="22423" y="30931"/>
                      <a:pt x="22482" y="30929"/>
                    </a:cubicBezTo>
                    <a:cubicBezTo>
                      <a:pt x="24362" y="30854"/>
                      <a:pt x="26066" y="29876"/>
                      <a:pt x="26793" y="28122"/>
                    </a:cubicBezTo>
                    <a:cubicBezTo>
                      <a:pt x="26874" y="27939"/>
                      <a:pt x="27042" y="27855"/>
                      <a:pt x="27203" y="27855"/>
                    </a:cubicBezTo>
                    <a:close/>
                    <a:moveTo>
                      <a:pt x="21522" y="1"/>
                    </a:moveTo>
                    <a:cubicBezTo>
                      <a:pt x="20934" y="1"/>
                      <a:pt x="20324" y="178"/>
                      <a:pt x="19700" y="578"/>
                    </a:cubicBezTo>
                    <a:cubicBezTo>
                      <a:pt x="17946" y="1731"/>
                      <a:pt x="16743" y="3986"/>
                      <a:pt x="15640" y="5741"/>
                    </a:cubicBezTo>
                    <a:cubicBezTo>
                      <a:pt x="14612" y="7395"/>
                      <a:pt x="13735" y="9149"/>
                      <a:pt x="12733" y="10804"/>
                    </a:cubicBezTo>
                    <a:cubicBezTo>
                      <a:pt x="12658" y="10904"/>
                      <a:pt x="12557" y="10929"/>
                      <a:pt x="12457" y="10929"/>
                    </a:cubicBezTo>
                    <a:cubicBezTo>
                      <a:pt x="12382" y="10979"/>
                      <a:pt x="12307" y="11004"/>
                      <a:pt x="12181" y="11004"/>
                    </a:cubicBezTo>
                    <a:cubicBezTo>
                      <a:pt x="11962" y="10999"/>
                      <a:pt x="11743" y="10997"/>
                      <a:pt x="11524" y="10997"/>
                    </a:cubicBezTo>
                    <a:cubicBezTo>
                      <a:pt x="9488" y="10997"/>
                      <a:pt x="7456" y="11213"/>
                      <a:pt x="5464" y="11756"/>
                    </a:cubicBezTo>
                    <a:cubicBezTo>
                      <a:pt x="4337" y="12057"/>
                      <a:pt x="3209" y="12433"/>
                      <a:pt x="2156" y="12909"/>
                    </a:cubicBezTo>
                    <a:cubicBezTo>
                      <a:pt x="1705" y="13109"/>
                      <a:pt x="1078" y="13360"/>
                      <a:pt x="703" y="13711"/>
                    </a:cubicBezTo>
                    <a:cubicBezTo>
                      <a:pt x="126" y="14287"/>
                      <a:pt x="1" y="15540"/>
                      <a:pt x="302" y="16367"/>
                    </a:cubicBezTo>
                    <a:cubicBezTo>
                      <a:pt x="978" y="18222"/>
                      <a:pt x="3033" y="19876"/>
                      <a:pt x="4437" y="21255"/>
                    </a:cubicBezTo>
                    <a:cubicBezTo>
                      <a:pt x="5715" y="22483"/>
                      <a:pt x="6993" y="23686"/>
                      <a:pt x="7946" y="25190"/>
                    </a:cubicBezTo>
                    <a:cubicBezTo>
                      <a:pt x="7971" y="25265"/>
                      <a:pt x="7996" y="25340"/>
                      <a:pt x="7971" y="25390"/>
                    </a:cubicBezTo>
                    <a:cubicBezTo>
                      <a:pt x="8121" y="25440"/>
                      <a:pt x="8221" y="25565"/>
                      <a:pt x="8196" y="25741"/>
                    </a:cubicBezTo>
                    <a:cubicBezTo>
                      <a:pt x="7695" y="28398"/>
                      <a:pt x="7043" y="31004"/>
                      <a:pt x="6567" y="33661"/>
                    </a:cubicBezTo>
                    <a:cubicBezTo>
                      <a:pt x="6166" y="35866"/>
                      <a:pt x="4562" y="40754"/>
                      <a:pt x="7269" y="41856"/>
                    </a:cubicBezTo>
                    <a:cubicBezTo>
                      <a:pt x="7646" y="42012"/>
                      <a:pt x="8029" y="42080"/>
                      <a:pt x="8416" y="42080"/>
                    </a:cubicBezTo>
                    <a:cubicBezTo>
                      <a:pt x="10525" y="42080"/>
                      <a:pt x="12719" y="40035"/>
                      <a:pt x="14287" y="38849"/>
                    </a:cubicBezTo>
                    <a:cubicBezTo>
                      <a:pt x="16367" y="37295"/>
                      <a:pt x="18322" y="35591"/>
                      <a:pt x="20201" y="33786"/>
                    </a:cubicBezTo>
                    <a:cubicBezTo>
                      <a:pt x="20297" y="33710"/>
                      <a:pt x="20393" y="33677"/>
                      <a:pt x="20489" y="33677"/>
                    </a:cubicBezTo>
                    <a:cubicBezTo>
                      <a:pt x="20518" y="33677"/>
                      <a:pt x="20548" y="33680"/>
                      <a:pt x="20577" y="33686"/>
                    </a:cubicBezTo>
                    <a:cubicBezTo>
                      <a:pt x="20611" y="33686"/>
                      <a:pt x="20644" y="33675"/>
                      <a:pt x="20685" y="33675"/>
                    </a:cubicBezTo>
                    <a:cubicBezTo>
                      <a:pt x="20705" y="33675"/>
                      <a:pt x="20728" y="33677"/>
                      <a:pt x="20753" y="33686"/>
                    </a:cubicBezTo>
                    <a:cubicBezTo>
                      <a:pt x="24963" y="35315"/>
                      <a:pt x="28948" y="37696"/>
                      <a:pt x="33234" y="39175"/>
                    </a:cubicBezTo>
                    <a:cubicBezTo>
                      <a:pt x="33755" y="39355"/>
                      <a:pt x="34271" y="39457"/>
                      <a:pt x="34752" y="39457"/>
                    </a:cubicBezTo>
                    <a:cubicBezTo>
                      <a:pt x="35940" y="39457"/>
                      <a:pt x="36916" y="38839"/>
                      <a:pt x="37219" y="37270"/>
                    </a:cubicBezTo>
                    <a:cubicBezTo>
                      <a:pt x="37445" y="36192"/>
                      <a:pt x="37394" y="35039"/>
                      <a:pt x="37369" y="33936"/>
                    </a:cubicBezTo>
                    <a:cubicBezTo>
                      <a:pt x="37319" y="32558"/>
                      <a:pt x="37194" y="31180"/>
                      <a:pt x="36943" y="29826"/>
                    </a:cubicBezTo>
                    <a:cubicBezTo>
                      <a:pt x="36768" y="28799"/>
                      <a:pt x="36542" y="26443"/>
                      <a:pt x="35465" y="25916"/>
                    </a:cubicBezTo>
                    <a:cubicBezTo>
                      <a:pt x="35314" y="25841"/>
                      <a:pt x="35264" y="25716"/>
                      <a:pt x="35264" y="25591"/>
                    </a:cubicBezTo>
                    <a:cubicBezTo>
                      <a:pt x="35189" y="25490"/>
                      <a:pt x="35164" y="25340"/>
                      <a:pt x="35264" y="25190"/>
                    </a:cubicBezTo>
                    <a:cubicBezTo>
                      <a:pt x="36592" y="23410"/>
                      <a:pt x="37846" y="21581"/>
                      <a:pt x="38973" y="19651"/>
                    </a:cubicBezTo>
                    <a:cubicBezTo>
                      <a:pt x="40051" y="17871"/>
                      <a:pt x="41455" y="15791"/>
                      <a:pt x="41780" y="13711"/>
                    </a:cubicBezTo>
                    <a:cubicBezTo>
                      <a:pt x="42358" y="9824"/>
                      <a:pt x="36761" y="9202"/>
                      <a:pt x="32485" y="9202"/>
                    </a:cubicBezTo>
                    <a:cubicBezTo>
                      <a:pt x="31191" y="9202"/>
                      <a:pt x="30018" y="9259"/>
                      <a:pt x="29174" y="9300"/>
                    </a:cubicBezTo>
                    <a:cubicBezTo>
                      <a:pt x="29101" y="9343"/>
                      <a:pt x="29011" y="9370"/>
                      <a:pt x="28924" y="9370"/>
                    </a:cubicBezTo>
                    <a:cubicBezTo>
                      <a:pt x="28862" y="9370"/>
                      <a:pt x="28800" y="9356"/>
                      <a:pt x="28748" y="9325"/>
                    </a:cubicBezTo>
                    <a:lnTo>
                      <a:pt x="28723" y="9325"/>
                    </a:lnTo>
                    <a:cubicBezTo>
                      <a:pt x="28472" y="9325"/>
                      <a:pt x="28372" y="9024"/>
                      <a:pt x="28497" y="8849"/>
                    </a:cubicBezTo>
                    <a:cubicBezTo>
                      <a:pt x="27663" y="6004"/>
                      <a:pt x="24948" y="1"/>
                      <a:pt x="215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4176;p43"/>
              <p:cNvSpPr/>
              <p:nvPr/>
            </p:nvSpPr>
            <p:spPr>
              <a:xfrm>
                <a:off x="10203275" y="1659725"/>
                <a:ext cx="90250" cy="78275"/>
              </a:xfrm>
              <a:custGeom>
                <a:avLst/>
                <a:gdLst/>
                <a:ahLst/>
                <a:cxnLst/>
                <a:rect l="l" t="t" r="r" b="b"/>
                <a:pathLst>
                  <a:path w="3610" h="3131" extrusionOk="0">
                    <a:moveTo>
                      <a:pt x="1984" y="0"/>
                    </a:moveTo>
                    <a:cubicBezTo>
                      <a:pt x="1664" y="0"/>
                      <a:pt x="1349" y="118"/>
                      <a:pt x="1129" y="326"/>
                    </a:cubicBezTo>
                    <a:cubicBezTo>
                      <a:pt x="527" y="451"/>
                      <a:pt x="1" y="1053"/>
                      <a:pt x="26" y="1680"/>
                    </a:cubicBezTo>
                    <a:cubicBezTo>
                      <a:pt x="26" y="2556"/>
                      <a:pt x="798" y="3130"/>
                      <a:pt x="1590" y="3130"/>
                    </a:cubicBezTo>
                    <a:cubicBezTo>
                      <a:pt x="1816" y="3130"/>
                      <a:pt x="2045" y="3083"/>
                      <a:pt x="2256" y="2983"/>
                    </a:cubicBezTo>
                    <a:cubicBezTo>
                      <a:pt x="3184" y="2557"/>
                      <a:pt x="3610" y="1228"/>
                      <a:pt x="2908" y="426"/>
                    </a:cubicBezTo>
                    <a:cubicBezTo>
                      <a:pt x="2664" y="131"/>
                      <a:pt x="2321" y="0"/>
                      <a:pt x="19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4177;p43"/>
              <p:cNvSpPr/>
              <p:nvPr/>
            </p:nvSpPr>
            <p:spPr>
              <a:xfrm>
                <a:off x="10155675" y="1526150"/>
                <a:ext cx="84600" cy="79000"/>
              </a:xfrm>
              <a:custGeom>
                <a:avLst/>
                <a:gdLst/>
                <a:ahLst/>
                <a:cxnLst/>
                <a:rect l="l" t="t" r="r" b="b"/>
                <a:pathLst>
                  <a:path w="3384" h="3160" extrusionOk="0">
                    <a:moveTo>
                      <a:pt x="1626" y="1"/>
                    </a:moveTo>
                    <a:cubicBezTo>
                      <a:pt x="1453" y="1"/>
                      <a:pt x="1277" y="33"/>
                      <a:pt x="1103" y="105"/>
                    </a:cubicBezTo>
                    <a:cubicBezTo>
                      <a:pt x="952" y="180"/>
                      <a:pt x="802" y="281"/>
                      <a:pt x="677" y="406"/>
                    </a:cubicBezTo>
                    <a:cubicBezTo>
                      <a:pt x="652" y="431"/>
                      <a:pt x="627" y="456"/>
                      <a:pt x="602" y="456"/>
                    </a:cubicBezTo>
                    <a:cubicBezTo>
                      <a:pt x="577" y="506"/>
                      <a:pt x="551" y="506"/>
                      <a:pt x="526" y="531"/>
                    </a:cubicBezTo>
                    <a:cubicBezTo>
                      <a:pt x="176" y="907"/>
                      <a:pt x="0" y="1509"/>
                      <a:pt x="100" y="1985"/>
                    </a:cubicBezTo>
                    <a:cubicBezTo>
                      <a:pt x="227" y="2723"/>
                      <a:pt x="940" y="3160"/>
                      <a:pt x="1640" y="3160"/>
                    </a:cubicBezTo>
                    <a:cubicBezTo>
                      <a:pt x="1772" y="3160"/>
                      <a:pt x="1903" y="3144"/>
                      <a:pt x="2030" y="3113"/>
                    </a:cubicBezTo>
                    <a:cubicBezTo>
                      <a:pt x="2882" y="2912"/>
                      <a:pt x="3384" y="2010"/>
                      <a:pt x="3133" y="1158"/>
                    </a:cubicBezTo>
                    <a:cubicBezTo>
                      <a:pt x="2914" y="500"/>
                      <a:pt x="2298" y="1"/>
                      <a:pt x="1626" y="1"/>
                    </a:cubicBezTo>
                    <a:close/>
                  </a:path>
                </a:pathLst>
              </a:custGeom>
              <a:solidFill>
                <a:srgbClr val="1C1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4178;p43"/>
              <p:cNvSpPr/>
              <p:nvPr/>
            </p:nvSpPr>
            <p:spPr>
              <a:xfrm>
                <a:off x="9853575" y="1658675"/>
                <a:ext cx="272400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10896" h="3764" extrusionOk="0">
                    <a:moveTo>
                      <a:pt x="10439" y="1"/>
                    </a:moveTo>
                    <a:cubicBezTo>
                      <a:pt x="10278" y="1"/>
                      <a:pt x="10110" y="85"/>
                      <a:pt x="10029" y="268"/>
                    </a:cubicBezTo>
                    <a:cubicBezTo>
                      <a:pt x="9302" y="2022"/>
                      <a:pt x="7598" y="3000"/>
                      <a:pt x="5743" y="3075"/>
                    </a:cubicBezTo>
                    <a:cubicBezTo>
                      <a:pt x="5683" y="3077"/>
                      <a:pt x="5620" y="3078"/>
                      <a:pt x="5556" y="3078"/>
                    </a:cubicBezTo>
                    <a:cubicBezTo>
                      <a:pt x="3935" y="3078"/>
                      <a:pt x="1098" y="2468"/>
                      <a:pt x="254" y="1070"/>
                    </a:cubicBezTo>
                    <a:cubicBezTo>
                      <a:pt x="232" y="1033"/>
                      <a:pt x="200" y="1018"/>
                      <a:pt x="166" y="1018"/>
                    </a:cubicBezTo>
                    <a:cubicBezTo>
                      <a:pt x="85" y="1018"/>
                      <a:pt x="1" y="1107"/>
                      <a:pt x="54" y="1195"/>
                    </a:cubicBezTo>
                    <a:cubicBezTo>
                      <a:pt x="970" y="2887"/>
                      <a:pt x="4066" y="3763"/>
                      <a:pt x="6020" y="3763"/>
                    </a:cubicBezTo>
                    <a:cubicBezTo>
                      <a:pt x="6150" y="3763"/>
                      <a:pt x="6275" y="3759"/>
                      <a:pt x="6395" y="3752"/>
                    </a:cubicBezTo>
                    <a:cubicBezTo>
                      <a:pt x="8400" y="3651"/>
                      <a:pt x="10204" y="2448"/>
                      <a:pt x="10806" y="493"/>
                    </a:cubicBezTo>
                    <a:cubicBezTo>
                      <a:pt x="10895" y="181"/>
                      <a:pt x="10675" y="1"/>
                      <a:pt x="10439" y="1"/>
                    </a:cubicBezTo>
                    <a:close/>
                  </a:path>
                </a:pathLst>
              </a:custGeom>
              <a:solidFill>
                <a:srgbClr val="1C1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4179;p43"/>
              <p:cNvSpPr/>
              <p:nvPr/>
            </p:nvSpPr>
            <p:spPr>
              <a:xfrm>
                <a:off x="9722700" y="1520925"/>
                <a:ext cx="94025" cy="83250"/>
              </a:xfrm>
              <a:custGeom>
                <a:avLst/>
                <a:gdLst/>
                <a:ahLst/>
                <a:cxnLst/>
                <a:rect l="l" t="t" r="r" b="b"/>
                <a:pathLst>
                  <a:path w="3761" h="3330" extrusionOk="0">
                    <a:moveTo>
                      <a:pt x="2018" y="0"/>
                    </a:moveTo>
                    <a:cubicBezTo>
                      <a:pt x="1834" y="0"/>
                      <a:pt x="1652" y="31"/>
                      <a:pt x="1479" y="89"/>
                    </a:cubicBezTo>
                    <a:cubicBezTo>
                      <a:pt x="602" y="214"/>
                      <a:pt x="1" y="1191"/>
                      <a:pt x="76" y="2044"/>
                    </a:cubicBezTo>
                    <a:cubicBezTo>
                      <a:pt x="151" y="2720"/>
                      <a:pt x="627" y="3146"/>
                      <a:pt x="1304" y="3297"/>
                    </a:cubicBezTo>
                    <a:cubicBezTo>
                      <a:pt x="1429" y="3318"/>
                      <a:pt x="1556" y="3330"/>
                      <a:pt x="1684" y="3330"/>
                    </a:cubicBezTo>
                    <a:cubicBezTo>
                      <a:pt x="2144" y="3330"/>
                      <a:pt x="2605" y="3185"/>
                      <a:pt x="2958" y="2871"/>
                    </a:cubicBezTo>
                    <a:cubicBezTo>
                      <a:pt x="3760" y="2119"/>
                      <a:pt x="3685" y="640"/>
                      <a:pt x="2657" y="139"/>
                    </a:cubicBezTo>
                    <a:cubicBezTo>
                      <a:pt x="2454" y="44"/>
                      <a:pt x="2235" y="0"/>
                      <a:pt x="2018" y="0"/>
                    </a:cubicBezTo>
                    <a:close/>
                  </a:path>
                </a:pathLst>
              </a:custGeom>
              <a:solidFill>
                <a:srgbClr val="1C1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4180;p43"/>
              <p:cNvSpPr/>
              <p:nvPr/>
            </p:nvSpPr>
            <p:spPr>
              <a:xfrm>
                <a:off x="9667575" y="1650725"/>
                <a:ext cx="102150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3494" extrusionOk="0">
                    <a:moveTo>
                      <a:pt x="1918" y="1"/>
                    </a:moveTo>
                    <a:cubicBezTo>
                      <a:pt x="1741" y="1"/>
                      <a:pt x="1562" y="32"/>
                      <a:pt x="1404" y="85"/>
                    </a:cubicBezTo>
                    <a:cubicBezTo>
                      <a:pt x="902" y="285"/>
                      <a:pt x="476" y="711"/>
                      <a:pt x="326" y="1238"/>
                    </a:cubicBezTo>
                    <a:cubicBezTo>
                      <a:pt x="0" y="2315"/>
                      <a:pt x="827" y="3493"/>
                      <a:pt x="1980" y="3493"/>
                    </a:cubicBezTo>
                    <a:cubicBezTo>
                      <a:pt x="3158" y="3493"/>
                      <a:pt x="4085" y="2115"/>
                      <a:pt x="3484" y="1062"/>
                    </a:cubicBezTo>
                    <a:cubicBezTo>
                      <a:pt x="3308" y="761"/>
                      <a:pt x="3033" y="536"/>
                      <a:pt x="2732" y="410"/>
                    </a:cubicBezTo>
                    <a:cubicBezTo>
                      <a:pt x="2732" y="410"/>
                      <a:pt x="2732" y="410"/>
                      <a:pt x="2732" y="385"/>
                    </a:cubicBezTo>
                    <a:cubicBezTo>
                      <a:pt x="2569" y="108"/>
                      <a:pt x="2247" y="1"/>
                      <a:pt x="19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" name="矩形 3"/>
          <p:cNvSpPr/>
          <p:nvPr/>
        </p:nvSpPr>
        <p:spPr>
          <a:xfrm>
            <a:off x="2542459" y="4465238"/>
            <a:ext cx="46518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國小裸視不良率降至</a:t>
            </a:r>
            <a:r>
              <a:rPr lang="en-US" altLang="zh-TW" sz="24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43.50%</a:t>
            </a:r>
            <a:r>
              <a:rPr lang="zh-TW" altLang="en-US" sz="2400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以下</a:t>
            </a:r>
            <a:endParaRPr lang="en-US" altLang="zh-TW" sz="2400" dirty="0">
              <a:solidFill>
                <a:srgbClr val="40404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0098089"/>
              </p:ext>
            </p:extLst>
          </p:nvPr>
        </p:nvGraphicFramePr>
        <p:xfrm>
          <a:off x="795800" y="1060074"/>
          <a:ext cx="7149786" cy="3270936"/>
        </p:xfrm>
        <a:graphic>
          <a:graphicData uri="http://schemas.openxmlformats.org/drawingml/2006/table">
            <a:tbl>
              <a:tblPr firstRow="1" firstCol="1" bandRow="1">
                <a:tableStyleId>{58B3EEDB-6739-41B6-9078-295AA4927500}</a:tableStyleId>
              </a:tblPr>
              <a:tblGrid>
                <a:gridCol w="1021398">
                  <a:extLst>
                    <a:ext uri="{9D8B030D-6E8A-4147-A177-3AD203B41FA5}">
                      <a16:colId xmlns:a16="http://schemas.microsoft.com/office/drawing/2014/main" val="3441601623"/>
                    </a:ext>
                  </a:extLst>
                </a:gridCol>
                <a:gridCol w="1021398">
                  <a:extLst>
                    <a:ext uri="{9D8B030D-6E8A-4147-A177-3AD203B41FA5}">
                      <a16:colId xmlns:a16="http://schemas.microsoft.com/office/drawing/2014/main" val="1227569386"/>
                    </a:ext>
                  </a:extLst>
                </a:gridCol>
                <a:gridCol w="1021398">
                  <a:extLst>
                    <a:ext uri="{9D8B030D-6E8A-4147-A177-3AD203B41FA5}">
                      <a16:colId xmlns:a16="http://schemas.microsoft.com/office/drawing/2014/main" val="3633676936"/>
                    </a:ext>
                  </a:extLst>
                </a:gridCol>
                <a:gridCol w="1021398">
                  <a:extLst>
                    <a:ext uri="{9D8B030D-6E8A-4147-A177-3AD203B41FA5}">
                      <a16:colId xmlns:a16="http://schemas.microsoft.com/office/drawing/2014/main" val="3334746174"/>
                    </a:ext>
                  </a:extLst>
                </a:gridCol>
                <a:gridCol w="1021398">
                  <a:extLst>
                    <a:ext uri="{9D8B030D-6E8A-4147-A177-3AD203B41FA5}">
                      <a16:colId xmlns:a16="http://schemas.microsoft.com/office/drawing/2014/main" val="2972124455"/>
                    </a:ext>
                  </a:extLst>
                </a:gridCol>
                <a:gridCol w="1021398">
                  <a:extLst>
                    <a:ext uri="{9D8B030D-6E8A-4147-A177-3AD203B41FA5}">
                      <a16:colId xmlns:a16="http://schemas.microsoft.com/office/drawing/2014/main" val="2627619468"/>
                    </a:ext>
                  </a:extLst>
                </a:gridCol>
                <a:gridCol w="1021398">
                  <a:extLst>
                    <a:ext uri="{9D8B030D-6E8A-4147-A177-3AD203B41FA5}">
                      <a16:colId xmlns:a16="http://schemas.microsoft.com/office/drawing/2014/main" val="685892576"/>
                    </a:ext>
                  </a:extLst>
                </a:gridCol>
              </a:tblGrid>
              <a:tr h="51901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zh-TW" sz="1800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108</a:t>
                      </a:r>
                      <a:r>
                        <a:rPr lang="zh-TW" sz="1800" kern="100" dirty="0">
                          <a:effectLst/>
                        </a:rPr>
                        <a:t>學年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109</a:t>
                      </a:r>
                      <a:r>
                        <a:rPr lang="zh-TW" sz="1800" kern="100" dirty="0">
                          <a:effectLst/>
                        </a:rPr>
                        <a:t>學年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110</a:t>
                      </a:r>
                      <a:r>
                        <a:rPr lang="zh-TW" sz="1800" kern="100" dirty="0">
                          <a:effectLst/>
                        </a:rPr>
                        <a:t>學年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11</a:t>
                      </a:r>
                      <a:r>
                        <a:rPr lang="en-US" altLang="zh-TW" sz="1800" kern="100" dirty="0">
                          <a:effectLst/>
                        </a:rPr>
                        <a:t>1</a:t>
                      </a:r>
                      <a:r>
                        <a:rPr lang="zh-TW" sz="1800" kern="100" dirty="0">
                          <a:effectLst/>
                        </a:rPr>
                        <a:t>學年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effectLst/>
                        </a:rPr>
                        <a:t>11</a:t>
                      </a:r>
                      <a:r>
                        <a:rPr lang="en-US" altLang="zh-TW" sz="1800" kern="100" dirty="0" smtClean="0">
                          <a:effectLst/>
                        </a:rPr>
                        <a:t>2</a:t>
                      </a:r>
                      <a:r>
                        <a:rPr lang="zh-TW" altLang="en-US" sz="1800" kern="100" dirty="0" smtClean="0">
                          <a:effectLst/>
                        </a:rPr>
                        <a:t>學年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800" b="0" i="0" u="none" strike="noStrike" kern="100" cap="non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113</a:t>
                      </a:r>
                      <a:r>
                        <a:rPr lang="zh-TW" altLang="en-US" sz="1800" b="0" i="0" u="none" strike="noStrike" kern="100" cap="non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上</a:t>
                      </a:r>
                      <a:endParaRPr lang="zh-TW" sz="1800" b="0" i="0" u="none" strike="noStrike" kern="100" cap="non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85602979"/>
                  </a:ext>
                </a:extLst>
              </a:tr>
              <a:tr h="3147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effectLst/>
                        </a:rPr>
                        <a:t>一年級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10.5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34.8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+mn-lt"/>
                          <a:ea typeface="Microsoft JhengHei Light" panose="020B0604030504040204" pitchFamily="34" charset="-120"/>
                        </a:rPr>
                        <a:t>23</a:t>
                      </a:r>
                      <a:endParaRPr lang="zh-TW" sz="1800" kern="100" dirty="0">
                        <a:effectLst/>
                        <a:latin typeface="+mn-lt"/>
                        <a:ea typeface="Microsoft JhengHei Light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800" kern="100" dirty="0">
                          <a:effectLst/>
                          <a:latin typeface="+mn-lt"/>
                          <a:ea typeface="Microsoft JhengHei Light" panose="020B0604030504040204" pitchFamily="34" charset="-120"/>
                          <a:cs typeface="Times New Roman" panose="02020603050405020304" pitchFamily="18" charset="0"/>
                        </a:rPr>
                        <a:t>29</a:t>
                      </a:r>
                      <a:endParaRPr lang="zh-TW" sz="1800" kern="100" dirty="0">
                        <a:effectLst/>
                        <a:latin typeface="+mn-lt"/>
                        <a:ea typeface="Microsoft JhengHei Light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800" kern="100" dirty="0" smtClean="0">
                          <a:effectLst/>
                          <a:latin typeface="+mn-lt"/>
                          <a:ea typeface="Microsoft JhengHei Light" panose="020B0604030504040204" pitchFamily="34" charset="-120"/>
                          <a:cs typeface="Times New Roman" panose="02020603050405020304" pitchFamily="18" charset="0"/>
                        </a:rPr>
                        <a:t>20.6</a:t>
                      </a:r>
                      <a:endParaRPr lang="zh-TW" sz="1800" kern="100" dirty="0">
                        <a:effectLst/>
                        <a:latin typeface="+mn-lt"/>
                        <a:ea typeface="Microsoft JhengHei Light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800" kern="100" dirty="0" smtClean="0">
                          <a:effectLst/>
                          <a:latin typeface="+mn-lt"/>
                          <a:ea typeface="Microsoft JhengHei Light" panose="020B0604030504040204" pitchFamily="34" charset="-120"/>
                          <a:cs typeface="Times New Roman" panose="02020603050405020304" pitchFamily="18" charset="0"/>
                        </a:rPr>
                        <a:t>24.9</a:t>
                      </a:r>
                      <a:endParaRPr lang="zh-TW" sz="1800" kern="100" dirty="0">
                        <a:effectLst/>
                        <a:latin typeface="+mn-lt"/>
                        <a:ea typeface="Microsoft JhengHei Light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7E0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11469"/>
                  </a:ext>
                </a:extLst>
              </a:tr>
              <a:tr h="3147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effectLst/>
                        </a:rPr>
                        <a:t>二年級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26.7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36.5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+mn-lt"/>
                          <a:ea typeface="Microsoft JhengHei Light" panose="020B0604030504040204" pitchFamily="34" charset="-120"/>
                        </a:rPr>
                        <a:t>34.6</a:t>
                      </a:r>
                      <a:endParaRPr lang="zh-TW" sz="1800" kern="100" dirty="0">
                        <a:effectLst/>
                        <a:latin typeface="+mn-lt"/>
                        <a:ea typeface="Microsoft JhengHei Light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800" kern="100" dirty="0">
                          <a:effectLst/>
                          <a:latin typeface="+mn-lt"/>
                          <a:ea typeface="Microsoft JhengHei Light" panose="020B0604030504040204" pitchFamily="34" charset="-120"/>
                          <a:cs typeface="Times New Roman" panose="02020603050405020304" pitchFamily="18" charset="0"/>
                        </a:rPr>
                        <a:t>42.6</a:t>
                      </a:r>
                      <a:endParaRPr lang="zh-TW" sz="1800" kern="100" dirty="0">
                        <a:effectLst/>
                        <a:latin typeface="+mn-lt"/>
                        <a:ea typeface="Microsoft JhengHei Light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800" kern="100" dirty="0" smtClean="0">
                          <a:effectLst/>
                          <a:latin typeface="+mn-lt"/>
                          <a:ea typeface="Microsoft JhengHei Light" panose="020B0604030504040204" pitchFamily="34" charset="-120"/>
                          <a:cs typeface="Times New Roman" panose="02020603050405020304" pitchFamily="18" charset="0"/>
                        </a:rPr>
                        <a:t>35.6</a:t>
                      </a:r>
                      <a:endParaRPr lang="zh-TW" sz="1800" kern="100" dirty="0">
                        <a:effectLst/>
                        <a:latin typeface="+mn-lt"/>
                        <a:ea typeface="Microsoft JhengHei Light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800" kern="100" dirty="0" smtClean="0">
                          <a:effectLst/>
                          <a:latin typeface="+mn-lt"/>
                          <a:ea typeface="Microsoft JhengHei Light" panose="020B0604030504040204" pitchFamily="34" charset="-120"/>
                          <a:cs typeface="Times New Roman" panose="02020603050405020304" pitchFamily="18" charset="0"/>
                        </a:rPr>
                        <a:t>33.9</a:t>
                      </a:r>
                      <a:endParaRPr lang="zh-TW" sz="1800" kern="100" dirty="0">
                        <a:effectLst/>
                        <a:latin typeface="+mn-lt"/>
                        <a:ea typeface="Microsoft JhengHei Light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1077638"/>
                  </a:ext>
                </a:extLst>
              </a:tr>
              <a:tr h="3147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effectLst/>
                        </a:rPr>
                        <a:t>三年級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42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48.5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+mn-lt"/>
                          <a:ea typeface="Microsoft JhengHei Light" panose="020B0604030504040204" pitchFamily="34" charset="-120"/>
                        </a:rPr>
                        <a:t>41.2</a:t>
                      </a:r>
                      <a:endParaRPr lang="zh-TW" sz="1800" kern="100" dirty="0">
                        <a:effectLst/>
                        <a:latin typeface="+mn-lt"/>
                        <a:ea typeface="Microsoft JhengHei Light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800" kern="100" dirty="0">
                          <a:effectLst/>
                          <a:latin typeface="+mn-lt"/>
                          <a:ea typeface="Microsoft JhengHei Light" panose="020B0604030504040204" pitchFamily="34" charset="-120"/>
                          <a:cs typeface="Times New Roman" panose="02020603050405020304" pitchFamily="18" charset="0"/>
                        </a:rPr>
                        <a:t>49.3</a:t>
                      </a:r>
                      <a:endParaRPr lang="zh-TW" sz="1800" kern="100" dirty="0">
                        <a:effectLst/>
                        <a:latin typeface="+mn-lt"/>
                        <a:ea typeface="Microsoft JhengHei Light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800" kern="100" dirty="0" smtClean="0">
                          <a:effectLst/>
                          <a:latin typeface="+mn-lt"/>
                          <a:ea typeface="Microsoft JhengHei Light" panose="020B0604030504040204" pitchFamily="34" charset="-120"/>
                          <a:cs typeface="Times New Roman" panose="02020603050405020304" pitchFamily="18" charset="0"/>
                        </a:rPr>
                        <a:t>41.6</a:t>
                      </a:r>
                      <a:endParaRPr lang="zh-TW" sz="1800" kern="100" dirty="0">
                        <a:effectLst/>
                        <a:latin typeface="+mn-lt"/>
                        <a:ea typeface="Microsoft JhengHei Light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800" kern="100" dirty="0" smtClean="0">
                          <a:effectLst/>
                          <a:latin typeface="+mn-lt"/>
                          <a:ea typeface="Microsoft JhengHei Light" panose="020B0604030504040204" pitchFamily="34" charset="-120"/>
                          <a:cs typeface="Times New Roman" panose="02020603050405020304" pitchFamily="18" charset="0"/>
                        </a:rPr>
                        <a:t>38.3</a:t>
                      </a:r>
                      <a:endParaRPr lang="zh-TW" sz="1800" kern="100" dirty="0">
                        <a:effectLst/>
                        <a:latin typeface="+mn-lt"/>
                        <a:ea typeface="Microsoft JhengHei Light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024344"/>
                  </a:ext>
                </a:extLst>
              </a:tr>
              <a:tr h="3147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effectLst/>
                        </a:rPr>
                        <a:t>四年級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43.8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63.1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+mn-lt"/>
                          <a:ea typeface="Microsoft JhengHei Light" panose="020B0604030504040204" pitchFamily="34" charset="-120"/>
                        </a:rPr>
                        <a:t>51</a:t>
                      </a:r>
                      <a:endParaRPr lang="zh-TW" sz="1800" kern="100" dirty="0">
                        <a:effectLst/>
                        <a:latin typeface="+mn-lt"/>
                        <a:ea typeface="Microsoft JhengHei Light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800" kern="100" dirty="0">
                          <a:effectLst/>
                          <a:latin typeface="+mn-lt"/>
                          <a:ea typeface="Microsoft JhengHei Light" panose="020B0604030504040204" pitchFamily="34" charset="-120"/>
                          <a:cs typeface="Times New Roman" panose="02020603050405020304" pitchFamily="18" charset="0"/>
                        </a:rPr>
                        <a:t>55.6</a:t>
                      </a:r>
                      <a:endParaRPr lang="zh-TW" sz="1800" kern="100" dirty="0">
                        <a:effectLst/>
                        <a:latin typeface="+mn-lt"/>
                        <a:ea typeface="Microsoft JhengHei Light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800" kern="100" dirty="0" smtClean="0">
                          <a:effectLst/>
                          <a:latin typeface="+mn-lt"/>
                          <a:ea typeface="Microsoft JhengHei Light" panose="020B0604030504040204" pitchFamily="34" charset="-120"/>
                          <a:cs typeface="Times New Roman" panose="02020603050405020304" pitchFamily="18" charset="0"/>
                        </a:rPr>
                        <a:t>52.7</a:t>
                      </a:r>
                      <a:endParaRPr lang="zh-TW" sz="1800" kern="100" dirty="0">
                        <a:effectLst/>
                        <a:latin typeface="+mn-lt"/>
                        <a:ea typeface="Microsoft JhengHei Light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800" kern="100" dirty="0" smtClean="0">
                          <a:effectLst/>
                          <a:latin typeface="+mn-lt"/>
                          <a:ea typeface="Microsoft JhengHei Light" panose="020B0604030504040204" pitchFamily="34" charset="-120"/>
                          <a:cs typeface="Times New Roman" panose="02020603050405020304" pitchFamily="18" charset="0"/>
                        </a:rPr>
                        <a:t>52.1</a:t>
                      </a:r>
                      <a:endParaRPr lang="zh-TW" sz="1800" kern="100" dirty="0">
                        <a:effectLst/>
                        <a:latin typeface="+mn-lt"/>
                        <a:ea typeface="Microsoft JhengHei Light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7368869"/>
                  </a:ext>
                </a:extLst>
              </a:tr>
              <a:tr h="3147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effectLst/>
                        </a:rPr>
                        <a:t>五年級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57.7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66.3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+mn-lt"/>
                          <a:ea typeface="Microsoft JhengHei Light" panose="020B0604030504040204" pitchFamily="34" charset="-120"/>
                        </a:rPr>
                        <a:t>62.8</a:t>
                      </a:r>
                      <a:endParaRPr lang="zh-TW" sz="1800" kern="100" dirty="0">
                        <a:effectLst/>
                        <a:latin typeface="+mn-lt"/>
                        <a:ea typeface="Microsoft JhengHei Light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800" kern="100" dirty="0">
                          <a:effectLst/>
                          <a:latin typeface="+mn-lt"/>
                          <a:ea typeface="Microsoft JhengHei Light" panose="020B0604030504040204" pitchFamily="34" charset="-120"/>
                          <a:cs typeface="Times New Roman" panose="02020603050405020304" pitchFamily="18" charset="0"/>
                        </a:rPr>
                        <a:t>65.4</a:t>
                      </a:r>
                      <a:endParaRPr lang="zh-TW" sz="1800" kern="100" dirty="0">
                        <a:effectLst/>
                        <a:latin typeface="+mn-lt"/>
                        <a:ea typeface="Microsoft JhengHei Light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800" kern="100" dirty="0" smtClean="0">
                          <a:effectLst/>
                          <a:latin typeface="+mn-lt"/>
                          <a:ea typeface="Microsoft JhengHei Light" panose="020B0604030504040204" pitchFamily="34" charset="-120"/>
                          <a:cs typeface="Times New Roman" panose="02020603050405020304" pitchFamily="18" charset="0"/>
                        </a:rPr>
                        <a:t>59.9</a:t>
                      </a:r>
                      <a:endParaRPr lang="zh-TW" sz="1800" kern="100" dirty="0">
                        <a:effectLst/>
                        <a:latin typeface="+mn-lt"/>
                        <a:ea typeface="Microsoft JhengHei Light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800" kern="100" dirty="0" smtClean="0">
                          <a:effectLst/>
                          <a:latin typeface="+mn-lt"/>
                          <a:ea typeface="Microsoft JhengHei Light" panose="020B0604030504040204" pitchFamily="34" charset="-120"/>
                          <a:cs typeface="Times New Roman" panose="02020603050405020304" pitchFamily="18" charset="0"/>
                        </a:rPr>
                        <a:t>57.5</a:t>
                      </a:r>
                      <a:endParaRPr lang="zh-TW" sz="1800" kern="100" dirty="0">
                        <a:effectLst/>
                        <a:latin typeface="+mn-lt"/>
                        <a:ea typeface="Microsoft JhengHei Light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4970492"/>
                  </a:ext>
                </a:extLst>
              </a:tr>
              <a:tr h="3147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effectLst/>
                        </a:rPr>
                        <a:t>六年級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61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73.2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+mn-lt"/>
                          <a:ea typeface="Microsoft JhengHei Light" panose="020B0604030504040204" pitchFamily="34" charset="-120"/>
                        </a:rPr>
                        <a:t>67.4</a:t>
                      </a:r>
                      <a:endParaRPr lang="zh-TW" sz="1800" kern="100" dirty="0">
                        <a:effectLst/>
                        <a:latin typeface="+mn-lt"/>
                        <a:ea typeface="Microsoft JhengHei Light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800" kern="100" dirty="0">
                          <a:effectLst/>
                          <a:latin typeface="+mn-lt"/>
                          <a:ea typeface="Microsoft JhengHei Light" panose="020B0604030504040204" pitchFamily="34" charset="-120"/>
                          <a:cs typeface="Times New Roman" panose="02020603050405020304" pitchFamily="18" charset="0"/>
                        </a:rPr>
                        <a:t>69.8</a:t>
                      </a:r>
                      <a:endParaRPr lang="zh-TW" sz="1800" kern="100" dirty="0">
                        <a:effectLst/>
                        <a:latin typeface="+mn-lt"/>
                        <a:ea typeface="Microsoft JhengHei Light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800" kern="100" dirty="0" smtClean="0">
                          <a:effectLst/>
                          <a:latin typeface="+mn-lt"/>
                          <a:ea typeface="Microsoft JhengHei Light" panose="020B0604030504040204" pitchFamily="34" charset="-120"/>
                          <a:cs typeface="Times New Roman" panose="02020603050405020304" pitchFamily="18" charset="0"/>
                        </a:rPr>
                        <a:t>66.6</a:t>
                      </a:r>
                      <a:endParaRPr lang="zh-TW" sz="1800" kern="100" dirty="0">
                        <a:effectLst/>
                        <a:latin typeface="+mn-lt"/>
                        <a:ea typeface="Microsoft JhengHei Light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altLang="zh-TW" sz="1800" b="0" i="0" u="none" strike="noStrike" kern="100" cap="non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JhengHei Light" panose="020B0604030504040204" pitchFamily="34" charset="-120"/>
                          <a:cs typeface="Times New Roman" panose="02020603050405020304" pitchFamily="18" charset="0"/>
                          <a:sym typeface="Arial"/>
                        </a:rPr>
                        <a:t>63.2</a:t>
                      </a:r>
                      <a:endParaRPr lang="zh-TW" sz="1800" b="0" i="0" u="none" strike="noStrike" kern="100" cap="none" dirty="0">
                        <a:solidFill>
                          <a:srgbClr val="000000"/>
                        </a:solidFill>
                        <a:effectLst/>
                        <a:latin typeface="+mn-lt"/>
                        <a:ea typeface="Microsoft JhengHei Light" panose="020B0604030504040204" pitchFamily="34" charset="-12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0264219"/>
                  </a:ext>
                </a:extLst>
              </a:tr>
              <a:tr h="3147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東門平均</a:t>
                      </a:r>
                      <a:endParaRPr lang="zh-TW" sz="1400" b="1" kern="100" dirty="0"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39.2</a:t>
                      </a:r>
                      <a:endParaRPr lang="zh-TW" sz="1800" kern="100" dirty="0"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</a:rPr>
                        <a:t>52.9</a:t>
                      </a:r>
                      <a:endParaRPr lang="zh-TW" sz="1800" kern="100" dirty="0"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  <a:latin typeface="+mn-lt"/>
                          <a:ea typeface="Microsoft JhengHei Light" panose="020B0604030504040204" pitchFamily="34" charset="-120"/>
                        </a:rPr>
                        <a:t>46.5</a:t>
                      </a:r>
                      <a:endParaRPr lang="zh-TW" sz="1800" kern="100" dirty="0"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+mn-lt"/>
                        <a:ea typeface="Microsoft JhengHei Light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800" kern="100" dirty="0"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  <a:latin typeface="+mn-lt"/>
                          <a:ea typeface="Microsoft JhengHei Light" panose="020B0604030504040204" pitchFamily="34" charset="-120"/>
                          <a:cs typeface="Times New Roman" panose="02020603050405020304" pitchFamily="18" charset="0"/>
                        </a:rPr>
                        <a:t>53</a:t>
                      </a:r>
                      <a:endParaRPr lang="zh-TW" sz="1800" kern="100" dirty="0"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+mn-lt"/>
                        <a:ea typeface="Microsoft JhengHei Light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800" kern="10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  <a:latin typeface="+mn-lt"/>
                          <a:ea typeface="Microsoft JhengHei Light" panose="020B0604030504040204" pitchFamily="34" charset="-120"/>
                          <a:cs typeface="Times New Roman" panose="02020603050405020304" pitchFamily="18" charset="0"/>
                        </a:rPr>
                        <a:t>49.4</a:t>
                      </a:r>
                      <a:endParaRPr lang="zh-TW" sz="1800" kern="100" dirty="0"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+mn-lt"/>
                        <a:ea typeface="Microsoft JhengHei Light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800" kern="10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  <a:latin typeface="+mn-lt"/>
                          <a:ea typeface="Microsoft JhengHei Light" panose="020B0604030504040204" pitchFamily="34" charset="-120"/>
                          <a:cs typeface="Times New Roman" panose="02020603050405020304" pitchFamily="18" charset="0"/>
                        </a:rPr>
                        <a:t>47.4</a:t>
                      </a:r>
                      <a:endParaRPr lang="zh-TW" sz="1800" kern="100" dirty="0"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+mn-lt"/>
                        <a:ea typeface="Microsoft JhengHei Light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2464025"/>
                  </a:ext>
                </a:extLst>
              </a:tr>
              <a:tr h="2595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FF"/>
                          </a:solidFill>
                          <a:effectLst/>
                        </a:rPr>
                        <a:t>全市平均</a:t>
                      </a:r>
                      <a:endParaRPr lang="zh-TW" sz="1400" b="1" kern="1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solidFill>
                            <a:srgbClr val="0000FF"/>
                          </a:solidFill>
                          <a:effectLst/>
                        </a:rPr>
                        <a:t>4</a:t>
                      </a:r>
                      <a:r>
                        <a:rPr lang="en-US" altLang="zh-TW" sz="1800" kern="0" dirty="0" smtClean="0">
                          <a:solidFill>
                            <a:srgbClr val="0000FF"/>
                          </a:solidFill>
                          <a:effectLst/>
                        </a:rPr>
                        <a:t>1.83</a:t>
                      </a:r>
                      <a:endParaRPr lang="zh-TW" sz="1800" kern="1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solidFill>
                            <a:srgbClr val="0000FF"/>
                          </a:solidFill>
                          <a:effectLst/>
                        </a:rPr>
                        <a:t>42.</a:t>
                      </a:r>
                      <a:r>
                        <a:rPr lang="en-US" altLang="zh-TW" sz="1800" kern="100" dirty="0" smtClean="0">
                          <a:solidFill>
                            <a:srgbClr val="0000FF"/>
                          </a:solidFill>
                          <a:effectLst/>
                        </a:rPr>
                        <a:t>32</a:t>
                      </a:r>
                      <a:endParaRPr lang="zh-TW" sz="1800" kern="1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Microsoft JhengHei Light" panose="020B0604030504040204" pitchFamily="34" charset="-120"/>
                        </a:rPr>
                        <a:t> </a:t>
                      </a:r>
                      <a:r>
                        <a:rPr lang="en-US" altLang="zh-TW" sz="1800" kern="1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Microsoft JhengHei Light" panose="020B0604030504040204" pitchFamily="34" charset="-120"/>
                        </a:rPr>
                        <a:t>41.88</a:t>
                      </a:r>
                      <a:endParaRPr lang="zh-TW" sz="1800" kern="100" dirty="0">
                        <a:solidFill>
                          <a:srgbClr val="0000FF"/>
                        </a:solidFill>
                        <a:effectLst/>
                        <a:latin typeface="+mn-lt"/>
                        <a:ea typeface="Microsoft JhengHei Light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800" kern="1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Microsoft JhengHei Light" panose="020B0604030504040204" pitchFamily="34" charset="-120"/>
                          <a:cs typeface="Times New Roman" panose="02020603050405020304" pitchFamily="18" charset="0"/>
                        </a:rPr>
                        <a:t>43.01</a:t>
                      </a:r>
                      <a:endParaRPr lang="zh-TW" sz="1800" kern="100" dirty="0">
                        <a:solidFill>
                          <a:srgbClr val="0000FF"/>
                        </a:solidFill>
                        <a:effectLst/>
                        <a:latin typeface="+mn-lt"/>
                        <a:ea typeface="Microsoft JhengHei Light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800" kern="1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Microsoft JhengHei Light" panose="020B0604030504040204" pitchFamily="34" charset="-120"/>
                          <a:cs typeface="Times New Roman" panose="02020603050405020304" pitchFamily="18" charset="0"/>
                        </a:rPr>
                        <a:t>43.02</a:t>
                      </a:r>
                      <a:endParaRPr lang="zh-TW" sz="1800" kern="100" dirty="0">
                        <a:solidFill>
                          <a:srgbClr val="0000FF"/>
                        </a:solidFill>
                        <a:effectLst/>
                        <a:latin typeface="+mn-lt"/>
                        <a:ea typeface="Microsoft JhengHei Light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TW" sz="1800" kern="100" dirty="0">
                        <a:solidFill>
                          <a:srgbClr val="0000FF"/>
                        </a:solidFill>
                        <a:effectLst/>
                        <a:latin typeface="+mn-lt"/>
                        <a:ea typeface="Microsoft JhengHei Light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736633"/>
                  </a:ext>
                </a:extLst>
              </a:tr>
              <a:tr h="2595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400" b="1" kern="100" dirty="0" smtClean="0">
                          <a:effectLst/>
                          <a:latin typeface="+mn-lt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全國平均</a:t>
                      </a:r>
                      <a:endParaRPr lang="zh-TW" sz="1400" b="1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800" kern="100" dirty="0" smtClean="0">
                          <a:effectLst/>
                          <a:latin typeface="+mn-lt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44.35</a:t>
                      </a:r>
                      <a:endParaRPr lang="zh-TW" sz="180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800" kern="100" dirty="0" smtClean="0">
                          <a:effectLst/>
                          <a:latin typeface="+mn-lt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44.60</a:t>
                      </a:r>
                      <a:endParaRPr lang="zh-TW" sz="180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800" kern="100" dirty="0" smtClean="0">
                          <a:effectLst/>
                          <a:latin typeface="+mn-lt"/>
                          <a:ea typeface="Microsoft JhengHei Light" panose="020B0604030504040204" pitchFamily="34" charset="-120"/>
                          <a:cs typeface="Times New Roman" panose="02020603050405020304" pitchFamily="18" charset="0"/>
                        </a:rPr>
                        <a:t>45.23</a:t>
                      </a:r>
                      <a:endParaRPr lang="zh-TW" sz="1800" kern="100" dirty="0">
                        <a:effectLst/>
                        <a:latin typeface="+mn-lt"/>
                        <a:ea typeface="Microsoft JhengHei Light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800" kern="100" dirty="0" smtClean="0">
                          <a:effectLst/>
                          <a:latin typeface="+mn-lt"/>
                          <a:ea typeface="Microsoft JhengHei Light" panose="020B0604030504040204" pitchFamily="34" charset="-120"/>
                          <a:cs typeface="Times New Roman" panose="02020603050405020304" pitchFamily="18" charset="0"/>
                        </a:rPr>
                        <a:t>45.23</a:t>
                      </a:r>
                      <a:endParaRPr lang="zh-TW" sz="1800" kern="100" dirty="0">
                        <a:effectLst/>
                        <a:latin typeface="+mn-lt"/>
                        <a:ea typeface="Microsoft JhengHei Light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800" kern="100" dirty="0" smtClean="0">
                          <a:effectLst/>
                          <a:latin typeface="+mn-lt"/>
                          <a:ea typeface="Microsoft JhengHei Light" panose="020B0604030504040204" pitchFamily="34" charset="-120"/>
                          <a:cs typeface="Times New Roman" panose="02020603050405020304" pitchFamily="18" charset="0"/>
                        </a:rPr>
                        <a:t>45.23</a:t>
                      </a:r>
                      <a:endParaRPr lang="zh-TW" sz="1800" kern="100" dirty="0">
                        <a:effectLst/>
                        <a:latin typeface="+mn-lt"/>
                        <a:ea typeface="Microsoft JhengHei Light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TW" sz="1800" kern="100" dirty="0">
                        <a:effectLst/>
                        <a:latin typeface="+mn-lt"/>
                        <a:ea typeface="Microsoft JhengHei Light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0567315"/>
                  </a:ext>
                </a:extLst>
              </a:tr>
            </a:tbl>
          </a:graphicData>
        </a:graphic>
      </p:graphicFrame>
      <p:sp>
        <p:nvSpPr>
          <p:cNvPr id="2" name="圓角矩形 1"/>
          <p:cNvSpPr/>
          <p:nvPr/>
        </p:nvSpPr>
        <p:spPr>
          <a:xfrm>
            <a:off x="4853599" y="1596236"/>
            <a:ext cx="1039091" cy="28746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圓角矩形 37"/>
          <p:cNvSpPr/>
          <p:nvPr/>
        </p:nvSpPr>
        <p:spPr>
          <a:xfrm>
            <a:off x="3887064" y="1594179"/>
            <a:ext cx="952706" cy="282077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圓角矩形 38"/>
          <p:cNvSpPr/>
          <p:nvPr/>
        </p:nvSpPr>
        <p:spPr>
          <a:xfrm>
            <a:off x="5920349" y="1594180"/>
            <a:ext cx="986146" cy="282077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圓角矩形 43"/>
          <p:cNvSpPr/>
          <p:nvPr/>
        </p:nvSpPr>
        <p:spPr>
          <a:xfrm>
            <a:off x="6934154" y="1596236"/>
            <a:ext cx="1039091" cy="28746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圓角矩形 44"/>
          <p:cNvSpPr/>
          <p:nvPr/>
        </p:nvSpPr>
        <p:spPr>
          <a:xfrm>
            <a:off x="3880112" y="3494213"/>
            <a:ext cx="973488" cy="282077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圓角矩形 45"/>
          <p:cNvSpPr/>
          <p:nvPr/>
        </p:nvSpPr>
        <p:spPr>
          <a:xfrm>
            <a:off x="6969417" y="3501141"/>
            <a:ext cx="976169" cy="27515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圓角矩形 46"/>
          <p:cNvSpPr/>
          <p:nvPr/>
        </p:nvSpPr>
        <p:spPr>
          <a:xfrm>
            <a:off x="4873654" y="3463751"/>
            <a:ext cx="1039091" cy="28746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圓角矩形 47"/>
          <p:cNvSpPr/>
          <p:nvPr/>
        </p:nvSpPr>
        <p:spPr>
          <a:xfrm>
            <a:off x="5948008" y="3480524"/>
            <a:ext cx="986146" cy="282077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288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" name="Google Shape;1765;p26"/>
          <p:cNvSpPr/>
          <p:nvPr/>
        </p:nvSpPr>
        <p:spPr>
          <a:xfrm>
            <a:off x="1000059" y="271217"/>
            <a:ext cx="6944548" cy="6679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6" name="Google Shape;1766;p26"/>
          <p:cNvSpPr/>
          <p:nvPr/>
        </p:nvSpPr>
        <p:spPr>
          <a:xfrm rot="16200000">
            <a:off x="926371" y="527639"/>
            <a:ext cx="546044" cy="49352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7" name="Google Shape;1767;p26"/>
          <p:cNvSpPr/>
          <p:nvPr/>
        </p:nvSpPr>
        <p:spPr>
          <a:xfrm rot="4829593">
            <a:off x="7711118" y="169025"/>
            <a:ext cx="601338" cy="53011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8" name="Google Shape;1768;p26"/>
          <p:cNvSpPr txBox="1">
            <a:spLocks noGrp="1"/>
          </p:cNvSpPr>
          <p:nvPr>
            <p:ph type="title"/>
          </p:nvPr>
        </p:nvSpPr>
        <p:spPr>
          <a:xfrm>
            <a:off x="1624343" y="225588"/>
            <a:ext cx="6029673" cy="75924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一二三年級</a:t>
            </a:r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裸視視力不良率</a:t>
            </a:r>
            <a:endParaRPr sz="3600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77" name="Google Shape;1777;p26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8" name="Google Shape;1778;p26">
            <a:hlinkClick r:id="rId4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9" name="Google Shape;1779;p26">
            <a:hlinkClick r:id="" action="ppaction://noaction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0" name="Google Shape;1780;p26">
            <a:hlinkClick r:id="" action="ppaction://noaction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1" name="Google Shape;1781;p26">
            <a:hlinkClick r:id="" action="ppaction://noaction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2" name="Google Shape;1782;p26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5"/>
          <a:srcRect l="14528" t="28539" r="48334" b="35200"/>
          <a:stretch/>
        </p:blipFill>
        <p:spPr>
          <a:xfrm>
            <a:off x="1295513" y="1214994"/>
            <a:ext cx="6405196" cy="351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02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" name="Google Shape;1765;p26"/>
          <p:cNvSpPr/>
          <p:nvPr/>
        </p:nvSpPr>
        <p:spPr>
          <a:xfrm>
            <a:off x="1073600" y="287570"/>
            <a:ext cx="6650477" cy="6679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6" name="Google Shape;1766;p26"/>
          <p:cNvSpPr/>
          <p:nvPr/>
        </p:nvSpPr>
        <p:spPr>
          <a:xfrm rot="16200000">
            <a:off x="926371" y="527639"/>
            <a:ext cx="546044" cy="49352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7" name="Google Shape;1767;p26"/>
          <p:cNvSpPr/>
          <p:nvPr/>
        </p:nvSpPr>
        <p:spPr>
          <a:xfrm rot="4829593">
            <a:off x="7359094" y="196615"/>
            <a:ext cx="601338" cy="53011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8" name="Google Shape;1768;p26"/>
          <p:cNvSpPr txBox="1">
            <a:spLocks noGrp="1"/>
          </p:cNvSpPr>
          <p:nvPr>
            <p:ph type="title"/>
          </p:nvPr>
        </p:nvSpPr>
        <p:spPr>
          <a:xfrm>
            <a:off x="1199393" y="227830"/>
            <a:ext cx="6149292" cy="75924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四五六年級裸視視力不良率</a:t>
            </a:r>
            <a:endParaRPr sz="3600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77" name="Google Shape;1777;p26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8" name="Google Shape;1778;p26">
            <a:hlinkClick r:id="rId4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9" name="Google Shape;1779;p26">
            <a:hlinkClick r:id="" action="ppaction://noaction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0" name="Google Shape;1780;p26">
            <a:hlinkClick r:id="" action="ppaction://noaction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1" name="Google Shape;1781;p26">
            <a:hlinkClick r:id="" action="ppaction://noaction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2" name="Google Shape;1782;p26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5"/>
          <a:srcRect l="28222" t="28564" r="34640" b="24399"/>
          <a:stretch/>
        </p:blipFill>
        <p:spPr>
          <a:xfrm>
            <a:off x="1921982" y="1015297"/>
            <a:ext cx="5426703" cy="386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62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/>
          <a:srcRect l="2534" t="25917" r="44357" b="49624"/>
          <a:stretch/>
        </p:blipFill>
        <p:spPr>
          <a:xfrm>
            <a:off x="760310" y="1540654"/>
            <a:ext cx="7477983" cy="1937231"/>
          </a:xfrm>
          <a:prstGeom prst="rect">
            <a:avLst/>
          </a:prstGeom>
        </p:spPr>
      </p:pic>
      <p:sp>
        <p:nvSpPr>
          <p:cNvPr id="1765" name="Google Shape;1765;p26"/>
          <p:cNvSpPr/>
          <p:nvPr/>
        </p:nvSpPr>
        <p:spPr>
          <a:xfrm>
            <a:off x="1204180" y="558543"/>
            <a:ext cx="6118791" cy="61116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6" name="Google Shape;1766;p26"/>
          <p:cNvSpPr/>
          <p:nvPr/>
        </p:nvSpPr>
        <p:spPr>
          <a:xfrm rot="16200000">
            <a:off x="1053701" y="768320"/>
            <a:ext cx="546044" cy="49352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7" name="Google Shape;1767;p26"/>
          <p:cNvSpPr/>
          <p:nvPr/>
        </p:nvSpPr>
        <p:spPr>
          <a:xfrm rot="4829593">
            <a:off x="6822099" y="477002"/>
            <a:ext cx="601338" cy="53011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8" name="Google Shape;1768;p26"/>
          <p:cNvSpPr txBox="1">
            <a:spLocks noGrp="1"/>
          </p:cNvSpPr>
          <p:nvPr>
            <p:ph type="title"/>
          </p:nvPr>
        </p:nvSpPr>
        <p:spPr>
          <a:xfrm>
            <a:off x="1669151" y="587266"/>
            <a:ext cx="5188848" cy="54867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健康促進視力保健前測結果</a:t>
            </a:r>
            <a:endParaRPr sz="3200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77" name="Google Shape;1777;p26">
            <a:hlinkClick r:id="rId4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8" name="Google Shape;1778;p26">
            <a:hlinkClick r:id="rId5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9" name="Google Shape;1779;p26">
            <a:hlinkClick r:id="" action="ppaction://noaction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0" name="Google Shape;1780;p26">
            <a:hlinkClick r:id="" action="ppaction://noaction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1" name="Google Shape;1781;p26">
            <a:hlinkClick r:id="" action="ppaction://noaction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2" name="Google Shape;1782;p26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0E06A7F2-7520-090E-5E12-1675737B8D3E}"/>
              </a:ext>
            </a:extLst>
          </p:cNvPr>
          <p:cNvSpPr/>
          <p:nvPr/>
        </p:nvSpPr>
        <p:spPr>
          <a:xfrm>
            <a:off x="3660639" y="1758476"/>
            <a:ext cx="2262839" cy="1149344"/>
          </a:xfrm>
          <a:prstGeom prst="roundRect">
            <a:avLst/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3C2289A4-0E5C-29BF-B6E4-07A90FED6BB8}"/>
              </a:ext>
            </a:extLst>
          </p:cNvPr>
          <p:cNvSpPr/>
          <p:nvPr/>
        </p:nvSpPr>
        <p:spPr>
          <a:xfrm>
            <a:off x="1524000" y="1758475"/>
            <a:ext cx="2078182" cy="1149345"/>
          </a:xfrm>
          <a:prstGeom prst="roundRect">
            <a:avLst/>
          </a:prstGeom>
          <a:noFill/>
          <a:ln w="57150">
            <a:solidFill>
              <a:srgbClr val="CCFF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0DCE6E86-6108-6550-8601-0790836AA33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90037" y="3730435"/>
          <a:ext cx="5867962" cy="931449"/>
        </p:xfrm>
        <a:graphic>
          <a:graphicData uri="http://schemas.openxmlformats.org/drawingml/2006/table">
            <a:tbl>
              <a:tblPr>
                <a:tableStyleId>{58B3EEDB-6739-41B6-9078-295AA4927500}</a:tableStyleId>
              </a:tblPr>
              <a:tblGrid>
                <a:gridCol w="5867962">
                  <a:extLst>
                    <a:ext uri="{9D8B030D-6E8A-4147-A177-3AD203B41FA5}">
                      <a16:colId xmlns:a16="http://schemas.microsoft.com/office/drawing/2014/main" val="1774187525"/>
                    </a:ext>
                  </a:extLst>
                </a:gridCol>
              </a:tblGrid>
              <a:tr h="491598">
                <a:tc>
                  <a:txBody>
                    <a:bodyPr/>
                    <a:lstStyle/>
                    <a:p>
                      <a:r>
                        <a:rPr lang="en-US" altLang="zh-TW" sz="1600" b="1" u="none" strike="noStrike" dirty="0">
                          <a:effectLst/>
                          <a:latin typeface="+mn-lt"/>
                          <a:ea typeface="微軟正黑體" panose="020B0604030504040204" pitchFamily="34" charset="-120"/>
                        </a:rPr>
                        <a:t> 2. </a:t>
                      </a:r>
                      <a:r>
                        <a:rPr lang="zh-TW" altLang="en-US" sz="1600" b="1" i="0" u="none" strike="noStrike" cap="none" baseline="0" dirty="0">
                          <a:solidFill>
                            <a:srgbClr val="000000"/>
                          </a:solidFill>
                          <a:latin typeface="+mn-lt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我每天放學後，使用電腦、電視、手機等</a:t>
                      </a:r>
                      <a:r>
                        <a:rPr lang="en-US" altLang="zh-TW" sz="1600" b="1" i="0" u="none" strike="noStrike" cap="none" baseline="0" dirty="0" err="1">
                          <a:solidFill>
                            <a:srgbClr val="000000"/>
                          </a:solidFill>
                          <a:latin typeface="+mn-lt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3C</a:t>
                      </a:r>
                      <a:r>
                        <a:rPr lang="zh-TW" altLang="en-US" sz="1600" b="1" i="0" u="none" strike="noStrike" cap="none" baseline="0" dirty="0">
                          <a:solidFill>
                            <a:srgbClr val="000000"/>
                          </a:solidFill>
                          <a:latin typeface="+mn-lt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產品不超過</a:t>
                      </a:r>
                      <a:r>
                        <a:rPr lang="en-US" altLang="zh-TW" sz="1600" b="1" i="0" u="none" strike="noStrike" cap="none" baseline="0" dirty="0">
                          <a:solidFill>
                            <a:srgbClr val="000000"/>
                          </a:solidFill>
                          <a:latin typeface="+mn-lt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1</a:t>
                      </a:r>
                      <a:r>
                        <a:rPr lang="zh-TW" altLang="en-US" sz="1600" b="1" i="0" u="none" strike="noStrike" cap="none" baseline="0" dirty="0">
                          <a:solidFill>
                            <a:srgbClr val="000000"/>
                          </a:solidFill>
                          <a:latin typeface="+mn-lt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小時。</a:t>
                      </a:r>
                      <a:endParaRPr lang="zh-TW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solidFill>
                      <a:srgbClr val="DCFF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3421126"/>
                  </a:ext>
                </a:extLst>
              </a:tr>
              <a:tr h="43985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600" b="1" u="none" strike="noStrike" dirty="0">
                          <a:effectLst/>
                        </a:rPr>
                        <a:t> 5. </a:t>
                      </a:r>
                      <a:r>
                        <a:rPr lang="zh-TW" altLang="en-US" sz="1600" b="1" u="none" strike="noStrike" dirty="0">
                          <a:effectLst/>
                        </a:rPr>
                        <a:t>我每天到戶外會戴帽子或太陽眼鏡保護眼睛。</a:t>
                      </a:r>
                      <a:endParaRPr lang="zh-TW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solidFill>
                      <a:srgbClr val="DCFF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3703113"/>
                  </a:ext>
                </a:extLst>
              </a:tr>
            </a:tbl>
          </a:graphicData>
        </a:graphic>
      </p:graphicFrame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5DEFC898-42BA-C3F5-4A37-2EB6F0CAF5F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669151" y="3730695"/>
          <a:ext cx="2770909" cy="922276"/>
        </p:xfrm>
        <a:graphic>
          <a:graphicData uri="http://schemas.openxmlformats.org/drawingml/2006/table">
            <a:tbl>
              <a:tblPr firstRow="1" bandRow="1">
                <a:tableStyleId>{58B3EEDB-6739-41B6-9078-295AA4927500}</a:tableStyleId>
              </a:tblPr>
              <a:tblGrid>
                <a:gridCol w="2770909">
                  <a:extLst>
                    <a:ext uri="{9D8B030D-6E8A-4147-A177-3AD203B41FA5}">
                      <a16:colId xmlns:a16="http://schemas.microsoft.com/office/drawing/2014/main" val="1590890771"/>
                    </a:ext>
                  </a:extLst>
                </a:gridCol>
              </a:tblGrid>
              <a:tr h="46113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600" b="1" u="none" strike="noStrike" dirty="0">
                          <a:effectLst/>
                        </a:rPr>
                        <a:t>1. </a:t>
                      </a:r>
                      <a:r>
                        <a:rPr lang="zh-TW" altLang="en-US" sz="1600" b="1" u="none" strike="noStrike" dirty="0">
                          <a:effectLst/>
                        </a:rPr>
                        <a:t>近視是一種眼睛的疾病。</a:t>
                      </a:r>
                      <a:endParaRPr lang="zh-TW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0099386"/>
                  </a:ext>
                </a:extLst>
              </a:tr>
              <a:tr h="46113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600" b="1" u="none" strike="noStrike" dirty="0">
                          <a:effectLst/>
                        </a:rPr>
                        <a:t>3. </a:t>
                      </a:r>
                      <a:r>
                        <a:rPr lang="zh-TW" altLang="en-US" sz="1600" b="1" u="none" strike="noStrike" dirty="0">
                          <a:effectLst/>
                        </a:rPr>
                        <a:t>高度近視為</a:t>
                      </a:r>
                      <a:r>
                        <a:rPr lang="en-US" altLang="zh-TW" sz="1600" b="1" u="none" strike="noStrike" dirty="0">
                          <a:effectLst/>
                        </a:rPr>
                        <a:t>500</a:t>
                      </a:r>
                      <a:r>
                        <a:rPr lang="zh-TW" altLang="en-US" sz="1600" b="1" u="none" strike="noStrike" dirty="0">
                          <a:effectLst/>
                        </a:rPr>
                        <a:t>度以上。</a:t>
                      </a:r>
                      <a:endParaRPr lang="zh-TW" altLang="en-US" sz="1600" dirty="0"/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0221248"/>
                  </a:ext>
                </a:extLst>
              </a:tr>
            </a:tbl>
          </a:graphicData>
        </a:graphic>
      </p:graphicFrame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AF0B85C2-77C1-52C4-6B37-F272E7F0A5B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329208" y="3739608"/>
          <a:ext cx="5731129" cy="931449"/>
        </p:xfrm>
        <a:graphic>
          <a:graphicData uri="http://schemas.openxmlformats.org/drawingml/2006/table">
            <a:tbl>
              <a:tblPr>
                <a:tableStyleId>{58B3EEDB-6739-41B6-9078-295AA4927500}</a:tableStyleId>
              </a:tblPr>
              <a:tblGrid>
                <a:gridCol w="5731129">
                  <a:extLst>
                    <a:ext uri="{9D8B030D-6E8A-4147-A177-3AD203B41FA5}">
                      <a16:colId xmlns:a16="http://schemas.microsoft.com/office/drawing/2014/main" val="1774187525"/>
                    </a:ext>
                  </a:extLst>
                </a:gridCol>
              </a:tblGrid>
              <a:tr h="491598">
                <a:tc>
                  <a:txBody>
                    <a:bodyPr/>
                    <a:lstStyle/>
                    <a:p>
                      <a:r>
                        <a:rPr lang="en-US" altLang="zh-TW" sz="1600" b="1" i="0" u="none" strike="noStrike" cap="none" baseline="0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4.</a:t>
                      </a:r>
                      <a:r>
                        <a:rPr lang="zh-TW" altLang="en-US" sz="1600" b="1" i="0" u="none" strike="noStrike" cap="none" baseline="0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我認為戶外活動時，應該要戴帽子或太陽眼鏡，以保護眼睛。</a:t>
                      </a:r>
                      <a:endParaRPr lang="zh-TW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3421126"/>
                  </a:ext>
                </a:extLst>
              </a:tr>
              <a:tr h="439851">
                <a:tc>
                  <a:txBody>
                    <a:bodyPr/>
                    <a:lstStyle/>
                    <a:p>
                      <a:r>
                        <a:rPr lang="en-US" altLang="zh-TW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標楷體" panose="03000509000000000000" pitchFamily="65" charset="-120"/>
                        </a:rPr>
                        <a:t> 5.</a:t>
                      </a:r>
                      <a:r>
                        <a:rPr lang="zh-TW" altLang="en-US" sz="1600" b="1" i="0" u="none" strike="noStrike" cap="none" baseline="0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我認為每天戶外活動</a:t>
                      </a:r>
                      <a:r>
                        <a:rPr lang="en-US" altLang="zh-TW" sz="1600" b="1" i="0" u="none" strike="noStrike" cap="none" baseline="0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120</a:t>
                      </a:r>
                      <a:r>
                        <a:rPr lang="zh-TW" altLang="en-US" sz="1600" b="1" i="0" u="none" strike="noStrike" cap="none" baseline="0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分鐘可以預防近視。	</a:t>
                      </a:r>
                      <a:endParaRPr lang="zh-TW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3703113"/>
                  </a:ext>
                </a:extLst>
              </a:tr>
            </a:tbl>
          </a:graphicData>
        </a:graphic>
      </p:graphicFrame>
      <p:sp>
        <p:nvSpPr>
          <p:cNvPr id="5" name="矩形: 圓角 4">
            <a:extLst>
              <a:ext uri="{FF2B5EF4-FFF2-40B4-BE49-F238E27FC236}">
                <a16:creationId xmlns:a16="http://schemas.microsoft.com/office/drawing/2014/main" id="{FF35B13C-4208-F904-5821-7E8491A1CA8B}"/>
              </a:ext>
            </a:extLst>
          </p:cNvPr>
          <p:cNvSpPr/>
          <p:nvPr/>
        </p:nvSpPr>
        <p:spPr>
          <a:xfrm>
            <a:off x="5923477" y="1758474"/>
            <a:ext cx="2314815" cy="1149345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473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l="35907" t="25978" r="11849" b="49050"/>
          <a:stretch/>
        </p:blipFill>
        <p:spPr>
          <a:xfrm>
            <a:off x="873811" y="1563343"/>
            <a:ext cx="7348042" cy="1975717"/>
          </a:xfrm>
          <a:prstGeom prst="rect">
            <a:avLst/>
          </a:prstGeom>
        </p:spPr>
      </p:pic>
      <p:sp>
        <p:nvSpPr>
          <p:cNvPr id="1765" name="Google Shape;1765;p26"/>
          <p:cNvSpPr/>
          <p:nvPr/>
        </p:nvSpPr>
        <p:spPr>
          <a:xfrm>
            <a:off x="1204180" y="558543"/>
            <a:ext cx="6118791" cy="61116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6" name="Google Shape;1766;p26"/>
          <p:cNvSpPr/>
          <p:nvPr/>
        </p:nvSpPr>
        <p:spPr>
          <a:xfrm rot="16200000">
            <a:off x="1053701" y="768320"/>
            <a:ext cx="546044" cy="49352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7" name="Google Shape;1767;p26"/>
          <p:cNvSpPr/>
          <p:nvPr/>
        </p:nvSpPr>
        <p:spPr>
          <a:xfrm rot="4829593">
            <a:off x="6822099" y="477002"/>
            <a:ext cx="601338" cy="53011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8" name="Google Shape;1768;p26"/>
          <p:cNvSpPr txBox="1">
            <a:spLocks noGrp="1"/>
          </p:cNvSpPr>
          <p:nvPr>
            <p:ph type="title"/>
          </p:nvPr>
        </p:nvSpPr>
        <p:spPr>
          <a:xfrm>
            <a:off x="1669151" y="587266"/>
            <a:ext cx="5188848" cy="54867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健康促進視力保健前測結果</a:t>
            </a:r>
            <a:endParaRPr sz="3200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77" name="Google Shape;1777;p26">
            <a:hlinkClick r:id="rId4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8" name="Google Shape;1778;p26">
            <a:hlinkClick r:id="rId5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9" name="Google Shape;1779;p26">
            <a:hlinkClick r:id="" action="ppaction://noaction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0" name="Google Shape;1780;p26">
            <a:hlinkClick r:id="" action="ppaction://noaction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1" name="Google Shape;1781;p26">
            <a:hlinkClick r:id="" action="ppaction://noaction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2" name="Google Shape;1782;p26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873811" y="3881420"/>
            <a:ext cx="2005211" cy="722586"/>
            <a:chOff x="6707272" y="3251948"/>
            <a:chExt cx="1149674" cy="537269"/>
          </a:xfrm>
        </p:grpSpPr>
        <p:grpSp>
          <p:nvGrpSpPr>
            <p:cNvPr id="29" name="Google Shape;5403;p60"/>
            <p:cNvGrpSpPr/>
            <p:nvPr/>
          </p:nvGrpSpPr>
          <p:grpSpPr>
            <a:xfrm>
              <a:off x="6707272" y="3251948"/>
              <a:ext cx="1149674" cy="537269"/>
              <a:chOff x="4411970" y="2726085"/>
              <a:chExt cx="643107" cy="193659"/>
            </a:xfrm>
          </p:grpSpPr>
          <p:sp>
            <p:nvSpPr>
              <p:cNvPr id="30" name="Google Shape;5404;p60"/>
              <p:cNvSpPr/>
              <p:nvPr/>
            </p:nvSpPr>
            <p:spPr>
              <a:xfrm>
                <a:off x="4411970" y="2726085"/>
                <a:ext cx="118796" cy="193659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4289" extrusionOk="0">
                    <a:moveTo>
                      <a:pt x="450" y="0"/>
                    </a:moveTo>
                    <a:cubicBezTo>
                      <a:pt x="357" y="0"/>
                      <a:pt x="264" y="35"/>
                      <a:pt x="193" y="106"/>
                    </a:cubicBezTo>
                    <a:lnTo>
                      <a:pt x="1" y="298"/>
                    </a:lnTo>
                    <a:lnTo>
                      <a:pt x="1591" y="1886"/>
                    </a:lnTo>
                    <a:cubicBezTo>
                      <a:pt x="1732" y="2029"/>
                      <a:pt x="1732" y="2258"/>
                      <a:pt x="1591" y="2401"/>
                    </a:cubicBezTo>
                    <a:lnTo>
                      <a:pt x="1" y="3991"/>
                    </a:lnTo>
                    <a:lnTo>
                      <a:pt x="193" y="4183"/>
                    </a:lnTo>
                    <a:cubicBezTo>
                      <a:pt x="264" y="4253"/>
                      <a:pt x="357" y="4288"/>
                      <a:pt x="450" y="4288"/>
                    </a:cubicBezTo>
                    <a:cubicBezTo>
                      <a:pt x="543" y="4288"/>
                      <a:pt x="636" y="4253"/>
                      <a:pt x="707" y="4183"/>
                    </a:cubicBezTo>
                    <a:lnTo>
                      <a:pt x="2488" y="2401"/>
                    </a:lnTo>
                    <a:cubicBezTo>
                      <a:pt x="2630" y="2260"/>
                      <a:pt x="2630" y="2029"/>
                      <a:pt x="2488" y="1888"/>
                    </a:cubicBezTo>
                    <a:lnTo>
                      <a:pt x="707" y="106"/>
                    </a:lnTo>
                    <a:cubicBezTo>
                      <a:pt x="636" y="35"/>
                      <a:pt x="543" y="0"/>
                      <a:pt x="450" y="0"/>
                    </a:cubicBezTo>
                    <a:close/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5405;p60"/>
              <p:cNvSpPr/>
              <p:nvPr/>
            </p:nvSpPr>
            <p:spPr>
              <a:xfrm>
                <a:off x="4426058" y="2791601"/>
                <a:ext cx="36167" cy="62627"/>
              </a:xfrm>
              <a:custGeom>
                <a:avLst/>
                <a:gdLst/>
                <a:ahLst/>
                <a:cxnLst/>
                <a:rect l="l" t="t" r="r" b="b"/>
                <a:pathLst>
                  <a:path w="801" h="1387" extrusionOk="0">
                    <a:moveTo>
                      <a:pt x="176" y="0"/>
                    </a:moveTo>
                    <a:cubicBezTo>
                      <a:pt x="87" y="0"/>
                      <a:pt x="1" y="69"/>
                      <a:pt x="1" y="173"/>
                    </a:cubicBezTo>
                    <a:lnTo>
                      <a:pt x="1" y="1214"/>
                    </a:lnTo>
                    <a:cubicBezTo>
                      <a:pt x="1" y="1318"/>
                      <a:pt x="87" y="1386"/>
                      <a:pt x="176" y="1386"/>
                    </a:cubicBezTo>
                    <a:cubicBezTo>
                      <a:pt x="218" y="1386"/>
                      <a:pt x="262" y="1371"/>
                      <a:pt x="297" y="1335"/>
                    </a:cubicBezTo>
                    <a:lnTo>
                      <a:pt x="627" y="1006"/>
                    </a:lnTo>
                    <a:cubicBezTo>
                      <a:pt x="800" y="834"/>
                      <a:pt x="800" y="554"/>
                      <a:pt x="627" y="381"/>
                    </a:cubicBezTo>
                    <a:lnTo>
                      <a:pt x="297" y="51"/>
                    </a:lnTo>
                    <a:cubicBezTo>
                      <a:pt x="262" y="16"/>
                      <a:pt x="218" y="0"/>
                      <a:pt x="176" y="0"/>
                    </a:cubicBezTo>
                    <a:close/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5406;p60"/>
              <p:cNvSpPr/>
              <p:nvPr/>
            </p:nvSpPr>
            <p:spPr>
              <a:xfrm>
                <a:off x="4456806" y="2743875"/>
                <a:ext cx="598271" cy="157989"/>
              </a:xfrm>
              <a:custGeom>
                <a:avLst/>
                <a:gdLst/>
                <a:ahLst/>
                <a:cxnLst/>
                <a:rect l="l" t="t" r="r" b="b"/>
                <a:pathLst>
                  <a:path w="13250" h="3499" extrusionOk="0">
                    <a:moveTo>
                      <a:pt x="1" y="0"/>
                    </a:moveTo>
                    <a:lnTo>
                      <a:pt x="1495" y="1494"/>
                    </a:lnTo>
                    <a:cubicBezTo>
                      <a:pt x="1635" y="1635"/>
                      <a:pt x="1635" y="1866"/>
                      <a:pt x="1495" y="2007"/>
                    </a:cubicBezTo>
                    <a:lnTo>
                      <a:pt x="2" y="3499"/>
                    </a:lnTo>
                    <a:lnTo>
                      <a:pt x="11527" y="3499"/>
                    </a:lnTo>
                    <a:lnTo>
                      <a:pt x="13250" y="1750"/>
                    </a:lnTo>
                    <a:lnTo>
                      <a:pt x="11527" y="0"/>
                    </a:lnTo>
                    <a:close/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" name="文字方塊 3"/>
            <p:cNvSpPr txBox="1"/>
            <p:nvPr/>
          </p:nvSpPr>
          <p:spPr>
            <a:xfrm>
              <a:off x="6893139" y="3366203"/>
              <a:ext cx="963807" cy="29749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後測增加</a:t>
              </a:r>
              <a:r>
                <a:rPr lang="en-US" altLang="zh-TW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1%</a:t>
              </a:r>
              <a:endPara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6E73B61F-B618-BFB0-44EF-4F27C96221E6}"/>
              </a:ext>
            </a:extLst>
          </p:cNvPr>
          <p:cNvSpPr/>
          <p:nvPr/>
        </p:nvSpPr>
        <p:spPr>
          <a:xfrm>
            <a:off x="3069795" y="1835728"/>
            <a:ext cx="1453714" cy="1137930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EA7B7CE2-E1FC-28BD-7E5D-225E904922C8}"/>
              </a:ext>
            </a:extLst>
          </p:cNvPr>
          <p:cNvSpPr/>
          <p:nvPr/>
        </p:nvSpPr>
        <p:spPr>
          <a:xfrm>
            <a:off x="4547832" y="1830659"/>
            <a:ext cx="1721350" cy="1142999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22" name="表格 21">
            <a:extLst>
              <a:ext uri="{FF2B5EF4-FFF2-40B4-BE49-F238E27FC236}">
                <a16:creationId xmlns:a16="http://schemas.microsoft.com/office/drawing/2014/main" id="{AF0B85C2-77C1-52C4-6B37-F272E7F0A5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6028375"/>
              </p:ext>
            </p:extLst>
          </p:nvPr>
        </p:nvGraphicFramePr>
        <p:xfrm>
          <a:off x="4288559" y="3862068"/>
          <a:ext cx="3961246" cy="396000"/>
        </p:xfrm>
        <a:graphic>
          <a:graphicData uri="http://schemas.openxmlformats.org/drawingml/2006/table">
            <a:tbl>
              <a:tblPr>
                <a:tableStyleId>{58B3EEDB-6739-41B6-9078-295AA4927500}</a:tableStyleId>
              </a:tblPr>
              <a:tblGrid>
                <a:gridCol w="3961246">
                  <a:extLst>
                    <a:ext uri="{9D8B030D-6E8A-4147-A177-3AD203B41FA5}">
                      <a16:colId xmlns:a16="http://schemas.microsoft.com/office/drawing/2014/main" val="1774187525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r>
                        <a:rPr lang="en-US" altLang="zh-TW" sz="1600" b="1" i="0" u="none" strike="noStrike" cap="none" baseline="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altLang="zh-TW" sz="1600" b="1" i="0" u="none" strike="noStrike" cap="none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4.</a:t>
                      </a:r>
                      <a:r>
                        <a:rPr lang="zh-TW" altLang="en-US" sz="1600" b="1" i="0" u="none" strike="noStrike" cap="none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我每天會到戶外活動累計至少</a:t>
                      </a:r>
                      <a:r>
                        <a:rPr lang="en-US" altLang="zh-TW" sz="1600" b="1" i="0" u="none" strike="noStrike" cap="none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120</a:t>
                      </a:r>
                      <a:r>
                        <a:rPr lang="zh-TW" altLang="en-US" sz="1600" b="1" i="0" u="none" strike="noStrike" cap="none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分鐘。</a:t>
                      </a:r>
                      <a:endParaRPr lang="zh-TW" altLang="en-US" sz="16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標楷體" panose="03000509000000000000" pitchFamily="65" charset="-120"/>
                      </a:endParaRPr>
                    </a:p>
                  </a:txBody>
                  <a:tcPr marL="7620" marR="7620" marT="7620" marB="0" anchor="ctr">
                    <a:solidFill>
                      <a:srgbClr val="CC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34211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670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theme/theme1.xml><?xml version="1.0" encoding="utf-8"?>
<a:theme xmlns:a="http://schemas.openxmlformats.org/drawingml/2006/main" name="Nature Activities Binder by Slidesgo">
  <a:themeElements>
    <a:clrScheme name="Simple Light">
      <a:dk1>
        <a:srgbClr val="000000"/>
      </a:dk1>
      <a:lt1>
        <a:srgbClr val="FFFFFF"/>
      </a:lt1>
      <a:dk2>
        <a:srgbClr val="D9D9D9"/>
      </a:dk2>
      <a:lt2>
        <a:srgbClr val="D4E7C7"/>
      </a:lt2>
      <a:accent1>
        <a:srgbClr val="65B96D"/>
      </a:accent1>
      <a:accent2>
        <a:srgbClr val="ECBABA"/>
      </a:accent2>
      <a:accent3>
        <a:srgbClr val="FDF3B4"/>
      </a:accent3>
      <a:accent4>
        <a:srgbClr val="96DDBD"/>
      </a:accent4>
      <a:accent5>
        <a:srgbClr val="FBDF66"/>
      </a:accent5>
      <a:accent6>
        <a:srgbClr val="CF7373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6202</TotalTime>
  <Words>1177</Words>
  <Application>Microsoft Office PowerPoint</Application>
  <PresentationFormat>如螢幕大小 (16:9)</PresentationFormat>
  <Paragraphs>283</Paragraphs>
  <Slides>38</Slides>
  <Notes>30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38</vt:i4>
      </vt:variant>
    </vt:vector>
  </HeadingPairs>
  <TitlesOfParts>
    <vt:vector size="49" baseType="lpstr">
      <vt:lpstr>Quicksand Light</vt:lpstr>
      <vt:lpstr>Jua</vt:lpstr>
      <vt:lpstr>Microsoft JhengHei Light</vt:lpstr>
      <vt:lpstr>Times New Roman</vt:lpstr>
      <vt:lpstr>Calibri</vt:lpstr>
      <vt:lpstr>微軟正黑體</vt:lpstr>
      <vt:lpstr>新細明體</vt:lpstr>
      <vt:lpstr>Arial</vt:lpstr>
      <vt:lpstr>標楷體</vt:lpstr>
      <vt:lpstr>Wingdings</vt:lpstr>
      <vt:lpstr>Nature Activities Binder by Slidesgo</vt:lpstr>
      <vt:lpstr>113學年度 衛生委員會議</vt:lpstr>
      <vt:lpstr>健康促進</vt:lpstr>
      <vt:lpstr>113學年度 健康促進議題</vt:lpstr>
      <vt:lpstr>113學年度 視力保健種子學校 自選議題:健康體位</vt:lpstr>
      <vt:lpstr>視力保健 裸視不良率現況</vt:lpstr>
      <vt:lpstr>一二三年級裸視視力不良率</vt:lpstr>
      <vt:lpstr>四五六年級裸視視力不良率</vt:lpstr>
      <vt:lpstr>健康促進視力保健前測結果</vt:lpstr>
      <vt:lpstr>健康促進視力保健前測結果</vt:lpstr>
      <vt:lpstr>健康體位現況分析 </vt:lpstr>
      <vt:lpstr>健康促進健康體位前測結果</vt:lpstr>
      <vt:lpstr>健康促進視力保健預計辦理活動</vt:lpstr>
      <vt:lpstr>健康促進健康體位預計辦理活動</vt:lpstr>
      <vt:lpstr>健康促進預計辦理活動</vt:lpstr>
      <vt:lpstr>健康促進預計辦理活動</vt:lpstr>
      <vt:lpstr>寒假學習單</vt:lpstr>
      <vt:lpstr>寒假學習單</vt:lpstr>
      <vt:lpstr>太陽日記</vt:lpstr>
      <vt:lpstr>健康促進 議題宣導</vt:lpstr>
      <vt:lpstr>PowerPoint 簡報</vt:lpstr>
      <vt:lpstr>PowerPoint 簡報</vt:lpstr>
      <vt:lpstr>PowerPoint 簡報</vt:lpstr>
      <vt:lpstr>PowerPoint 簡報</vt:lpstr>
      <vt:lpstr>感謝體育組 辦理班際體育競賽 增加學生戶外活動時間與運動量</vt:lpstr>
      <vt:lpstr>環境教育</vt:lpstr>
      <vt:lpstr>113年度環境教育提報活動</vt:lpstr>
      <vt:lpstr>113年度環境教育提報活動</vt:lpstr>
      <vt:lpstr>PowerPoint 簡報</vt:lpstr>
      <vt:lpstr>113年度環境教育提報活動</vt:lpstr>
      <vt:lpstr>113年度環境教育提報活動</vt:lpstr>
      <vt:lpstr>PowerPoint 簡報</vt:lpstr>
      <vt:lpstr>PowerPoint 簡報</vt:lpstr>
      <vt:lpstr>113年度教師研習</vt:lpstr>
      <vt:lpstr>114年度 環境教育 課程活動 規劃</vt:lpstr>
      <vt:lpstr>校訂健促環教課程規劃說明</vt:lpstr>
      <vt:lpstr>校訂健促環教課程規劃說明</vt:lpstr>
      <vt:lpstr>臨時動議</vt:lpstr>
      <vt:lpstr>謝謝大家參與 健促&amp;環教 需要大家一起努力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Nature Activities Binder</dc:title>
  <dc:creator>User</dc:creator>
  <cp:lastModifiedBy>User</cp:lastModifiedBy>
  <cp:revision>116</cp:revision>
  <dcterms:modified xsi:type="dcterms:W3CDTF">2024-12-24T01:40:39Z</dcterms:modified>
</cp:coreProperties>
</file>