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71" r:id="rId5"/>
    <p:sldId id="259" r:id="rId6"/>
    <p:sldId id="272" r:id="rId7"/>
    <p:sldId id="260" r:id="rId8"/>
    <p:sldId id="275" r:id="rId9"/>
    <p:sldId id="284" r:id="rId10"/>
    <p:sldId id="273" r:id="rId11"/>
    <p:sldId id="274" r:id="rId12"/>
    <p:sldId id="264" r:id="rId13"/>
    <p:sldId id="282" r:id="rId14"/>
    <p:sldId id="263" r:id="rId15"/>
    <p:sldId id="280" r:id="rId16"/>
    <p:sldId id="266" r:id="rId17"/>
    <p:sldId id="267" r:id="rId18"/>
  </p:sldIdLst>
  <p:sldSz cx="18288000" cy="10287000"/>
  <p:notesSz cx="6858000" cy="9144000"/>
  <p:embeddedFontLst>
    <p:embeddedFont>
      <p:font typeface="Noto Sans T Chinese Bold" panose="02020500000000000000" charset="-120"/>
      <p:regular r:id="rId20"/>
    </p:embeddedFont>
    <p:embeddedFont>
      <p:font typeface="王漢宗特黑體" panose="02020500000000000000" charset="-120"/>
      <p:regular r:id="rId21"/>
    </p:embeddedFont>
    <p:embeddedFont>
      <p:font typeface="書法中楷（注音一）" panose="02020500000000000000" charset="-120"/>
      <p:regular r:id="rId22"/>
    </p:embeddedFont>
    <p:embeddedFont>
      <p:font typeface="書法中楷（破音二）" panose="02020500000000000000" charset="-120"/>
      <p:regular r:id="rId23"/>
    </p:embeddedFont>
    <p:embeddedFont>
      <p:font typeface="書法中楷（破音三）" panose="02020500000000000000" charset="-120"/>
      <p:regular r:id="rId24"/>
    </p:embeddedFont>
    <p:embeddedFont>
      <p:font typeface="Bungee" panose="02020500000000000000" charset="0"/>
      <p:regular r:id="rId25"/>
    </p:embeddedFont>
    <p:embeddedFont>
      <p:font typeface="Hit and Run" panose="02020500000000000000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2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209F-938A-461D-80CB-80D7F4B8D787}" type="datetimeFigureOut">
              <a:rPr lang="zh-TW" altLang="en-US" smtClean="0"/>
              <a:t>2024/4/14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61D84-D4C8-4F2D-B640-E311B85943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78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可以寫在便利貼上，並貼出展示唷</a:t>
            </a:r>
            <a:r>
              <a:rPr lang="en-US" altLang="zh-TW" dirty="0"/>
              <a:t>….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D84-D4C8-4F2D-B640-E311B85943E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98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7F527eoC8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58600" y="0"/>
            <a:ext cx="5638800" cy="10579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9"/>
              </a:lnSpc>
            </a:pPr>
            <a:r>
              <a:rPr lang="en-US" sz="12999" dirty="0">
                <a:solidFill>
                  <a:srgbClr val="FF66C4"/>
                </a:solidFill>
                <a:latin typeface="Bungee"/>
              </a:rPr>
              <a:t>420</a:t>
            </a:r>
          </a:p>
          <a:p>
            <a:pPr algn="ctr">
              <a:lnSpc>
                <a:spcPts val="16509"/>
              </a:lnSpc>
            </a:pPr>
            <a:r>
              <a:rPr lang="en-US" sz="12000" dirty="0" err="1">
                <a:solidFill>
                  <a:srgbClr val="FF66C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endParaRPr lang="en-US" sz="12000" dirty="0">
              <a:solidFill>
                <a:srgbClr val="FF66C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6509"/>
              </a:lnSpc>
            </a:pPr>
            <a:r>
              <a:rPr lang="en-US" sz="12000" dirty="0" err="1">
                <a:solidFill>
                  <a:srgbClr val="FF66C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en-US" sz="12000" dirty="0" err="1">
                <a:solidFill>
                  <a:srgbClr val="FF66C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2000" dirty="0">
              <a:solidFill>
                <a:srgbClr val="FF66C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86427"/>
            <a:ext cx="10100573" cy="101005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1616627"/>
            <a:ext cx="14246391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4"/>
              </a:lnSpc>
            </a:pPr>
            <a:r>
              <a:rPr 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4.為什麼小葉在學校會</a:t>
            </a:r>
            <a:r>
              <a:rPr lang="zh-TW" alt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</a:t>
            </a:r>
            <a:r>
              <a:rPr lang="en-US" sz="100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這些事情</a:t>
            </a:r>
            <a:r>
              <a:rPr 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218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3157" y="439294"/>
            <a:ext cx="16976886" cy="359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4"/>
              </a:lnSpc>
            </a:pPr>
            <a:r>
              <a:rPr 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4.為什麼小葉在學校會</a:t>
            </a:r>
            <a:r>
              <a:rPr lang="zh-TW" alt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</a:t>
            </a:r>
            <a:r>
              <a:rPr lang="en-US" sz="7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這些事情</a:t>
            </a:r>
            <a:r>
              <a:rPr 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39126" y="5283881"/>
            <a:ext cx="9385731" cy="1041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714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因為他像女生 </a:t>
            </a:r>
            <a:endParaRPr lang="en-US" sz="6714" dirty="0">
              <a:solidFill>
                <a:srgbClr val="7843E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858470" y="7321338"/>
            <a:ext cx="10571530" cy="2410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714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因為他和很多男生</a:t>
            </a:r>
            <a:r>
              <a:rPr lang="zh-TW" altLang="en-US" sz="6714" dirty="0">
                <a:solidFill>
                  <a:srgbClr val="00B05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zh-TW" altLang="en-US" sz="6714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endParaRPr lang="en-US" sz="6714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8534400" y="3197348"/>
            <a:ext cx="8843594" cy="1205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性溫和</a:t>
            </a:r>
            <a:endParaRPr lang="en-US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6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355" b="133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71600" y="114300"/>
            <a:ext cx="15773399" cy="496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你知道嗎</a:t>
            </a:r>
            <a:r>
              <a:rPr lang="en-US" sz="8000" b="1" dirty="0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?</a:t>
            </a:r>
          </a:p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故事中的小葉</a:t>
            </a:r>
            <a:endParaRPr lang="en-US" sz="8000" b="1" dirty="0">
              <a:solidFill>
                <a:srgbClr val="4A0499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en-US" sz="8000" b="1" dirty="0" err="1">
                <a:solidFill>
                  <a:srgbClr val="4A0499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位真實存在的人唷</a:t>
            </a:r>
            <a:endParaRPr lang="en-US" sz="8000" b="1" dirty="0">
              <a:solidFill>
                <a:srgbClr val="4A0499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705" y="5575149"/>
            <a:ext cx="14324590" cy="190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18"/>
              </a:lnSpc>
            </a:pPr>
            <a:r>
              <a:rPr lang="en-US" sz="12299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葉 永 鋕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9369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0628" y="427433"/>
            <a:ext cx="113941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6799" dirty="0">
                <a:solidFill>
                  <a:srgbClr val="7843E6"/>
                </a:solidFill>
                <a:latin typeface="Bungee"/>
              </a:rPr>
              <a:t>420~~</a:t>
            </a:r>
            <a:r>
              <a:rPr lang="en-US" sz="6799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每年的4月20日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7800" y="2034230"/>
            <a:ext cx="14876965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4"/>
              </a:lnSpc>
              <a:spcBef>
                <a:spcPct val="0"/>
              </a:spcBef>
            </a:pPr>
            <a:r>
              <a:rPr lang="en-US" sz="11000" b="1" dirty="0" err="1">
                <a:solidFill>
                  <a:srgbClr val="00206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r>
              <a:rPr lang="en-US" sz="11000" b="1" dirty="0" err="1">
                <a:solidFill>
                  <a:srgbClr val="00206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en-US" sz="11000" b="1" dirty="0" err="1">
                <a:solidFill>
                  <a:srgbClr val="00206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1000" b="1" dirty="0">
              <a:solidFill>
                <a:srgbClr val="00206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-381000" y="4762500"/>
            <a:ext cx="18821400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37"/>
              </a:lnSpc>
            </a:pP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就是要提醒大家</a:t>
            </a:r>
            <a:endParaRPr lang="en-US" altLang="zh-TW" sz="9600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2237"/>
              </a:lnSpc>
            </a:pP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尊重每個</a:t>
            </a:r>
            <a:r>
              <a:rPr lang="zh-TW" altLang="en-US" sz="9600" b="1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同性別的人</a:t>
            </a:r>
            <a:endParaRPr lang="en-US" sz="9600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87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2095500"/>
            <a:ext cx="15505422" cy="581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58"/>
              </a:lnSpc>
            </a:pP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5. </a:t>
            </a:r>
            <a:r>
              <a:rPr lang="zh-TW" alt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如果以後我遇見像永鋕這樣的</a:t>
            </a:r>
            <a:r>
              <a:rPr lang="en-US" sz="10000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同學</a:t>
            </a: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會.......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0"/>
            <a:ext cx="17211511" cy="2801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5. </a:t>
            </a:r>
            <a:r>
              <a:rPr lang="zh-TW" alt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如果以後我遇見像永鋕這樣的</a:t>
            </a:r>
            <a:r>
              <a:rPr lang="en-US" sz="66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同學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會......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3F4288-64FD-3A45-B0D3-1A1D7A56018F}"/>
              </a:ext>
            </a:extLst>
          </p:cNvPr>
          <p:cNvSpPr txBox="1"/>
          <p:nvPr/>
        </p:nvSpPr>
        <p:spPr>
          <a:xfrm>
            <a:off x="1143208" y="3806946"/>
            <a:ext cx="433965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保護他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326D9B-C596-E24B-935A-0F78E85FFAEC}"/>
              </a:ext>
            </a:extLst>
          </p:cNvPr>
          <p:cNvSpPr txBox="1"/>
          <p:nvPr/>
        </p:nvSpPr>
        <p:spPr>
          <a:xfrm>
            <a:off x="8001000" y="7048500"/>
            <a:ext cx="504594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當他的好友</a:t>
            </a:r>
            <a:endParaRPr lang="en-US" altLang="zh-TW" sz="8000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A2783C-0622-D444-AD3C-BA3C595B4713}"/>
              </a:ext>
            </a:extLst>
          </p:cNvPr>
          <p:cNvSpPr txBox="1"/>
          <p:nvPr/>
        </p:nvSpPr>
        <p:spPr>
          <a:xfrm>
            <a:off x="6781800" y="4407111"/>
            <a:ext cx="787908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陪他去廁所</a:t>
            </a:r>
            <a:endParaRPr lang="en-US" altLang="zh-TW" sz="8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200" y="6381124"/>
            <a:ext cx="4949667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跟老師說有人欺負他</a:t>
            </a:r>
            <a:endParaRPr lang="en-US" altLang="zh-TW" sz="7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dirty="0">
              <a:solidFill>
                <a:srgbClr val="C00000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500ACBE-DE07-BA4F-87A4-FA5CE87DAA43}"/>
              </a:ext>
            </a:extLst>
          </p:cNvPr>
          <p:cNvSpPr txBox="1"/>
          <p:nvPr/>
        </p:nvSpPr>
        <p:spPr>
          <a:xfrm>
            <a:off x="11394601" y="2192357"/>
            <a:ext cx="6532558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和他</a:t>
            </a:r>
            <a:r>
              <a:rPr lang="zh-TW" altLang="en-US" sz="6600" dirty="0">
                <a:solidFill>
                  <a:srgbClr val="0070C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起玩</a:t>
            </a:r>
            <a:endParaRPr lang="en-US" altLang="zh-TW" sz="66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5219700"/>
            <a:ext cx="3507756" cy="42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-1571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" y="2628900"/>
            <a:ext cx="17475250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8"/>
              </a:lnSpc>
            </a:pPr>
            <a:r>
              <a:rPr 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6.我想對永鋕說</a:t>
            </a:r>
            <a:r>
              <a:rPr lang="zh-TW" altLang="en-US" sz="12000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句安慰的話是</a:t>
            </a:r>
            <a:r>
              <a:rPr 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......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90179" y="5448300"/>
            <a:ext cx="10797821" cy="485901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0600" y="876300"/>
            <a:ext cx="15505422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63"/>
              </a:lnSpc>
            </a:pP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尊重每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樣的人</a:t>
            </a:r>
            <a:endParaRPr lang="en-US" sz="11099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3763"/>
              </a:lnSpc>
            </a:pP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讓世界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更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美好唷</a:t>
            </a:r>
            <a:endParaRPr lang="en-US" sz="11099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114300"/>
            <a:ext cx="18471890" cy="10390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49200" y="2827759"/>
            <a:ext cx="5002339" cy="60088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71800" y="4262130"/>
            <a:ext cx="9213920" cy="209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82"/>
              </a:lnSpc>
              <a:spcBef>
                <a:spcPct val="0"/>
              </a:spcBef>
            </a:pPr>
            <a:r>
              <a:rPr lang="en-US" sz="16981" dirty="0">
                <a:solidFill>
                  <a:srgbClr val="FF66C4"/>
                </a:solidFill>
                <a:latin typeface="Hit and Run"/>
              </a:rPr>
              <a:t>420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586730"/>
            <a:ext cx="179832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3"/>
              </a:lnSpc>
              <a:spcBef>
                <a:spcPct val="0"/>
              </a:spcBef>
            </a:pPr>
            <a:r>
              <a:rPr lang="en-US" sz="12000" dirty="0">
                <a:solidFill>
                  <a:srgbClr val="15A4A8"/>
                </a:solidFill>
                <a:latin typeface="王漢宗特黑體"/>
              </a:rPr>
              <a:t> </a:t>
            </a:r>
            <a:r>
              <a:rPr lang="en-US" sz="12000" b="1" dirty="0" err="1">
                <a:solidFill>
                  <a:srgbClr val="15A4A8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r>
              <a:rPr lang="en-US" sz="12000" b="1" dirty="0" err="1">
                <a:solidFill>
                  <a:srgbClr val="15A4A8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教</a:t>
            </a:r>
            <a:r>
              <a:rPr lang="en-US" sz="12000" b="1" dirty="0" err="1">
                <a:solidFill>
                  <a:srgbClr val="15A4A8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2000" b="1" dirty="0">
              <a:solidFill>
                <a:srgbClr val="15A4A8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6674894"/>
            <a:ext cx="10452196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國小</a:t>
            </a:r>
            <a:r>
              <a:rPr lang="zh-TW" alt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一二</a:t>
            </a:r>
            <a:r>
              <a:rPr 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年</a:t>
            </a:r>
            <a:r>
              <a:rPr lang="zh-TW" alt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級</a:t>
            </a:r>
            <a:endParaRPr lang="en-US" sz="8000" dirty="0">
              <a:solidFill>
                <a:srgbClr val="7843E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515600" y="9312792"/>
            <a:ext cx="7827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性平議題中央輔導群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163413"/>
            <a:ext cx="17117069" cy="1215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8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讓我們先來看</a:t>
            </a:r>
            <a:r>
              <a:rPr lang="en-US" sz="78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78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個故事</a:t>
            </a:r>
            <a:r>
              <a:rPr lang="en-US" sz="78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吧</a:t>
            </a:r>
            <a:r>
              <a:rPr lang="en-US" sz="7899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~ </a:t>
            </a:r>
          </a:p>
        </p:txBody>
      </p:sp>
      <p:pic>
        <p:nvPicPr>
          <p:cNvPr id="8" name="圖片 7">
            <a:hlinkClick r:id="rId3"/>
            <a:extLst>
              <a:ext uri="{FF2B5EF4-FFF2-40B4-BE49-F238E27FC236}">
                <a16:creationId xmlns:a16="http://schemas.microsoft.com/office/drawing/2014/main" id="{5804E59C-C0A1-53F8-CCAE-F2F5CBC18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0" t="1111" r="11250" b="1878"/>
          <a:stretch/>
        </p:blipFill>
        <p:spPr>
          <a:xfrm>
            <a:off x="4572000" y="1806415"/>
            <a:ext cx="9706884" cy="679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990600" y="9072145"/>
            <a:ext cx="88953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影片來源</a:t>
            </a:r>
            <a:r>
              <a:rPr lang="en-US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桃園市性別平等</a:t>
            </a:r>
            <a:r>
              <a:rPr lang="zh-TW" altLang="en-US" sz="28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育輔導團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800" dirty="0"/>
              <a:t>https://www.youtube.com/watch?v=VP7F527eoC8</a:t>
            </a:r>
            <a:endParaRPr lang="zh-TW" altLang="en-US" sz="28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B0CC7B5-3C42-F2E6-E2CB-E3D9C950E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0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75086" y="3406082"/>
            <a:ext cx="13960314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1.小葉是</a:t>
            </a:r>
            <a:r>
              <a:rPr lang="en-US" sz="9600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位什麼樣的男孩子呢?</a:t>
            </a:r>
          </a:p>
        </p:txBody>
      </p:sp>
    </p:spTree>
    <p:extLst>
      <p:ext uri="{BB962C8B-B14F-4D97-AF65-F5344CB8AC3E}">
        <p14:creationId xmlns:p14="http://schemas.microsoft.com/office/powerpoint/2010/main" val="157107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9600" y="342985"/>
            <a:ext cx="9372600" cy="26673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9"/>
              </a:lnSpc>
            </a:pP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1.小葉是</a:t>
            </a:r>
            <a:r>
              <a:rPr lang="en-US" sz="6600" dirty="0">
                <a:solidFill>
                  <a:srgbClr val="800404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一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位什麼樣的男孩子呢?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51720" y="3550747"/>
            <a:ext cx="4216487" cy="12567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會做家事</a:t>
            </a:r>
            <a:endParaRPr lang="en-US" sz="54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79944" y="1351266"/>
            <a:ext cx="4800600" cy="1372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6"/>
              </a:lnSpc>
            </a:pPr>
            <a:r>
              <a:rPr lang="en-US" sz="7618" dirty="0" err="1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會煮飯</a:t>
            </a:r>
            <a:endParaRPr lang="en-US" sz="7618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09800" y="3578767"/>
            <a:ext cx="5336989" cy="1228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會織毛線</a:t>
            </a:r>
            <a:endParaRPr lang="en-US" sz="6000" dirty="0">
              <a:solidFill>
                <a:srgbClr val="008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8200" y="5829300"/>
            <a:ext cx="8610600" cy="15132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28"/>
              </a:lnSpc>
            </a:pPr>
            <a:r>
              <a:rPr lang="en-US" sz="5400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舉止行</a:t>
            </a:r>
            <a:r>
              <a:rPr lang="en-US" sz="5400" dirty="0" err="1">
                <a:solidFill>
                  <a:srgbClr val="0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為</a:t>
            </a:r>
            <a:r>
              <a:rPr lang="en-US" sz="5400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像女生</a:t>
            </a:r>
            <a:endParaRPr lang="en-US" sz="54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0817777" y="5727548"/>
            <a:ext cx="5257800" cy="1474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zh-TW" altLang="en-US" sz="66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lang="zh-TW" altLang="en-US" sz="66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性溫和</a:t>
            </a:r>
            <a:endParaRPr lang="en-US" sz="66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371600" y="8157400"/>
            <a:ext cx="10924389" cy="1474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有許多女生好朋友</a:t>
            </a:r>
            <a:endParaRPr lang="en-US" sz="66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152400" y="-187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3000" y="3161623"/>
            <a:ext cx="15106650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86"/>
              </a:lnSpc>
            </a:pPr>
            <a:r>
              <a:rPr lang="en-US" sz="9600" dirty="0">
                <a:solidFill>
                  <a:srgbClr val="800404"/>
                </a:solidFill>
                <a:latin typeface="Noto Sans T Chinese Bold"/>
              </a:rPr>
              <a:t>2.</a:t>
            </a: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小葉在學校時，男同學如何對待他?</a:t>
            </a:r>
          </a:p>
        </p:txBody>
      </p:sp>
    </p:spTree>
    <p:extLst>
      <p:ext uri="{BB962C8B-B14F-4D97-AF65-F5344CB8AC3E}">
        <p14:creationId xmlns:p14="http://schemas.microsoft.com/office/powerpoint/2010/main" val="185303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0240" y="306231"/>
            <a:ext cx="15982172" cy="25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86"/>
              </a:lnSpc>
            </a:pPr>
            <a:r>
              <a:rPr 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2.小葉在學校時，男同學如何對待他?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8636718"/>
            <a:ext cx="7467600" cy="12567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</a:t>
            </a:r>
            <a:r>
              <a:rPr lang="zh-TW" altLang="en-US" sz="54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幫忙</a:t>
            </a: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寫作業</a:t>
            </a:r>
            <a:endParaRPr lang="en-US" sz="54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40582" y="2318661"/>
            <a:ext cx="5923417" cy="1256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7028" dirty="0" err="1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叫他跑腿</a:t>
            </a:r>
            <a:endParaRPr lang="en-US" sz="7028" dirty="0">
              <a:solidFill>
                <a:srgbClr val="008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449286" y="7065036"/>
            <a:ext cx="5642826" cy="1256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7028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</a:t>
            </a:r>
            <a:r>
              <a:rPr lang="en-US" sz="7028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打雜</a:t>
            </a:r>
            <a:endParaRPr lang="en-US" sz="7028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27828" y="4684590"/>
            <a:ext cx="4272198" cy="10861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7028" dirty="0" err="1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排擠他</a:t>
            </a:r>
            <a:endParaRPr lang="en-US" sz="7028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0720" y="6667500"/>
            <a:ext cx="6483544" cy="12567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欺負霸凌</a:t>
            </a:r>
            <a:r>
              <a:rPr 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他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2057400" y="3395777"/>
            <a:ext cx="5257800" cy="2513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6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在廁所脫他褲子</a:t>
            </a:r>
            <a:endParaRPr lang="en-US" sz="6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1571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32086" y="2324100"/>
            <a:ext cx="15392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180"/>
              </a:lnSpc>
            </a:pP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 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發生在小葉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身上的事情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覺得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298207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0240" y="306231"/>
            <a:ext cx="15982172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86"/>
              </a:lnSpc>
            </a:pPr>
            <a:r>
              <a:rPr lang="en-US" altLang="zh-TW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發生在</a:t>
            </a:r>
            <a:r>
              <a:rPr lang="en-US" sz="7616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小葉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身上的事情</a:t>
            </a:r>
            <a:r>
              <a:rPr 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</a:t>
            </a:r>
            <a:r>
              <a:rPr lang="en-US" altLang="zh-TW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…</a:t>
            </a:r>
            <a:endParaRPr lang="en-US" sz="7616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56104" y="3130737"/>
            <a:ext cx="6302448" cy="5027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4800" u="sng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小華</a:t>
            </a:r>
            <a:r>
              <a:rPr lang="en-US" altLang="zh-TW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我覺得很奇怪，我不會隨便脫別人的褲子</a:t>
            </a:r>
            <a:endParaRPr lang="en-US" sz="48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3038" y="3215390"/>
            <a:ext cx="6139106" cy="3770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39"/>
              </a:lnSpc>
            </a:pPr>
            <a:r>
              <a:rPr lang="zh-TW" altLang="en-US" sz="4400" u="sng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小明</a:t>
            </a:r>
            <a:r>
              <a:rPr lang="en-US" altLang="zh-TW" sz="4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我覺得很生氣，我們應該要愛護同學</a:t>
            </a:r>
            <a:endParaRPr lang="en-US" sz="44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2524334" y="7285802"/>
            <a:ext cx="6710726" cy="2513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39"/>
              </a:lnSpc>
            </a:pPr>
            <a:r>
              <a:rPr lang="zh-TW" altLang="en-US" sz="4800" u="sng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花花</a:t>
            </a:r>
            <a:r>
              <a:rPr lang="en-US" altLang="zh-TW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很難過，大家怎麼都欺負他</a:t>
            </a:r>
            <a:endParaRPr lang="en-US" sz="48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54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273</Words>
  <Application>Microsoft Office PowerPoint</Application>
  <PresentationFormat>自訂</PresentationFormat>
  <Paragraphs>56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Bungee</vt:lpstr>
      <vt:lpstr>Hannotate SC</vt:lpstr>
      <vt:lpstr>Hit and Run</vt:lpstr>
      <vt:lpstr>書法中楷（破音三）</vt:lpstr>
      <vt:lpstr>王漢宗特黑體</vt:lpstr>
      <vt:lpstr>書法中楷（注音一）</vt:lpstr>
      <vt:lpstr>Arial</vt:lpstr>
      <vt:lpstr>書法中楷（破音二）</vt:lpstr>
      <vt:lpstr>Calibri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性平教育420_低年級</dc:title>
  <dc:creator>Administrator</dc:creator>
  <cp:lastModifiedBy>shing-yi chen</cp:lastModifiedBy>
  <cp:revision>52</cp:revision>
  <dcterms:created xsi:type="dcterms:W3CDTF">2006-08-16T00:00:00Z</dcterms:created>
  <dcterms:modified xsi:type="dcterms:W3CDTF">2024-04-14T13:46:31Z</dcterms:modified>
  <dc:identifier>DAFe44fhUcA</dc:identifier>
</cp:coreProperties>
</file>