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1"/>
  </p:notesMasterIdLst>
  <p:sldIdLst>
    <p:sldId id="301" r:id="rId2"/>
    <p:sldId id="256" r:id="rId3"/>
    <p:sldId id="293" r:id="rId4"/>
    <p:sldId id="257" r:id="rId5"/>
    <p:sldId id="258" r:id="rId6"/>
    <p:sldId id="294" r:id="rId7"/>
    <p:sldId id="259" r:id="rId8"/>
    <p:sldId id="295" r:id="rId9"/>
    <p:sldId id="261" r:id="rId10"/>
    <p:sldId id="260" r:id="rId11"/>
    <p:sldId id="296" r:id="rId12"/>
    <p:sldId id="267" r:id="rId13"/>
    <p:sldId id="297" r:id="rId14"/>
    <p:sldId id="298" r:id="rId15"/>
    <p:sldId id="299" r:id="rId16"/>
    <p:sldId id="271" r:id="rId17"/>
    <p:sldId id="263" r:id="rId18"/>
    <p:sldId id="264" r:id="rId19"/>
    <p:sldId id="292" r:id="rId20"/>
  </p:sldIdLst>
  <p:sldSz cx="9144000" cy="5143500" type="screen16x9"/>
  <p:notesSz cx="6858000" cy="9144000"/>
  <p:embeddedFontLst>
    <p:embeddedFont>
      <p:font typeface="Barlow Condensed" panose="00000506000000000000" pitchFamily="2" charset="0"/>
      <p:regular r:id="rId22"/>
      <p:bold r:id="rId23"/>
      <p:italic r:id="rId24"/>
      <p:boldItalic r:id="rId25"/>
    </p:embeddedFont>
    <p:embeddedFont>
      <p:font typeface="Barlow Condensed ExtraBold" panose="00000906000000000000" pitchFamily="2" charset="0"/>
      <p:bold r:id="rId26"/>
      <p:boldItalic r:id="rId27"/>
    </p:embeddedFont>
    <p:embeddedFont>
      <p:font typeface="Cooper Black" panose="0208090404030B020404" pitchFamily="18" charset="0"/>
      <p:regular r:id="rId28"/>
    </p:embeddedFont>
    <p:embeddedFont>
      <p:font typeface="Francois One" panose="02020500000000000000" charset="0"/>
      <p:regular r:id="rId29"/>
    </p:embeddedFont>
    <p:embeddedFont>
      <p:font typeface="Josefin Slab" pitchFamily="2" charset="0"/>
      <p:regular r:id="rId30"/>
      <p:bold r:id="rId31"/>
      <p:italic r:id="rId32"/>
      <p:boldItalic r:id="rId33"/>
    </p:embeddedFont>
    <p:embeddedFont>
      <p:font typeface="Josefin Slab Medium" panose="02020500000000000000" charset="0"/>
      <p:regular r:id="rId34"/>
      <p:bold r:id="rId35"/>
      <p:italic r:id="rId36"/>
      <p:boldItalic r:id="rId37"/>
    </p:embeddedFont>
    <p:embeddedFont>
      <p:font typeface="Yanone Kaffeesatz" panose="02020500000000000000" charset="0"/>
      <p:regular r:id="rId38"/>
      <p:bold r:id="rId39"/>
    </p:embeddedFont>
    <p:embeddedFont>
      <p:font typeface="微軟正黑體" panose="020B0604030504040204" pitchFamily="34" charset="-120"/>
      <p:regular r:id="rId40"/>
      <p:bold r:id="rId41"/>
    </p:embeddedFont>
    <p:embeddedFont>
      <p:font typeface="微軟正黑體" panose="020B0604030504040204" pitchFamily="34" charset="-12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6F859E0-853E-4211-84BF-D55AF1EF20E1}">
  <a:tblStyle styleId="{A6F859E0-853E-4211-84BF-D55AF1EF20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6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118dfb632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2" name="Google Shape;2502;g118dfb632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7" name="Google Shape;3147;ge936df1943_2_30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8" name="Google Shape;3148;ge936df1943_2_30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" name="Google Shape;3204;gf39ce14a65_0_38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5" name="Google Shape;3205;gf39ce14a65_0_38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5" name="Google Shape;4465;ge2f71b0dd6_1_4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6" name="Google Shape;4466;ge2f71b0dd6_1_4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9" name="Google Shape;2619;g1121316300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0" name="Google Shape;2620;g11213163006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g119dc35860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6" name="Google Shape;2626;g119dc35860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8" name="Google Shape;2708;gcc4eba5a64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9" name="Google Shape;2709;gcc4eba5a64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gcc4eba5a64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6" name="Google Shape;2816;gcc4eba5a64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Google Shape;2715;gcc4eba5a64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6" name="Google Shape;2716;gcc4eba5a64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3" name="Google Shape;3313;g119dc35860c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4" name="Google Shape;3314;g119dc35860c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3" name="Google Shape;3313;g119dc35860c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4" name="Google Shape;3314;g119dc35860c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0045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3" name="Google Shape;3443;gcc4eba5a64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4" name="Google Shape;3444;gcc4eba5a64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126962" y="-690434"/>
            <a:ext cx="9397919" cy="6524363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500897" y="110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31395" y="3866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406247" y="747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139950" y="9427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flipH="1">
            <a:off x="406247" y="11419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flipH="1">
            <a:off x="141972" y="1320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flipH="1">
            <a:off x="370222" y="15361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flipH="1">
            <a:off x="221247" y="1743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flipH="1">
            <a:off x="645372" y="17922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flipH="1">
            <a:off x="139950" y="25179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flipH="1">
            <a:off x="713020" y="2087710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flipH="1">
            <a:off x="433857" y="2296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 flipH="1">
            <a:off x="291250" y="1947638"/>
            <a:ext cx="188896" cy="176394"/>
            <a:chOff x="3252398" y="3384763"/>
            <a:chExt cx="188896" cy="176394"/>
          </a:xfrm>
        </p:grpSpPr>
        <p:sp>
          <p:nvSpPr>
            <p:cNvPr id="26" name="Google Shape;26;p2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2"/>
          <p:cNvSpPr/>
          <p:nvPr/>
        </p:nvSpPr>
        <p:spPr>
          <a:xfrm flipH="1">
            <a:off x="167522" y="2230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>
            <a:off x="6999972" y="122522"/>
            <a:ext cx="2047225" cy="1883475"/>
            <a:chOff x="6999972" y="122522"/>
            <a:chExt cx="2047225" cy="1883475"/>
          </a:xfrm>
        </p:grpSpPr>
        <p:grpSp>
          <p:nvGrpSpPr>
            <p:cNvPr id="30" name="Google Shape;30;p2"/>
            <p:cNvGrpSpPr/>
            <p:nvPr/>
          </p:nvGrpSpPr>
          <p:grpSpPr>
            <a:xfrm flipH="1">
              <a:off x="8578350" y="416888"/>
              <a:ext cx="188896" cy="176394"/>
              <a:chOff x="3252398" y="3384763"/>
              <a:chExt cx="188896" cy="176394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252398" y="3384763"/>
                <a:ext cx="188896" cy="176394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2850" extrusionOk="0">
                    <a:moveTo>
                      <a:pt x="1520" y="0"/>
                    </a:moveTo>
                    <a:cubicBezTo>
                      <a:pt x="840" y="0"/>
                      <a:pt x="158" y="457"/>
                      <a:pt x="65" y="1266"/>
                    </a:cubicBezTo>
                    <a:cubicBezTo>
                      <a:pt x="1" y="1859"/>
                      <a:pt x="356" y="2462"/>
                      <a:pt x="874" y="2721"/>
                    </a:cubicBezTo>
                    <a:cubicBezTo>
                      <a:pt x="1061" y="2807"/>
                      <a:pt x="1266" y="2849"/>
                      <a:pt x="1472" y="2849"/>
                    </a:cubicBezTo>
                    <a:cubicBezTo>
                      <a:pt x="1859" y="2849"/>
                      <a:pt x="2249" y="2701"/>
                      <a:pt x="2523" y="2419"/>
                    </a:cubicBezTo>
                    <a:cubicBezTo>
                      <a:pt x="2944" y="1999"/>
                      <a:pt x="3052" y="1298"/>
                      <a:pt x="2782" y="780"/>
                    </a:cubicBezTo>
                    <a:cubicBezTo>
                      <a:pt x="2517" y="247"/>
                      <a:pt x="2019" y="0"/>
                      <a:pt x="1520" y="0"/>
                    </a:cubicBezTo>
                    <a:close/>
                  </a:path>
                </a:pathLst>
              </a:custGeom>
              <a:solidFill>
                <a:srgbClr val="FF5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286439" y="3409706"/>
                <a:ext cx="68144" cy="40044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647" fill="none" extrusionOk="0">
                    <a:moveTo>
                      <a:pt x="0" y="647"/>
                    </a:moveTo>
                    <a:cubicBezTo>
                      <a:pt x="194" y="237"/>
                      <a:pt x="669" y="0"/>
                      <a:pt x="1100" y="76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 flipH="1">
              <a:off x="7992500" y="480692"/>
              <a:ext cx="112242" cy="107565"/>
            </a:xfrm>
            <a:custGeom>
              <a:avLst/>
              <a:gdLst/>
              <a:ahLst/>
              <a:cxnLst/>
              <a:rect l="l" t="t" r="r" b="b"/>
              <a:pathLst>
                <a:path w="2112" h="2024" extrusionOk="0">
                  <a:moveTo>
                    <a:pt x="1340" y="0"/>
                  </a:moveTo>
                  <a:cubicBezTo>
                    <a:pt x="1301" y="0"/>
                    <a:pt x="1261" y="14"/>
                    <a:pt x="1227" y="44"/>
                  </a:cubicBezTo>
                  <a:lnTo>
                    <a:pt x="850" y="367"/>
                  </a:lnTo>
                  <a:lnTo>
                    <a:pt x="365" y="238"/>
                  </a:lnTo>
                  <a:cubicBezTo>
                    <a:pt x="347" y="232"/>
                    <a:pt x="330" y="230"/>
                    <a:pt x="313" y="230"/>
                  </a:cubicBezTo>
                  <a:cubicBezTo>
                    <a:pt x="204" y="230"/>
                    <a:pt x="113" y="343"/>
                    <a:pt x="160" y="464"/>
                  </a:cubicBezTo>
                  <a:lnTo>
                    <a:pt x="354" y="917"/>
                  </a:lnTo>
                  <a:lnTo>
                    <a:pt x="84" y="1338"/>
                  </a:lnTo>
                  <a:cubicBezTo>
                    <a:pt x="1" y="1452"/>
                    <a:pt x="89" y="1608"/>
                    <a:pt x="232" y="1608"/>
                  </a:cubicBezTo>
                  <a:cubicBezTo>
                    <a:pt x="237" y="1608"/>
                    <a:pt x="241" y="1608"/>
                    <a:pt x="246" y="1607"/>
                  </a:cubicBezTo>
                  <a:lnTo>
                    <a:pt x="742" y="1564"/>
                  </a:lnTo>
                  <a:lnTo>
                    <a:pt x="1065" y="1963"/>
                  </a:lnTo>
                  <a:cubicBezTo>
                    <a:pt x="1099" y="2004"/>
                    <a:pt x="1146" y="2023"/>
                    <a:pt x="1193" y="2023"/>
                  </a:cubicBezTo>
                  <a:cubicBezTo>
                    <a:pt x="1270" y="2023"/>
                    <a:pt x="1347" y="1974"/>
                    <a:pt x="1367" y="1887"/>
                  </a:cubicBezTo>
                  <a:lnTo>
                    <a:pt x="1486" y="1402"/>
                  </a:lnTo>
                  <a:lnTo>
                    <a:pt x="1960" y="1230"/>
                  </a:lnTo>
                  <a:cubicBezTo>
                    <a:pt x="2090" y="1176"/>
                    <a:pt x="2111" y="1003"/>
                    <a:pt x="1982" y="917"/>
                  </a:cubicBezTo>
                  <a:lnTo>
                    <a:pt x="1551" y="669"/>
                  </a:lnTo>
                  <a:lnTo>
                    <a:pt x="1508" y="162"/>
                  </a:lnTo>
                  <a:cubicBezTo>
                    <a:pt x="1508" y="66"/>
                    <a:pt x="1426" y="0"/>
                    <a:pt x="13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8665748" y="1226237"/>
              <a:ext cx="111892" cy="110247"/>
            </a:xfrm>
            <a:custGeom>
              <a:avLst/>
              <a:gdLst/>
              <a:ahLst/>
              <a:cxnLst/>
              <a:rect l="l" t="t" r="r" b="b"/>
              <a:pathLst>
                <a:path w="1564" h="1541" extrusionOk="0">
                  <a:moveTo>
                    <a:pt x="983" y="1"/>
                  </a:moveTo>
                  <a:cubicBezTo>
                    <a:pt x="897" y="1"/>
                    <a:pt x="811" y="18"/>
                    <a:pt x="733" y="52"/>
                  </a:cubicBezTo>
                  <a:cubicBezTo>
                    <a:pt x="474" y="160"/>
                    <a:pt x="302" y="407"/>
                    <a:pt x="216" y="655"/>
                  </a:cubicBezTo>
                  <a:cubicBezTo>
                    <a:pt x="162" y="839"/>
                    <a:pt x="0" y="1356"/>
                    <a:pt x="183" y="1507"/>
                  </a:cubicBezTo>
                  <a:cubicBezTo>
                    <a:pt x="219" y="1531"/>
                    <a:pt x="264" y="1541"/>
                    <a:pt x="314" y="1541"/>
                  </a:cubicBezTo>
                  <a:cubicBezTo>
                    <a:pt x="543" y="1541"/>
                    <a:pt x="892" y="1339"/>
                    <a:pt x="1024" y="1259"/>
                  </a:cubicBezTo>
                  <a:cubicBezTo>
                    <a:pt x="1197" y="1151"/>
                    <a:pt x="1358" y="1022"/>
                    <a:pt x="1456" y="828"/>
                  </a:cubicBezTo>
                  <a:cubicBezTo>
                    <a:pt x="1553" y="645"/>
                    <a:pt x="1563" y="418"/>
                    <a:pt x="1456" y="235"/>
                  </a:cubicBezTo>
                  <a:cubicBezTo>
                    <a:pt x="1352" y="80"/>
                    <a:pt x="1168" y="1"/>
                    <a:pt x="983" y="1"/>
                  </a:cubicBezTo>
                  <a:close/>
                </a:path>
              </a:pathLst>
            </a:custGeom>
            <a:solidFill>
              <a:srgbClr val="FF8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8379097" y="715972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8379097" y="281822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7638822" y="416860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8856947" y="1688822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8425572" y="126544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flipH="1">
              <a:off x="8830422" y="79949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flipH="1">
              <a:off x="8830422" y="18224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8073797" y="79949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7978822" y="175622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flipH="1">
              <a:off x="7272072" y="18224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flipH="1">
              <a:off x="9009622" y="489185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flipH="1">
              <a:off x="8943247" y="1084872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flipH="1">
              <a:off x="7430047" y="489185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flipH="1">
              <a:off x="8498572" y="137435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flipH="1">
              <a:off x="8598122" y="101849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flipH="1">
              <a:off x="8969772" y="139014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flipH="1">
              <a:off x="7788422" y="73974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flipH="1">
              <a:off x="8332807" y="1011219"/>
              <a:ext cx="46288" cy="46360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51" y="1"/>
                    <a:pt x="0" y="152"/>
                    <a:pt x="0" y="324"/>
                  </a:cubicBezTo>
                  <a:cubicBezTo>
                    <a:pt x="0" y="507"/>
                    <a:pt x="151" y="648"/>
                    <a:pt x="324" y="648"/>
                  </a:cubicBezTo>
                  <a:cubicBezTo>
                    <a:pt x="518" y="648"/>
                    <a:pt x="647" y="507"/>
                    <a:pt x="647" y="324"/>
                  </a:cubicBezTo>
                  <a:cubicBezTo>
                    <a:pt x="647" y="152"/>
                    <a:pt x="496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8989672" y="197419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7655857" y="161694"/>
              <a:ext cx="46288" cy="46360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51" y="1"/>
                    <a:pt x="0" y="152"/>
                    <a:pt x="0" y="324"/>
                  </a:cubicBezTo>
                  <a:cubicBezTo>
                    <a:pt x="0" y="507"/>
                    <a:pt x="151" y="648"/>
                    <a:pt x="324" y="648"/>
                  </a:cubicBezTo>
                  <a:cubicBezTo>
                    <a:pt x="518" y="648"/>
                    <a:pt x="647" y="507"/>
                    <a:pt x="647" y="324"/>
                  </a:cubicBezTo>
                  <a:cubicBezTo>
                    <a:pt x="647" y="152"/>
                    <a:pt x="496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9016247" y="122522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flipH="1">
              <a:off x="6999972" y="122522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flipH="1">
              <a:off x="8657872" y="158924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2"/>
          <p:cNvGrpSpPr/>
          <p:nvPr/>
        </p:nvGrpSpPr>
        <p:grpSpPr>
          <a:xfrm>
            <a:off x="7492834" y="4141032"/>
            <a:ext cx="1594128" cy="899258"/>
            <a:chOff x="7492834" y="4141032"/>
            <a:chExt cx="1594128" cy="899258"/>
          </a:xfrm>
        </p:grpSpPr>
        <p:sp>
          <p:nvSpPr>
            <p:cNvPr id="59" name="Google Shape;59;p2"/>
            <p:cNvSpPr/>
            <p:nvPr/>
          </p:nvSpPr>
          <p:spPr>
            <a:xfrm flipH="1">
              <a:off x="8242762" y="4904267"/>
              <a:ext cx="112242" cy="107565"/>
            </a:xfrm>
            <a:custGeom>
              <a:avLst/>
              <a:gdLst/>
              <a:ahLst/>
              <a:cxnLst/>
              <a:rect l="l" t="t" r="r" b="b"/>
              <a:pathLst>
                <a:path w="2112" h="2024" extrusionOk="0">
                  <a:moveTo>
                    <a:pt x="1340" y="0"/>
                  </a:moveTo>
                  <a:cubicBezTo>
                    <a:pt x="1301" y="0"/>
                    <a:pt x="1261" y="14"/>
                    <a:pt x="1227" y="44"/>
                  </a:cubicBezTo>
                  <a:lnTo>
                    <a:pt x="850" y="367"/>
                  </a:lnTo>
                  <a:lnTo>
                    <a:pt x="365" y="238"/>
                  </a:lnTo>
                  <a:cubicBezTo>
                    <a:pt x="347" y="232"/>
                    <a:pt x="330" y="230"/>
                    <a:pt x="313" y="230"/>
                  </a:cubicBezTo>
                  <a:cubicBezTo>
                    <a:pt x="204" y="230"/>
                    <a:pt x="113" y="343"/>
                    <a:pt x="160" y="464"/>
                  </a:cubicBezTo>
                  <a:lnTo>
                    <a:pt x="354" y="917"/>
                  </a:lnTo>
                  <a:lnTo>
                    <a:pt x="84" y="1338"/>
                  </a:lnTo>
                  <a:cubicBezTo>
                    <a:pt x="1" y="1452"/>
                    <a:pt x="89" y="1608"/>
                    <a:pt x="232" y="1608"/>
                  </a:cubicBezTo>
                  <a:cubicBezTo>
                    <a:pt x="237" y="1608"/>
                    <a:pt x="241" y="1608"/>
                    <a:pt x="246" y="1607"/>
                  </a:cubicBezTo>
                  <a:lnTo>
                    <a:pt x="742" y="1564"/>
                  </a:lnTo>
                  <a:lnTo>
                    <a:pt x="1065" y="1963"/>
                  </a:lnTo>
                  <a:cubicBezTo>
                    <a:pt x="1099" y="2004"/>
                    <a:pt x="1146" y="2023"/>
                    <a:pt x="1193" y="2023"/>
                  </a:cubicBezTo>
                  <a:cubicBezTo>
                    <a:pt x="1270" y="2023"/>
                    <a:pt x="1347" y="1974"/>
                    <a:pt x="1367" y="1887"/>
                  </a:cubicBezTo>
                  <a:lnTo>
                    <a:pt x="1486" y="1402"/>
                  </a:lnTo>
                  <a:lnTo>
                    <a:pt x="1960" y="1230"/>
                  </a:lnTo>
                  <a:cubicBezTo>
                    <a:pt x="2090" y="1176"/>
                    <a:pt x="2111" y="1003"/>
                    <a:pt x="1982" y="917"/>
                  </a:cubicBezTo>
                  <a:lnTo>
                    <a:pt x="1551" y="669"/>
                  </a:lnTo>
                  <a:lnTo>
                    <a:pt x="1508" y="162"/>
                  </a:lnTo>
                  <a:cubicBezTo>
                    <a:pt x="1508" y="66"/>
                    <a:pt x="1426" y="0"/>
                    <a:pt x="13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flipH="1">
              <a:off x="8514469" y="4764907"/>
              <a:ext cx="46288" cy="46360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51" y="1"/>
                    <a:pt x="0" y="152"/>
                    <a:pt x="0" y="324"/>
                  </a:cubicBezTo>
                  <a:cubicBezTo>
                    <a:pt x="0" y="507"/>
                    <a:pt x="151" y="648"/>
                    <a:pt x="324" y="648"/>
                  </a:cubicBezTo>
                  <a:cubicBezTo>
                    <a:pt x="518" y="648"/>
                    <a:pt x="647" y="507"/>
                    <a:pt x="647" y="324"/>
                  </a:cubicBezTo>
                  <a:cubicBezTo>
                    <a:pt x="647" y="152"/>
                    <a:pt x="496" y="1"/>
                    <a:pt x="3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flipH="1">
              <a:off x="8698557" y="4576244"/>
              <a:ext cx="46288" cy="46360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51" y="1"/>
                    <a:pt x="0" y="152"/>
                    <a:pt x="0" y="324"/>
                  </a:cubicBezTo>
                  <a:cubicBezTo>
                    <a:pt x="0" y="507"/>
                    <a:pt x="151" y="648"/>
                    <a:pt x="324" y="648"/>
                  </a:cubicBezTo>
                  <a:cubicBezTo>
                    <a:pt x="518" y="648"/>
                    <a:pt x="647" y="507"/>
                    <a:pt x="647" y="324"/>
                  </a:cubicBezTo>
                  <a:cubicBezTo>
                    <a:pt x="647" y="152"/>
                    <a:pt x="496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flipH="1">
              <a:off x="8455159" y="4542822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flipH="1">
              <a:off x="8971207" y="4953223"/>
              <a:ext cx="115756" cy="87067"/>
            </a:xfrm>
            <a:custGeom>
              <a:avLst/>
              <a:gdLst/>
              <a:ahLst/>
              <a:cxnLst/>
              <a:rect l="l" t="t" r="r" b="b"/>
              <a:pathLst>
                <a:path w="1618" h="1217" extrusionOk="0">
                  <a:moveTo>
                    <a:pt x="833" y="1"/>
                  </a:moveTo>
                  <a:cubicBezTo>
                    <a:pt x="181" y="1"/>
                    <a:pt x="0" y="1082"/>
                    <a:pt x="729" y="1206"/>
                  </a:cubicBezTo>
                  <a:cubicBezTo>
                    <a:pt x="770" y="1213"/>
                    <a:pt x="810" y="1217"/>
                    <a:pt x="847" y="1217"/>
                  </a:cubicBezTo>
                  <a:cubicBezTo>
                    <a:pt x="1500" y="1217"/>
                    <a:pt x="1618" y="121"/>
                    <a:pt x="934" y="9"/>
                  </a:cubicBezTo>
                  <a:cubicBezTo>
                    <a:pt x="900" y="3"/>
                    <a:pt x="866" y="1"/>
                    <a:pt x="833" y="1"/>
                  </a:cubicBezTo>
                  <a:close/>
                </a:path>
              </a:pathLst>
            </a:custGeom>
            <a:solidFill>
              <a:srgbClr val="FCC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flipH="1">
              <a:off x="8647634" y="498084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flipH="1">
              <a:off x="8815334" y="4818385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flipH="1">
              <a:off x="8989684" y="4542835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flipH="1">
              <a:off x="8700709" y="433044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flipH="1">
              <a:off x="8919319" y="4141032"/>
              <a:ext cx="46288" cy="46360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51" y="1"/>
                    <a:pt x="0" y="152"/>
                    <a:pt x="0" y="324"/>
                  </a:cubicBezTo>
                  <a:cubicBezTo>
                    <a:pt x="0" y="507"/>
                    <a:pt x="151" y="648"/>
                    <a:pt x="324" y="648"/>
                  </a:cubicBezTo>
                  <a:cubicBezTo>
                    <a:pt x="518" y="648"/>
                    <a:pt x="647" y="507"/>
                    <a:pt x="647" y="324"/>
                  </a:cubicBezTo>
                  <a:cubicBezTo>
                    <a:pt x="647" y="152"/>
                    <a:pt x="496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flipH="1">
              <a:off x="7990584" y="4841472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flipH="1">
              <a:off x="7831309" y="500074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flipH="1">
              <a:off x="7638834" y="482154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flipH="1">
              <a:off x="7492834" y="5000747"/>
              <a:ext cx="30950" cy="3180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7" y="1"/>
                    <a:pt x="1" y="98"/>
                    <a:pt x="1" y="206"/>
                  </a:cubicBezTo>
                  <a:cubicBezTo>
                    <a:pt x="1" y="314"/>
                    <a:pt x="87" y="411"/>
                    <a:pt x="195" y="411"/>
                  </a:cubicBezTo>
                  <a:cubicBezTo>
                    <a:pt x="313" y="411"/>
                    <a:pt x="400" y="314"/>
                    <a:pt x="400" y="206"/>
                  </a:cubicBezTo>
                  <a:cubicBezTo>
                    <a:pt x="400" y="98"/>
                    <a:pt x="313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4258438" y="996950"/>
            <a:ext cx="3583800" cy="26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4" name="Google Shape;74;p2"/>
          <p:cNvSpPr txBox="1">
            <a:spLocks noGrp="1"/>
          </p:cNvSpPr>
          <p:nvPr>
            <p:ph type="subTitle" idx="1"/>
          </p:nvPr>
        </p:nvSpPr>
        <p:spPr>
          <a:xfrm>
            <a:off x="5405938" y="3620950"/>
            <a:ext cx="2436300" cy="52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5" name="Google Shape;75;p2"/>
          <p:cNvSpPr/>
          <p:nvPr/>
        </p:nvSpPr>
        <p:spPr>
          <a:xfrm flipH="1">
            <a:off x="88100" y="44150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 flipH="1">
            <a:off x="354397" y="46143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 flipH="1">
            <a:off x="90122" y="4792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 flipH="1">
            <a:off x="318372" y="5008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" name="Google Shape;79;p2"/>
          <p:cNvGrpSpPr/>
          <p:nvPr/>
        </p:nvGrpSpPr>
        <p:grpSpPr>
          <a:xfrm flipH="1">
            <a:off x="500900" y="4824588"/>
            <a:ext cx="188896" cy="176394"/>
            <a:chOff x="3252398" y="3384763"/>
            <a:chExt cx="188896" cy="176394"/>
          </a:xfrm>
        </p:grpSpPr>
        <p:sp>
          <p:nvSpPr>
            <p:cNvPr id="80" name="Google Shape;80;p2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2"/>
          <p:cNvSpPr/>
          <p:nvPr/>
        </p:nvSpPr>
        <p:spPr>
          <a:xfrm flipH="1">
            <a:off x="828770" y="498087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3"/>
          <p:cNvSpPr/>
          <p:nvPr/>
        </p:nvSpPr>
        <p:spPr>
          <a:xfrm flipH="1">
            <a:off x="500897" y="110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13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13"/>
          <p:cNvSpPr/>
          <p:nvPr/>
        </p:nvSpPr>
        <p:spPr>
          <a:xfrm flipH="1">
            <a:off x="355195" y="3866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13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13"/>
          <p:cNvSpPr/>
          <p:nvPr/>
        </p:nvSpPr>
        <p:spPr>
          <a:xfrm flipH="1">
            <a:off x="406247" y="747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13"/>
          <p:cNvSpPr/>
          <p:nvPr/>
        </p:nvSpPr>
        <p:spPr>
          <a:xfrm flipH="1">
            <a:off x="139950" y="9427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13"/>
          <p:cNvSpPr/>
          <p:nvPr/>
        </p:nvSpPr>
        <p:spPr>
          <a:xfrm flipH="1">
            <a:off x="406247" y="11419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3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13"/>
          <p:cNvSpPr/>
          <p:nvPr/>
        </p:nvSpPr>
        <p:spPr>
          <a:xfrm flipH="1">
            <a:off x="141972" y="1320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3"/>
          <p:cNvSpPr/>
          <p:nvPr/>
        </p:nvSpPr>
        <p:spPr>
          <a:xfrm flipH="1">
            <a:off x="221247" y="1743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3"/>
          <p:cNvSpPr/>
          <p:nvPr/>
        </p:nvSpPr>
        <p:spPr>
          <a:xfrm flipH="1">
            <a:off x="645372" y="17922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3"/>
          <p:cNvSpPr/>
          <p:nvPr/>
        </p:nvSpPr>
        <p:spPr>
          <a:xfrm flipH="1">
            <a:off x="560620" y="2087710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3"/>
          <p:cNvSpPr/>
          <p:nvPr/>
        </p:nvSpPr>
        <p:spPr>
          <a:xfrm flipH="1">
            <a:off x="433857" y="2296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7" name="Google Shape;647;p13"/>
          <p:cNvGrpSpPr/>
          <p:nvPr/>
        </p:nvGrpSpPr>
        <p:grpSpPr>
          <a:xfrm flipH="1">
            <a:off x="291250" y="1947638"/>
            <a:ext cx="188896" cy="176394"/>
            <a:chOff x="3252398" y="3384763"/>
            <a:chExt cx="188896" cy="176394"/>
          </a:xfrm>
        </p:grpSpPr>
        <p:sp>
          <p:nvSpPr>
            <p:cNvPr id="648" name="Google Shape;648;p13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0" name="Google Shape;650;p13"/>
          <p:cNvSpPr/>
          <p:nvPr/>
        </p:nvSpPr>
        <p:spPr>
          <a:xfrm flipH="1">
            <a:off x="167522" y="2230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1" name="Google Shape;651;p13"/>
          <p:cNvGrpSpPr/>
          <p:nvPr/>
        </p:nvGrpSpPr>
        <p:grpSpPr>
          <a:xfrm flipH="1">
            <a:off x="8578350" y="416888"/>
            <a:ext cx="188896" cy="176394"/>
            <a:chOff x="3252398" y="3384763"/>
            <a:chExt cx="188896" cy="176394"/>
          </a:xfrm>
        </p:grpSpPr>
        <p:sp>
          <p:nvSpPr>
            <p:cNvPr id="652" name="Google Shape;652;p13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4" name="Google Shape;654;p13"/>
          <p:cNvSpPr/>
          <p:nvPr/>
        </p:nvSpPr>
        <p:spPr>
          <a:xfrm flipH="1">
            <a:off x="7992500" y="4806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13"/>
          <p:cNvSpPr/>
          <p:nvPr/>
        </p:nvSpPr>
        <p:spPr>
          <a:xfrm flipH="1">
            <a:off x="8665748" y="1226237"/>
            <a:ext cx="111892" cy="110247"/>
          </a:xfrm>
          <a:custGeom>
            <a:avLst/>
            <a:gdLst/>
            <a:ahLst/>
            <a:cxnLst/>
            <a:rect l="l" t="t" r="r" b="b"/>
            <a:pathLst>
              <a:path w="1564" h="1541" extrusionOk="0">
                <a:moveTo>
                  <a:pt x="983" y="1"/>
                </a:moveTo>
                <a:cubicBezTo>
                  <a:pt x="897" y="1"/>
                  <a:pt x="811" y="18"/>
                  <a:pt x="733" y="52"/>
                </a:cubicBezTo>
                <a:cubicBezTo>
                  <a:pt x="474" y="160"/>
                  <a:pt x="302" y="407"/>
                  <a:pt x="216" y="655"/>
                </a:cubicBezTo>
                <a:cubicBezTo>
                  <a:pt x="162" y="839"/>
                  <a:pt x="0" y="1356"/>
                  <a:pt x="183" y="1507"/>
                </a:cubicBezTo>
                <a:cubicBezTo>
                  <a:pt x="219" y="1531"/>
                  <a:pt x="264" y="1541"/>
                  <a:pt x="314" y="1541"/>
                </a:cubicBezTo>
                <a:cubicBezTo>
                  <a:pt x="543" y="1541"/>
                  <a:pt x="892" y="1339"/>
                  <a:pt x="1024" y="1259"/>
                </a:cubicBezTo>
                <a:cubicBezTo>
                  <a:pt x="1197" y="1151"/>
                  <a:pt x="1358" y="1022"/>
                  <a:pt x="1456" y="828"/>
                </a:cubicBezTo>
                <a:cubicBezTo>
                  <a:pt x="1553" y="645"/>
                  <a:pt x="1563" y="418"/>
                  <a:pt x="1456" y="235"/>
                </a:cubicBezTo>
                <a:cubicBezTo>
                  <a:pt x="1352" y="80"/>
                  <a:pt x="1168" y="1"/>
                  <a:pt x="983" y="1"/>
                </a:cubicBezTo>
                <a:close/>
              </a:path>
            </a:pathLst>
          </a:custGeom>
          <a:solidFill>
            <a:srgbClr val="FF86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13"/>
          <p:cNvSpPr/>
          <p:nvPr/>
        </p:nvSpPr>
        <p:spPr>
          <a:xfrm flipH="1">
            <a:off x="8379097" y="7159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13"/>
          <p:cNvSpPr/>
          <p:nvPr/>
        </p:nvSpPr>
        <p:spPr>
          <a:xfrm flipH="1">
            <a:off x="8379097" y="281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13"/>
          <p:cNvSpPr/>
          <p:nvPr/>
        </p:nvSpPr>
        <p:spPr>
          <a:xfrm flipH="1">
            <a:off x="7638822" y="4168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13"/>
          <p:cNvSpPr/>
          <p:nvPr/>
        </p:nvSpPr>
        <p:spPr>
          <a:xfrm flipH="1">
            <a:off x="8961703" y="1688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13"/>
          <p:cNvSpPr/>
          <p:nvPr/>
        </p:nvSpPr>
        <p:spPr>
          <a:xfrm flipH="1">
            <a:off x="8467474" y="117116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13"/>
          <p:cNvSpPr/>
          <p:nvPr/>
        </p:nvSpPr>
        <p:spPr>
          <a:xfrm flipH="1">
            <a:off x="8830422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13"/>
          <p:cNvSpPr/>
          <p:nvPr/>
        </p:nvSpPr>
        <p:spPr>
          <a:xfrm flipH="1">
            <a:off x="883042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13"/>
          <p:cNvSpPr/>
          <p:nvPr/>
        </p:nvSpPr>
        <p:spPr>
          <a:xfrm flipH="1">
            <a:off x="8073797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13"/>
          <p:cNvSpPr/>
          <p:nvPr/>
        </p:nvSpPr>
        <p:spPr>
          <a:xfrm flipH="1">
            <a:off x="7978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13"/>
          <p:cNvSpPr/>
          <p:nvPr/>
        </p:nvSpPr>
        <p:spPr>
          <a:xfrm flipH="1">
            <a:off x="727207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13"/>
          <p:cNvSpPr/>
          <p:nvPr/>
        </p:nvSpPr>
        <p:spPr>
          <a:xfrm flipH="1">
            <a:off x="9009622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13"/>
          <p:cNvSpPr/>
          <p:nvPr/>
        </p:nvSpPr>
        <p:spPr>
          <a:xfrm flipH="1">
            <a:off x="8943247" y="10848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13"/>
          <p:cNvSpPr/>
          <p:nvPr/>
        </p:nvSpPr>
        <p:spPr>
          <a:xfrm flipH="1">
            <a:off x="7430047" y="37108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13"/>
          <p:cNvSpPr/>
          <p:nvPr/>
        </p:nvSpPr>
        <p:spPr>
          <a:xfrm flipH="1">
            <a:off x="8498572" y="1374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13"/>
          <p:cNvSpPr/>
          <p:nvPr/>
        </p:nvSpPr>
        <p:spPr>
          <a:xfrm flipH="1">
            <a:off x="8598122" y="1018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13"/>
          <p:cNvSpPr/>
          <p:nvPr/>
        </p:nvSpPr>
        <p:spPr>
          <a:xfrm flipH="1">
            <a:off x="8969772" y="13901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13"/>
          <p:cNvSpPr/>
          <p:nvPr/>
        </p:nvSpPr>
        <p:spPr>
          <a:xfrm flipH="1">
            <a:off x="8332807" y="10112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13"/>
          <p:cNvSpPr/>
          <p:nvPr/>
        </p:nvSpPr>
        <p:spPr>
          <a:xfrm flipH="1">
            <a:off x="8989672" y="19741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13"/>
          <p:cNvSpPr/>
          <p:nvPr/>
        </p:nvSpPr>
        <p:spPr>
          <a:xfrm flipH="1">
            <a:off x="7655857" y="1616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13"/>
          <p:cNvSpPr/>
          <p:nvPr/>
        </p:nvSpPr>
        <p:spPr>
          <a:xfrm flipH="1">
            <a:off x="9016247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13"/>
          <p:cNvSpPr/>
          <p:nvPr/>
        </p:nvSpPr>
        <p:spPr>
          <a:xfrm flipH="1">
            <a:off x="6999972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13"/>
          <p:cNvSpPr/>
          <p:nvPr/>
        </p:nvSpPr>
        <p:spPr>
          <a:xfrm flipH="1">
            <a:off x="8657872" y="1589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13"/>
          <p:cNvSpPr/>
          <p:nvPr/>
        </p:nvSpPr>
        <p:spPr>
          <a:xfrm flipH="1">
            <a:off x="8242762" y="49042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13"/>
          <p:cNvSpPr/>
          <p:nvPr/>
        </p:nvSpPr>
        <p:spPr>
          <a:xfrm flipH="1">
            <a:off x="8514469" y="47649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13"/>
          <p:cNvSpPr/>
          <p:nvPr/>
        </p:nvSpPr>
        <p:spPr>
          <a:xfrm flipH="1">
            <a:off x="8698557" y="45762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13"/>
          <p:cNvSpPr/>
          <p:nvPr/>
        </p:nvSpPr>
        <p:spPr>
          <a:xfrm flipH="1">
            <a:off x="8455159" y="4542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13"/>
          <p:cNvSpPr/>
          <p:nvPr/>
        </p:nvSpPr>
        <p:spPr>
          <a:xfrm flipH="1">
            <a:off x="8971207" y="495322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13"/>
          <p:cNvSpPr/>
          <p:nvPr/>
        </p:nvSpPr>
        <p:spPr>
          <a:xfrm flipH="1">
            <a:off x="8647634" y="49808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13"/>
          <p:cNvSpPr/>
          <p:nvPr/>
        </p:nvSpPr>
        <p:spPr>
          <a:xfrm flipH="1">
            <a:off x="8815334" y="48183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13"/>
          <p:cNvSpPr/>
          <p:nvPr/>
        </p:nvSpPr>
        <p:spPr>
          <a:xfrm flipH="1">
            <a:off x="8989684" y="45428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13"/>
          <p:cNvSpPr/>
          <p:nvPr/>
        </p:nvSpPr>
        <p:spPr>
          <a:xfrm flipH="1">
            <a:off x="8700709" y="4330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13"/>
          <p:cNvSpPr/>
          <p:nvPr/>
        </p:nvSpPr>
        <p:spPr>
          <a:xfrm flipH="1">
            <a:off x="8919319" y="4141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13"/>
          <p:cNvSpPr/>
          <p:nvPr/>
        </p:nvSpPr>
        <p:spPr>
          <a:xfrm flipH="1">
            <a:off x="7990584" y="4841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13"/>
          <p:cNvSpPr/>
          <p:nvPr/>
        </p:nvSpPr>
        <p:spPr>
          <a:xfrm flipH="1">
            <a:off x="7831309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13"/>
          <p:cNvSpPr/>
          <p:nvPr/>
        </p:nvSpPr>
        <p:spPr>
          <a:xfrm flipH="1">
            <a:off x="7638834" y="48215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13"/>
          <p:cNvSpPr/>
          <p:nvPr/>
        </p:nvSpPr>
        <p:spPr>
          <a:xfrm flipH="1">
            <a:off x="7645234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13"/>
          <p:cNvSpPr/>
          <p:nvPr/>
        </p:nvSpPr>
        <p:spPr>
          <a:xfrm flipH="1">
            <a:off x="75895" y="430438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13"/>
          <p:cNvSpPr/>
          <p:nvPr/>
        </p:nvSpPr>
        <p:spPr>
          <a:xfrm flipH="1">
            <a:off x="294232" y="45530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13"/>
          <p:cNvSpPr/>
          <p:nvPr/>
        </p:nvSpPr>
        <p:spPr>
          <a:xfrm flipH="1">
            <a:off x="142622" y="47137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13"/>
          <p:cNvSpPr/>
          <p:nvPr/>
        </p:nvSpPr>
        <p:spPr>
          <a:xfrm flipH="1">
            <a:off x="118297" y="4963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13"/>
          <p:cNvSpPr/>
          <p:nvPr/>
        </p:nvSpPr>
        <p:spPr>
          <a:xfrm flipH="1">
            <a:off x="319150" y="48252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13"/>
          <p:cNvSpPr/>
          <p:nvPr/>
        </p:nvSpPr>
        <p:spPr>
          <a:xfrm flipH="1">
            <a:off x="587297" y="4766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13"/>
          <p:cNvSpPr/>
          <p:nvPr/>
        </p:nvSpPr>
        <p:spPr>
          <a:xfrm flipH="1">
            <a:off x="554122" y="499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3"/>
          <p:cNvSpPr/>
          <p:nvPr/>
        </p:nvSpPr>
        <p:spPr>
          <a:xfrm flipH="1">
            <a:off x="828782" y="50327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3"/>
          <p:cNvSpPr/>
          <p:nvPr/>
        </p:nvSpPr>
        <p:spPr>
          <a:xfrm flipH="1">
            <a:off x="-451282" y="-690425"/>
            <a:ext cx="10046582" cy="6524363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3"/>
          <p:cNvSpPr txBox="1">
            <a:spLocks noGrp="1"/>
          </p:cNvSpPr>
          <p:nvPr>
            <p:ph type="subTitle" idx="1"/>
          </p:nvPr>
        </p:nvSpPr>
        <p:spPr>
          <a:xfrm>
            <a:off x="2137350" y="1375975"/>
            <a:ext cx="3776400" cy="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 b="1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702" name="Google Shape;702;p13"/>
          <p:cNvSpPr txBox="1">
            <a:spLocks noGrp="1"/>
          </p:cNvSpPr>
          <p:nvPr>
            <p:ph type="title" hasCustomPrompt="1"/>
          </p:nvPr>
        </p:nvSpPr>
        <p:spPr>
          <a:xfrm>
            <a:off x="1114975" y="1375975"/>
            <a:ext cx="1022400" cy="71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6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03" name="Google Shape;703;p13"/>
          <p:cNvSpPr txBox="1">
            <a:spLocks noGrp="1"/>
          </p:cNvSpPr>
          <p:nvPr>
            <p:ph type="subTitle" idx="2"/>
          </p:nvPr>
        </p:nvSpPr>
        <p:spPr>
          <a:xfrm>
            <a:off x="2137350" y="1732675"/>
            <a:ext cx="3776400" cy="3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4" name="Google Shape;704;p13"/>
          <p:cNvSpPr txBox="1">
            <a:spLocks noGrp="1"/>
          </p:cNvSpPr>
          <p:nvPr>
            <p:ph type="title" idx="3"/>
          </p:nvPr>
        </p:nvSpPr>
        <p:spPr>
          <a:xfrm>
            <a:off x="713225" y="539500"/>
            <a:ext cx="7717500" cy="44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705" name="Google Shape;705;p13"/>
          <p:cNvSpPr txBox="1">
            <a:spLocks noGrp="1"/>
          </p:cNvSpPr>
          <p:nvPr>
            <p:ph type="subTitle" idx="4"/>
          </p:nvPr>
        </p:nvSpPr>
        <p:spPr>
          <a:xfrm>
            <a:off x="2137350" y="2449800"/>
            <a:ext cx="3776400" cy="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 b="1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706" name="Google Shape;706;p13"/>
          <p:cNvSpPr txBox="1">
            <a:spLocks noGrp="1"/>
          </p:cNvSpPr>
          <p:nvPr>
            <p:ph type="title" idx="5" hasCustomPrompt="1"/>
          </p:nvPr>
        </p:nvSpPr>
        <p:spPr>
          <a:xfrm>
            <a:off x="1114975" y="2449793"/>
            <a:ext cx="1022400" cy="71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6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07" name="Google Shape;707;p13"/>
          <p:cNvSpPr txBox="1">
            <a:spLocks noGrp="1"/>
          </p:cNvSpPr>
          <p:nvPr>
            <p:ph type="subTitle" idx="6"/>
          </p:nvPr>
        </p:nvSpPr>
        <p:spPr>
          <a:xfrm>
            <a:off x="2137350" y="2806500"/>
            <a:ext cx="3776400" cy="3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8" name="Google Shape;708;p13"/>
          <p:cNvSpPr txBox="1">
            <a:spLocks noGrp="1"/>
          </p:cNvSpPr>
          <p:nvPr>
            <p:ph type="subTitle" idx="7"/>
          </p:nvPr>
        </p:nvSpPr>
        <p:spPr>
          <a:xfrm>
            <a:off x="2137350" y="3627225"/>
            <a:ext cx="3776400" cy="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 b="1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709" name="Google Shape;709;p13"/>
          <p:cNvSpPr txBox="1">
            <a:spLocks noGrp="1"/>
          </p:cNvSpPr>
          <p:nvPr>
            <p:ph type="title" idx="8" hasCustomPrompt="1"/>
          </p:nvPr>
        </p:nvSpPr>
        <p:spPr>
          <a:xfrm>
            <a:off x="1114975" y="3627218"/>
            <a:ext cx="1022400" cy="71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6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10" name="Google Shape;710;p13"/>
          <p:cNvSpPr txBox="1">
            <a:spLocks noGrp="1"/>
          </p:cNvSpPr>
          <p:nvPr>
            <p:ph type="subTitle" idx="9"/>
          </p:nvPr>
        </p:nvSpPr>
        <p:spPr>
          <a:xfrm>
            <a:off x="2137350" y="3983925"/>
            <a:ext cx="3776400" cy="3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4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18"/>
          <p:cNvSpPr/>
          <p:nvPr/>
        </p:nvSpPr>
        <p:spPr>
          <a:xfrm flipH="1">
            <a:off x="500897" y="110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8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8"/>
          <p:cNvSpPr/>
          <p:nvPr/>
        </p:nvSpPr>
        <p:spPr>
          <a:xfrm flipH="1">
            <a:off x="355195" y="3866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8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8"/>
          <p:cNvSpPr/>
          <p:nvPr/>
        </p:nvSpPr>
        <p:spPr>
          <a:xfrm flipH="1">
            <a:off x="406247" y="747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8"/>
          <p:cNvSpPr/>
          <p:nvPr/>
        </p:nvSpPr>
        <p:spPr>
          <a:xfrm flipH="1">
            <a:off x="139950" y="9427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8"/>
          <p:cNvSpPr/>
          <p:nvPr/>
        </p:nvSpPr>
        <p:spPr>
          <a:xfrm flipH="1">
            <a:off x="406247" y="11419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8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8"/>
          <p:cNvSpPr/>
          <p:nvPr/>
        </p:nvSpPr>
        <p:spPr>
          <a:xfrm flipH="1">
            <a:off x="141972" y="1320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8"/>
          <p:cNvSpPr/>
          <p:nvPr/>
        </p:nvSpPr>
        <p:spPr>
          <a:xfrm flipH="1">
            <a:off x="221247" y="1743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8"/>
          <p:cNvSpPr/>
          <p:nvPr/>
        </p:nvSpPr>
        <p:spPr>
          <a:xfrm flipH="1">
            <a:off x="645372" y="17922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8"/>
          <p:cNvSpPr/>
          <p:nvPr/>
        </p:nvSpPr>
        <p:spPr>
          <a:xfrm flipH="1">
            <a:off x="560620" y="2087710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8"/>
          <p:cNvSpPr/>
          <p:nvPr/>
        </p:nvSpPr>
        <p:spPr>
          <a:xfrm flipH="1">
            <a:off x="433857" y="2296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4" name="Google Shape;1054;p18"/>
          <p:cNvGrpSpPr/>
          <p:nvPr/>
        </p:nvGrpSpPr>
        <p:grpSpPr>
          <a:xfrm flipH="1">
            <a:off x="291250" y="1947638"/>
            <a:ext cx="188896" cy="176394"/>
            <a:chOff x="3252398" y="3384763"/>
            <a:chExt cx="188896" cy="176394"/>
          </a:xfrm>
        </p:grpSpPr>
        <p:sp>
          <p:nvSpPr>
            <p:cNvPr id="1055" name="Google Shape;1055;p18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8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7" name="Google Shape;1057;p18"/>
          <p:cNvSpPr/>
          <p:nvPr/>
        </p:nvSpPr>
        <p:spPr>
          <a:xfrm flipH="1">
            <a:off x="167522" y="2230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8" name="Google Shape;1058;p18"/>
          <p:cNvGrpSpPr/>
          <p:nvPr/>
        </p:nvGrpSpPr>
        <p:grpSpPr>
          <a:xfrm flipH="1">
            <a:off x="8578350" y="416888"/>
            <a:ext cx="188896" cy="176394"/>
            <a:chOff x="3252398" y="3384763"/>
            <a:chExt cx="188896" cy="176394"/>
          </a:xfrm>
        </p:grpSpPr>
        <p:sp>
          <p:nvSpPr>
            <p:cNvPr id="1059" name="Google Shape;1059;p18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8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1" name="Google Shape;1061;p18"/>
          <p:cNvSpPr/>
          <p:nvPr/>
        </p:nvSpPr>
        <p:spPr>
          <a:xfrm flipH="1">
            <a:off x="7992500" y="4806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8"/>
          <p:cNvSpPr/>
          <p:nvPr/>
        </p:nvSpPr>
        <p:spPr>
          <a:xfrm flipH="1">
            <a:off x="8665748" y="1226237"/>
            <a:ext cx="111892" cy="110247"/>
          </a:xfrm>
          <a:custGeom>
            <a:avLst/>
            <a:gdLst/>
            <a:ahLst/>
            <a:cxnLst/>
            <a:rect l="l" t="t" r="r" b="b"/>
            <a:pathLst>
              <a:path w="1564" h="1541" extrusionOk="0">
                <a:moveTo>
                  <a:pt x="983" y="1"/>
                </a:moveTo>
                <a:cubicBezTo>
                  <a:pt x="897" y="1"/>
                  <a:pt x="811" y="18"/>
                  <a:pt x="733" y="52"/>
                </a:cubicBezTo>
                <a:cubicBezTo>
                  <a:pt x="474" y="160"/>
                  <a:pt x="302" y="407"/>
                  <a:pt x="216" y="655"/>
                </a:cubicBezTo>
                <a:cubicBezTo>
                  <a:pt x="162" y="839"/>
                  <a:pt x="0" y="1356"/>
                  <a:pt x="183" y="1507"/>
                </a:cubicBezTo>
                <a:cubicBezTo>
                  <a:pt x="219" y="1531"/>
                  <a:pt x="264" y="1541"/>
                  <a:pt x="314" y="1541"/>
                </a:cubicBezTo>
                <a:cubicBezTo>
                  <a:pt x="543" y="1541"/>
                  <a:pt x="892" y="1339"/>
                  <a:pt x="1024" y="1259"/>
                </a:cubicBezTo>
                <a:cubicBezTo>
                  <a:pt x="1197" y="1151"/>
                  <a:pt x="1358" y="1022"/>
                  <a:pt x="1456" y="828"/>
                </a:cubicBezTo>
                <a:cubicBezTo>
                  <a:pt x="1553" y="645"/>
                  <a:pt x="1563" y="418"/>
                  <a:pt x="1456" y="235"/>
                </a:cubicBezTo>
                <a:cubicBezTo>
                  <a:pt x="1352" y="80"/>
                  <a:pt x="1168" y="1"/>
                  <a:pt x="983" y="1"/>
                </a:cubicBezTo>
                <a:close/>
              </a:path>
            </a:pathLst>
          </a:custGeom>
          <a:solidFill>
            <a:srgbClr val="FF86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8"/>
          <p:cNvSpPr/>
          <p:nvPr/>
        </p:nvSpPr>
        <p:spPr>
          <a:xfrm flipH="1">
            <a:off x="8379097" y="7159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8"/>
          <p:cNvSpPr/>
          <p:nvPr/>
        </p:nvSpPr>
        <p:spPr>
          <a:xfrm flipH="1">
            <a:off x="8379097" y="281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8"/>
          <p:cNvSpPr/>
          <p:nvPr/>
        </p:nvSpPr>
        <p:spPr>
          <a:xfrm flipH="1">
            <a:off x="7638822" y="4168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8"/>
          <p:cNvSpPr/>
          <p:nvPr/>
        </p:nvSpPr>
        <p:spPr>
          <a:xfrm flipH="1">
            <a:off x="8961703" y="1688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8"/>
          <p:cNvSpPr/>
          <p:nvPr/>
        </p:nvSpPr>
        <p:spPr>
          <a:xfrm flipH="1">
            <a:off x="8467474" y="117116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8"/>
          <p:cNvSpPr/>
          <p:nvPr/>
        </p:nvSpPr>
        <p:spPr>
          <a:xfrm flipH="1">
            <a:off x="8830422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8"/>
          <p:cNvSpPr/>
          <p:nvPr/>
        </p:nvSpPr>
        <p:spPr>
          <a:xfrm flipH="1">
            <a:off x="883042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8"/>
          <p:cNvSpPr/>
          <p:nvPr/>
        </p:nvSpPr>
        <p:spPr>
          <a:xfrm flipH="1">
            <a:off x="8073797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8"/>
          <p:cNvSpPr/>
          <p:nvPr/>
        </p:nvSpPr>
        <p:spPr>
          <a:xfrm flipH="1">
            <a:off x="7978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8"/>
          <p:cNvSpPr/>
          <p:nvPr/>
        </p:nvSpPr>
        <p:spPr>
          <a:xfrm flipH="1">
            <a:off x="727207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8"/>
          <p:cNvSpPr/>
          <p:nvPr/>
        </p:nvSpPr>
        <p:spPr>
          <a:xfrm flipH="1">
            <a:off x="9009622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8"/>
          <p:cNvSpPr/>
          <p:nvPr/>
        </p:nvSpPr>
        <p:spPr>
          <a:xfrm flipH="1">
            <a:off x="8943247" y="10848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8"/>
          <p:cNvSpPr/>
          <p:nvPr/>
        </p:nvSpPr>
        <p:spPr>
          <a:xfrm flipH="1">
            <a:off x="7430047" y="37108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8"/>
          <p:cNvSpPr/>
          <p:nvPr/>
        </p:nvSpPr>
        <p:spPr>
          <a:xfrm flipH="1">
            <a:off x="8498572" y="1374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8"/>
          <p:cNvSpPr/>
          <p:nvPr/>
        </p:nvSpPr>
        <p:spPr>
          <a:xfrm flipH="1">
            <a:off x="8598122" y="1018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8"/>
          <p:cNvSpPr/>
          <p:nvPr/>
        </p:nvSpPr>
        <p:spPr>
          <a:xfrm flipH="1">
            <a:off x="8969772" y="13901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8"/>
          <p:cNvSpPr/>
          <p:nvPr/>
        </p:nvSpPr>
        <p:spPr>
          <a:xfrm flipH="1">
            <a:off x="8332807" y="10112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8"/>
          <p:cNvSpPr/>
          <p:nvPr/>
        </p:nvSpPr>
        <p:spPr>
          <a:xfrm flipH="1">
            <a:off x="8989672" y="19741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8"/>
          <p:cNvSpPr/>
          <p:nvPr/>
        </p:nvSpPr>
        <p:spPr>
          <a:xfrm flipH="1">
            <a:off x="7655857" y="1616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8"/>
          <p:cNvSpPr/>
          <p:nvPr/>
        </p:nvSpPr>
        <p:spPr>
          <a:xfrm flipH="1">
            <a:off x="9016247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8"/>
          <p:cNvSpPr/>
          <p:nvPr/>
        </p:nvSpPr>
        <p:spPr>
          <a:xfrm flipH="1">
            <a:off x="6999972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8"/>
          <p:cNvSpPr/>
          <p:nvPr/>
        </p:nvSpPr>
        <p:spPr>
          <a:xfrm flipH="1">
            <a:off x="8657872" y="1589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8"/>
          <p:cNvSpPr/>
          <p:nvPr/>
        </p:nvSpPr>
        <p:spPr>
          <a:xfrm flipH="1">
            <a:off x="8242762" y="49042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8"/>
          <p:cNvSpPr/>
          <p:nvPr/>
        </p:nvSpPr>
        <p:spPr>
          <a:xfrm flipH="1">
            <a:off x="8514469" y="47649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8"/>
          <p:cNvSpPr/>
          <p:nvPr/>
        </p:nvSpPr>
        <p:spPr>
          <a:xfrm flipH="1">
            <a:off x="8698557" y="45762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18"/>
          <p:cNvSpPr/>
          <p:nvPr/>
        </p:nvSpPr>
        <p:spPr>
          <a:xfrm flipH="1">
            <a:off x="8455159" y="4542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18"/>
          <p:cNvSpPr/>
          <p:nvPr/>
        </p:nvSpPr>
        <p:spPr>
          <a:xfrm flipH="1">
            <a:off x="8971207" y="495322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18"/>
          <p:cNvSpPr/>
          <p:nvPr/>
        </p:nvSpPr>
        <p:spPr>
          <a:xfrm flipH="1">
            <a:off x="8647634" y="49808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18"/>
          <p:cNvSpPr/>
          <p:nvPr/>
        </p:nvSpPr>
        <p:spPr>
          <a:xfrm flipH="1">
            <a:off x="8815334" y="48183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18"/>
          <p:cNvSpPr/>
          <p:nvPr/>
        </p:nvSpPr>
        <p:spPr>
          <a:xfrm flipH="1">
            <a:off x="8989684" y="45428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18"/>
          <p:cNvSpPr/>
          <p:nvPr/>
        </p:nvSpPr>
        <p:spPr>
          <a:xfrm flipH="1">
            <a:off x="8700709" y="4330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18"/>
          <p:cNvSpPr/>
          <p:nvPr/>
        </p:nvSpPr>
        <p:spPr>
          <a:xfrm flipH="1">
            <a:off x="8919319" y="4141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18"/>
          <p:cNvSpPr/>
          <p:nvPr/>
        </p:nvSpPr>
        <p:spPr>
          <a:xfrm flipH="1">
            <a:off x="7990584" y="4841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18"/>
          <p:cNvSpPr/>
          <p:nvPr/>
        </p:nvSpPr>
        <p:spPr>
          <a:xfrm flipH="1">
            <a:off x="7831309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18"/>
          <p:cNvSpPr/>
          <p:nvPr/>
        </p:nvSpPr>
        <p:spPr>
          <a:xfrm flipH="1">
            <a:off x="7638834" y="48215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18"/>
          <p:cNvSpPr/>
          <p:nvPr/>
        </p:nvSpPr>
        <p:spPr>
          <a:xfrm flipH="1">
            <a:off x="7645234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18"/>
          <p:cNvSpPr/>
          <p:nvPr/>
        </p:nvSpPr>
        <p:spPr>
          <a:xfrm flipH="1">
            <a:off x="75895" y="430438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18"/>
          <p:cNvSpPr/>
          <p:nvPr/>
        </p:nvSpPr>
        <p:spPr>
          <a:xfrm flipH="1">
            <a:off x="294232" y="45530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18"/>
          <p:cNvSpPr/>
          <p:nvPr/>
        </p:nvSpPr>
        <p:spPr>
          <a:xfrm flipH="1">
            <a:off x="142622" y="47137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18"/>
          <p:cNvSpPr/>
          <p:nvPr/>
        </p:nvSpPr>
        <p:spPr>
          <a:xfrm flipH="1">
            <a:off x="118297" y="4963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18"/>
          <p:cNvSpPr/>
          <p:nvPr/>
        </p:nvSpPr>
        <p:spPr>
          <a:xfrm flipH="1">
            <a:off x="319150" y="48252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18"/>
          <p:cNvSpPr/>
          <p:nvPr/>
        </p:nvSpPr>
        <p:spPr>
          <a:xfrm flipH="1">
            <a:off x="587297" y="4766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18"/>
          <p:cNvSpPr/>
          <p:nvPr/>
        </p:nvSpPr>
        <p:spPr>
          <a:xfrm flipH="1">
            <a:off x="554122" y="499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18"/>
          <p:cNvSpPr/>
          <p:nvPr/>
        </p:nvSpPr>
        <p:spPr>
          <a:xfrm flipH="1">
            <a:off x="828782" y="50327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18"/>
          <p:cNvSpPr/>
          <p:nvPr/>
        </p:nvSpPr>
        <p:spPr>
          <a:xfrm flipH="1">
            <a:off x="-451282" y="-690425"/>
            <a:ext cx="10046582" cy="6524363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18"/>
          <p:cNvSpPr txBox="1">
            <a:spLocks noGrp="1"/>
          </p:cNvSpPr>
          <p:nvPr>
            <p:ph type="subTitle" idx="1"/>
          </p:nvPr>
        </p:nvSpPr>
        <p:spPr>
          <a:xfrm>
            <a:off x="903268" y="2647375"/>
            <a:ext cx="2318700" cy="3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1109" name="Google Shape;1109;p18"/>
          <p:cNvSpPr txBox="1">
            <a:spLocks noGrp="1"/>
          </p:cNvSpPr>
          <p:nvPr>
            <p:ph type="subTitle" idx="2"/>
          </p:nvPr>
        </p:nvSpPr>
        <p:spPr>
          <a:xfrm>
            <a:off x="5922089" y="2645575"/>
            <a:ext cx="2318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1110" name="Google Shape;1110;p18"/>
          <p:cNvSpPr txBox="1">
            <a:spLocks noGrp="1"/>
          </p:cNvSpPr>
          <p:nvPr>
            <p:ph type="subTitle" idx="3"/>
          </p:nvPr>
        </p:nvSpPr>
        <p:spPr>
          <a:xfrm>
            <a:off x="3412550" y="2645575"/>
            <a:ext cx="2318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1111" name="Google Shape;1111;p18"/>
          <p:cNvSpPr txBox="1">
            <a:spLocks noGrp="1"/>
          </p:cNvSpPr>
          <p:nvPr>
            <p:ph type="subTitle" idx="4"/>
          </p:nvPr>
        </p:nvSpPr>
        <p:spPr>
          <a:xfrm>
            <a:off x="903718" y="3085104"/>
            <a:ext cx="23178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2" name="Google Shape;1112;p18"/>
          <p:cNvSpPr txBox="1">
            <a:spLocks noGrp="1"/>
          </p:cNvSpPr>
          <p:nvPr>
            <p:ph type="subTitle" idx="5"/>
          </p:nvPr>
        </p:nvSpPr>
        <p:spPr>
          <a:xfrm>
            <a:off x="5922539" y="3085104"/>
            <a:ext cx="23178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3" name="Google Shape;1113;p18"/>
          <p:cNvSpPr txBox="1">
            <a:spLocks noGrp="1"/>
          </p:cNvSpPr>
          <p:nvPr>
            <p:ph type="subTitle" idx="6"/>
          </p:nvPr>
        </p:nvSpPr>
        <p:spPr>
          <a:xfrm>
            <a:off x="3413000" y="3085104"/>
            <a:ext cx="23178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4" name="Google Shape;1114;p1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4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2">
    <p:spTree>
      <p:nvGrpSpPr>
        <p:cNvPr id="1" name="Shape 1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Google Shape;1874;p27"/>
          <p:cNvSpPr/>
          <p:nvPr/>
        </p:nvSpPr>
        <p:spPr>
          <a:xfrm rot="808931">
            <a:off x="-61137" y="-605017"/>
            <a:ext cx="9397920" cy="6524395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5" name="Google Shape;1875;p27"/>
          <p:cNvSpPr/>
          <p:nvPr/>
        </p:nvSpPr>
        <p:spPr>
          <a:xfrm flipH="1">
            <a:off x="8481512" y="31616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6" name="Google Shape;1876;p27"/>
          <p:cNvSpPr/>
          <p:nvPr/>
        </p:nvSpPr>
        <p:spPr>
          <a:xfrm flipH="1">
            <a:off x="8639957" y="9398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27"/>
          <p:cNvSpPr/>
          <p:nvPr/>
        </p:nvSpPr>
        <p:spPr>
          <a:xfrm flipH="1">
            <a:off x="8769032" y="6568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8" name="Google Shape;1878;p27"/>
          <p:cNvSpPr/>
          <p:nvPr/>
        </p:nvSpPr>
        <p:spPr>
          <a:xfrm flipH="1">
            <a:off x="8522147" y="6641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9" name="Google Shape;1879;p27"/>
          <p:cNvSpPr/>
          <p:nvPr/>
        </p:nvSpPr>
        <p:spPr>
          <a:xfrm flipH="1">
            <a:off x="8884595" y="4896998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0" name="Google Shape;1880;p27"/>
          <p:cNvSpPr/>
          <p:nvPr/>
        </p:nvSpPr>
        <p:spPr>
          <a:xfrm flipH="1">
            <a:off x="8776709" y="10740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1" name="Google Shape;1881;p27"/>
          <p:cNvSpPr/>
          <p:nvPr/>
        </p:nvSpPr>
        <p:spPr>
          <a:xfrm flipH="1">
            <a:off x="8927009" y="12301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2" name="Google Shape;1882;p27"/>
          <p:cNvSpPr/>
          <p:nvPr/>
        </p:nvSpPr>
        <p:spPr>
          <a:xfrm flipH="1">
            <a:off x="8989684" y="45428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3" name="Google Shape;1883;p27"/>
          <p:cNvSpPr/>
          <p:nvPr/>
        </p:nvSpPr>
        <p:spPr>
          <a:xfrm flipH="1">
            <a:off x="8647634" y="3449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p27"/>
          <p:cNvSpPr/>
          <p:nvPr/>
        </p:nvSpPr>
        <p:spPr>
          <a:xfrm flipH="1">
            <a:off x="8919332" y="3963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5" name="Google Shape;1885;p27"/>
          <p:cNvSpPr/>
          <p:nvPr/>
        </p:nvSpPr>
        <p:spPr>
          <a:xfrm flipH="1">
            <a:off x="8926997" y="35860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27"/>
          <p:cNvSpPr/>
          <p:nvPr/>
        </p:nvSpPr>
        <p:spPr>
          <a:xfrm flipH="1">
            <a:off x="8815334" y="30520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7" name="Google Shape;1887;p27"/>
          <p:cNvSpPr/>
          <p:nvPr/>
        </p:nvSpPr>
        <p:spPr>
          <a:xfrm flipH="1">
            <a:off x="8522147" y="28915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27"/>
          <p:cNvSpPr/>
          <p:nvPr/>
        </p:nvSpPr>
        <p:spPr>
          <a:xfrm flipH="1">
            <a:off x="8846284" y="27768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27"/>
          <p:cNvSpPr/>
          <p:nvPr/>
        </p:nvSpPr>
        <p:spPr>
          <a:xfrm flipH="1">
            <a:off x="8852897" y="3303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0" name="Google Shape;1890;p27"/>
          <p:cNvSpPr/>
          <p:nvPr/>
        </p:nvSpPr>
        <p:spPr>
          <a:xfrm flipH="1">
            <a:off x="8895484" y="9471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1" name="Google Shape;1891;p27"/>
          <p:cNvSpPr/>
          <p:nvPr/>
        </p:nvSpPr>
        <p:spPr>
          <a:xfrm flipH="1">
            <a:off x="8237937" y="4319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2" name="Google Shape;1892;p27"/>
          <p:cNvSpPr/>
          <p:nvPr/>
        </p:nvSpPr>
        <p:spPr>
          <a:xfrm flipH="1">
            <a:off x="7972682" y="2469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3" name="Google Shape;1893;p27"/>
          <p:cNvSpPr/>
          <p:nvPr/>
        </p:nvSpPr>
        <p:spPr>
          <a:xfrm flipH="1">
            <a:off x="8191632" y="11538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4" name="Google Shape;1894;p27"/>
          <p:cNvSpPr/>
          <p:nvPr/>
        </p:nvSpPr>
        <p:spPr>
          <a:xfrm flipH="1">
            <a:off x="8598347" y="433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5" name="Google Shape;1895;p27"/>
          <p:cNvSpPr/>
          <p:nvPr/>
        </p:nvSpPr>
        <p:spPr>
          <a:xfrm flipH="1">
            <a:off x="8927009" y="24080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6" name="Google Shape;1896;p27"/>
          <p:cNvSpPr/>
          <p:nvPr/>
        </p:nvSpPr>
        <p:spPr>
          <a:xfrm flipH="1">
            <a:off x="8590682" y="2005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7" name="Google Shape;1897;p27"/>
          <p:cNvSpPr/>
          <p:nvPr/>
        </p:nvSpPr>
        <p:spPr>
          <a:xfrm flipH="1">
            <a:off x="500897" y="110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8" name="Google Shape;1898;p27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27"/>
          <p:cNvSpPr/>
          <p:nvPr/>
        </p:nvSpPr>
        <p:spPr>
          <a:xfrm flipH="1">
            <a:off x="431395" y="3866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0" name="Google Shape;1900;p27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1" name="Google Shape;1901;p27"/>
          <p:cNvSpPr/>
          <p:nvPr/>
        </p:nvSpPr>
        <p:spPr>
          <a:xfrm flipH="1">
            <a:off x="406247" y="747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2" name="Google Shape;1902;p27"/>
          <p:cNvSpPr/>
          <p:nvPr/>
        </p:nvSpPr>
        <p:spPr>
          <a:xfrm flipH="1">
            <a:off x="139950" y="9427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3" name="Google Shape;1903;p27"/>
          <p:cNvSpPr/>
          <p:nvPr/>
        </p:nvSpPr>
        <p:spPr>
          <a:xfrm flipH="1">
            <a:off x="406247" y="11419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4" name="Google Shape;1904;p27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5" name="Google Shape;1905;p27"/>
          <p:cNvSpPr/>
          <p:nvPr/>
        </p:nvSpPr>
        <p:spPr>
          <a:xfrm flipH="1">
            <a:off x="141972" y="1320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6" name="Google Shape;1906;p27"/>
          <p:cNvSpPr/>
          <p:nvPr/>
        </p:nvSpPr>
        <p:spPr>
          <a:xfrm flipH="1">
            <a:off x="307584" y="39630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7" name="Google Shape;1907;p27"/>
          <p:cNvSpPr/>
          <p:nvPr/>
        </p:nvSpPr>
        <p:spPr>
          <a:xfrm flipH="1">
            <a:off x="158609" y="41706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8" name="Google Shape;1908;p27"/>
          <p:cNvSpPr/>
          <p:nvPr/>
        </p:nvSpPr>
        <p:spPr>
          <a:xfrm flipH="1">
            <a:off x="582734" y="42190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9" name="Google Shape;1909;p27"/>
          <p:cNvSpPr/>
          <p:nvPr/>
        </p:nvSpPr>
        <p:spPr>
          <a:xfrm flipH="1">
            <a:off x="77312" y="494481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0" name="Google Shape;1910;p27"/>
          <p:cNvSpPr/>
          <p:nvPr/>
        </p:nvSpPr>
        <p:spPr>
          <a:xfrm flipH="1">
            <a:off x="755420" y="4769260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1" name="Google Shape;1911;p27"/>
          <p:cNvSpPr/>
          <p:nvPr/>
        </p:nvSpPr>
        <p:spPr>
          <a:xfrm flipH="1">
            <a:off x="371219" y="472288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2" name="Google Shape;1912;p27"/>
          <p:cNvGrpSpPr/>
          <p:nvPr/>
        </p:nvGrpSpPr>
        <p:grpSpPr>
          <a:xfrm flipH="1">
            <a:off x="228613" y="4374488"/>
            <a:ext cx="188896" cy="176394"/>
            <a:chOff x="3252398" y="3384763"/>
            <a:chExt cx="188896" cy="176394"/>
          </a:xfrm>
        </p:grpSpPr>
        <p:sp>
          <p:nvSpPr>
            <p:cNvPr id="1913" name="Google Shape;1913;p27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7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5" name="Google Shape;1915;p27"/>
          <p:cNvSpPr/>
          <p:nvPr/>
        </p:nvSpPr>
        <p:spPr>
          <a:xfrm flipH="1">
            <a:off x="104884" y="46570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6" name="Google Shape;1916;p27"/>
          <p:cNvSpPr/>
          <p:nvPr/>
        </p:nvSpPr>
        <p:spPr>
          <a:xfrm flipH="1">
            <a:off x="797820" y="6641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7" name="Google Shape;1917;p27"/>
          <p:cNvSpPr/>
          <p:nvPr/>
        </p:nvSpPr>
        <p:spPr>
          <a:xfrm flipH="1">
            <a:off x="950597" y="4168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8" name="Google Shape;1918;p27"/>
          <p:cNvSpPr/>
          <p:nvPr/>
        </p:nvSpPr>
        <p:spPr>
          <a:xfrm flipH="1">
            <a:off x="129437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27"/>
          <p:cNvSpPr/>
          <p:nvPr/>
        </p:nvSpPr>
        <p:spPr>
          <a:xfrm flipH="1">
            <a:off x="1213075" y="378980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27"/>
          <p:cNvSpPr/>
          <p:nvPr/>
        </p:nvSpPr>
        <p:spPr>
          <a:xfrm flipH="1">
            <a:off x="1790922" y="1756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1" name="Google Shape;1921;p27"/>
          <p:cNvSpPr/>
          <p:nvPr/>
        </p:nvSpPr>
        <p:spPr>
          <a:xfrm flipH="1">
            <a:off x="138195" y="371058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2" name="Google Shape;1922;p27"/>
          <p:cNvSpPr/>
          <p:nvPr/>
        </p:nvSpPr>
        <p:spPr>
          <a:xfrm flipH="1">
            <a:off x="981544" y="49173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3" name="Google Shape;1923;p27"/>
          <p:cNvSpPr/>
          <p:nvPr/>
        </p:nvSpPr>
        <p:spPr>
          <a:xfrm flipH="1">
            <a:off x="466159" y="49826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4" name="Google Shape;1924;p27"/>
          <p:cNvSpPr/>
          <p:nvPr/>
        </p:nvSpPr>
        <p:spPr>
          <a:xfrm flipH="1">
            <a:off x="1079234" y="46570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5" name="Google Shape;1925;p27"/>
          <p:cNvSpPr/>
          <p:nvPr/>
        </p:nvSpPr>
        <p:spPr>
          <a:xfrm flipH="1">
            <a:off x="1294384" y="49826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27"/>
          <p:cNvSpPr/>
          <p:nvPr/>
        </p:nvSpPr>
        <p:spPr>
          <a:xfrm flipH="1">
            <a:off x="1528934" y="48563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27"/>
          <p:cNvSpPr/>
          <p:nvPr/>
        </p:nvSpPr>
        <p:spPr>
          <a:xfrm rot="-6898598">
            <a:off x="-441488" y="2137808"/>
            <a:ext cx="3772571" cy="2691976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27"/>
          <p:cNvSpPr/>
          <p:nvPr/>
        </p:nvSpPr>
        <p:spPr>
          <a:xfrm flipH="1">
            <a:off x="9005309" y="1531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27"/>
          <p:cNvSpPr/>
          <p:nvPr/>
        </p:nvSpPr>
        <p:spPr>
          <a:xfrm flipH="1">
            <a:off x="9005309" y="1988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27"/>
          <p:cNvSpPr txBox="1">
            <a:spLocks noGrp="1"/>
          </p:cNvSpPr>
          <p:nvPr>
            <p:ph type="subTitle" idx="1"/>
          </p:nvPr>
        </p:nvSpPr>
        <p:spPr>
          <a:xfrm>
            <a:off x="713225" y="986200"/>
            <a:ext cx="7717500" cy="3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1931" name="Google Shape;1931;p2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4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5">
    <p:spTree>
      <p:nvGrpSpPr>
        <p:cNvPr id="1" name="Shape 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" name="Google Shape;2340;p33"/>
          <p:cNvSpPr/>
          <p:nvPr/>
        </p:nvSpPr>
        <p:spPr>
          <a:xfrm flipH="1">
            <a:off x="500897" y="110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33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2" name="Google Shape;2342;p33"/>
          <p:cNvSpPr/>
          <p:nvPr/>
        </p:nvSpPr>
        <p:spPr>
          <a:xfrm flipH="1">
            <a:off x="355195" y="3866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3" name="Google Shape;2343;p33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4" name="Google Shape;2344;p33"/>
          <p:cNvSpPr/>
          <p:nvPr/>
        </p:nvSpPr>
        <p:spPr>
          <a:xfrm flipH="1">
            <a:off x="406247" y="747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5" name="Google Shape;2345;p33"/>
          <p:cNvSpPr/>
          <p:nvPr/>
        </p:nvSpPr>
        <p:spPr>
          <a:xfrm flipH="1">
            <a:off x="139950" y="9427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6" name="Google Shape;2346;p33"/>
          <p:cNvSpPr/>
          <p:nvPr/>
        </p:nvSpPr>
        <p:spPr>
          <a:xfrm flipH="1">
            <a:off x="406247" y="11419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7" name="Google Shape;2347;p33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8" name="Google Shape;2348;p33"/>
          <p:cNvSpPr/>
          <p:nvPr/>
        </p:nvSpPr>
        <p:spPr>
          <a:xfrm flipH="1">
            <a:off x="141972" y="1320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9" name="Google Shape;2349;p33"/>
          <p:cNvSpPr/>
          <p:nvPr/>
        </p:nvSpPr>
        <p:spPr>
          <a:xfrm flipH="1">
            <a:off x="221247" y="1743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0" name="Google Shape;2350;p33"/>
          <p:cNvSpPr/>
          <p:nvPr/>
        </p:nvSpPr>
        <p:spPr>
          <a:xfrm flipH="1">
            <a:off x="645372" y="17922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1" name="Google Shape;2351;p33"/>
          <p:cNvSpPr/>
          <p:nvPr/>
        </p:nvSpPr>
        <p:spPr>
          <a:xfrm flipH="1">
            <a:off x="560620" y="2087710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2" name="Google Shape;2352;p33"/>
          <p:cNvSpPr/>
          <p:nvPr/>
        </p:nvSpPr>
        <p:spPr>
          <a:xfrm flipH="1">
            <a:off x="433857" y="2296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3" name="Google Shape;2353;p33"/>
          <p:cNvGrpSpPr/>
          <p:nvPr/>
        </p:nvGrpSpPr>
        <p:grpSpPr>
          <a:xfrm flipH="1">
            <a:off x="291250" y="1947638"/>
            <a:ext cx="188896" cy="176394"/>
            <a:chOff x="3252398" y="3384763"/>
            <a:chExt cx="188896" cy="176394"/>
          </a:xfrm>
        </p:grpSpPr>
        <p:sp>
          <p:nvSpPr>
            <p:cNvPr id="2354" name="Google Shape;2354;p33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3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6" name="Google Shape;2356;p33"/>
          <p:cNvSpPr/>
          <p:nvPr/>
        </p:nvSpPr>
        <p:spPr>
          <a:xfrm flipH="1">
            <a:off x="167522" y="2230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7" name="Google Shape;2357;p33"/>
          <p:cNvGrpSpPr/>
          <p:nvPr/>
        </p:nvGrpSpPr>
        <p:grpSpPr>
          <a:xfrm flipH="1">
            <a:off x="8578350" y="416888"/>
            <a:ext cx="188896" cy="176394"/>
            <a:chOff x="3252398" y="3384763"/>
            <a:chExt cx="188896" cy="176394"/>
          </a:xfrm>
        </p:grpSpPr>
        <p:sp>
          <p:nvSpPr>
            <p:cNvPr id="2358" name="Google Shape;2358;p33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3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0" name="Google Shape;2360;p33"/>
          <p:cNvSpPr/>
          <p:nvPr/>
        </p:nvSpPr>
        <p:spPr>
          <a:xfrm flipH="1">
            <a:off x="7992500" y="4806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33"/>
          <p:cNvSpPr/>
          <p:nvPr/>
        </p:nvSpPr>
        <p:spPr>
          <a:xfrm flipH="1">
            <a:off x="8665748" y="1226237"/>
            <a:ext cx="111892" cy="110247"/>
          </a:xfrm>
          <a:custGeom>
            <a:avLst/>
            <a:gdLst/>
            <a:ahLst/>
            <a:cxnLst/>
            <a:rect l="l" t="t" r="r" b="b"/>
            <a:pathLst>
              <a:path w="1564" h="1541" extrusionOk="0">
                <a:moveTo>
                  <a:pt x="983" y="1"/>
                </a:moveTo>
                <a:cubicBezTo>
                  <a:pt x="897" y="1"/>
                  <a:pt x="811" y="18"/>
                  <a:pt x="733" y="52"/>
                </a:cubicBezTo>
                <a:cubicBezTo>
                  <a:pt x="474" y="160"/>
                  <a:pt x="302" y="407"/>
                  <a:pt x="216" y="655"/>
                </a:cubicBezTo>
                <a:cubicBezTo>
                  <a:pt x="162" y="839"/>
                  <a:pt x="0" y="1356"/>
                  <a:pt x="183" y="1507"/>
                </a:cubicBezTo>
                <a:cubicBezTo>
                  <a:pt x="219" y="1531"/>
                  <a:pt x="264" y="1541"/>
                  <a:pt x="314" y="1541"/>
                </a:cubicBezTo>
                <a:cubicBezTo>
                  <a:pt x="543" y="1541"/>
                  <a:pt x="892" y="1339"/>
                  <a:pt x="1024" y="1259"/>
                </a:cubicBezTo>
                <a:cubicBezTo>
                  <a:pt x="1197" y="1151"/>
                  <a:pt x="1358" y="1022"/>
                  <a:pt x="1456" y="828"/>
                </a:cubicBezTo>
                <a:cubicBezTo>
                  <a:pt x="1553" y="645"/>
                  <a:pt x="1563" y="418"/>
                  <a:pt x="1456" y="235"/>
                </a:cubicBezTo>
                <a:cubicBezTo>
                  <a:pt x="1352" y="80"/>
                  <a:pt x="1168" y="1"/>
                  <a:pt x="983" y="1"/>
                </a:cubicBezTo>
                <a:close/>
              </a:path>
            </a:pathLst>
          </a:custGeom>
          <a:solidFill>
            <a:srgbClr val="FF86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2" name="Google Shape;2362;p33"/>
          <p:cNvSpPr/>
          <p:nvPr/>
        </p:nvSpPr>
        <p:spPr>
          <a:xfrm flipH="1">
            <a:off x="8379097" y="7159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3" name="Google Shape;2363;p33"/>
          <p:cNvSpPr/>
          <p:nvPr/>
        </p:nvSpPr>
        <p:spPr>
          <a:xfrm flipH="1">
            <a:off x="8379097" y="281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4" name="Google Shape;2364;p33"/>
          <p:cNvSpPr/>
          <p:nvPr/>
        </p:nvSpPr>
        <p:spPr>
          <a:xfrm flipH="1">
            <a:off x="7638822" y="4168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5" name="Google Shape;2365;p33"/>
          <p:cNvSpPr/>
          <p:nvPr/>
        </p:nvSpPr>
        <p:spPr>
          <a:xfrm flipH="1">
            <a:off x="8961703" y="1688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6" name="Google Shape;2366;p33"/>
          <p:cNvSpPr/>
          <p:nvPr/>
        </p:nvSpPr>
        <p:spPr>
          <a:xfrm flipH="1">
            <a:off x="8467474" y="117116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7" name="Google Shape;2367;p33"/>
          <p:cNvSpPr/>
          <p:nvPr/>
        </p:nvSpPr>
        <p:spPr>
          <a:xfrm flipH="1">
            <a:off x="8830422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8" name="Google Shape;2368;p33"/>
          <p:cNvSpPr/>
          <p:nvPr/>
        </p:nvSpPr>
        <p:spPr>
          <a:xfrm flipH="1">
            <a:off x="883042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9" name="Google Shape;2369;p33"/>
          <p:cNvSpPr/>
          <p:nvPr/>
        </p:nvSpPr>
        <p:spPr>
          <a:xfrm flipH="1">
            <a:off x="8073797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0" name="Google Shape;2370;p33"/>
          <p:cNvSpPr/>
          <p:nvPr/>
        </p:nvSpPr>
        <p:spPr>
          <a:xfrm flipH="1">
            <a:off x="7978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1" name="Google Shape;2371;p33"/>
          <p:cNvSpPr/>
          <p:nvPr/>
        </p:nvSpPr>
        <p:spPr>
          <a:xfrm flipH="1">
            <a:off x="727207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2" name="Google Shape;2372;p33"/>
          <p:cNvSpPr/>
          <p:nvPr/>
        </p:nvSpPr>
        <p:spPr>
          <a:xfrm flipH="1">
            <a:off x="9009622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3" name="Google Shape;2373;p33"/>
          <p:cNvSpPr/>
          <p:nvPr/>
        </p:nvSpPr>
        <p:spPr>
          <a:xfrm flipH="1">
            <a:off x="8943247" y="10848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4" name="Google Shape;2374;p33"/>
          <p:cNvSpPr/>
          <p:nvPr/>
        </p:nvSpPr>
        <p:spPr>
          <a:xfrm flipH="1">
            <a:off x="7430047" y="37108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5" name="Google Shape;2375;p33"/>
          <p:cNvSpPr/>
          <p:nvPr/>
        </p:nvSpPr>
        <p:spPr>
          <a:xfrm flipH="1">
            <a:off x="8498572" y="1374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6" name="Google Shape;2376;p33"/>
          <p:cNvSpPr/>
          <p:nvPr/>
        </p:nvSpPr>
        <p:spPr>
          <a:xfrm flipH="1">
            <a:off x="8598122" y="1018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7" name="Google Shape;2377;p33"/>
          <p:cNvSpPr/>
          <p:nvPr/>
        </p:nvSpPr>
        <p:spPr>
          <a:xfrm flipH="1">
            <a:off x="8969772" y="13901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8" name="Google Shape;2378;p33"/>
          <p:cNvSpPr/>
          <p:nvPr/>
        </p:nvSpPr>
        <p:spPr>
          <a:xfrm flipH="1">
            <a:off x="8332807" y="10112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9" name="Google Shape;2379;p33"/>
          <p:cNvSpPr/>
          <p:nvPr/>
        </p:nvSpPr>
        <p:spPr>
          <a:xfrm flipH="1">
            <a:off x="8989672" y="19741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0" name="Google Shape;2380;p33"/>
          <p:cNvSpPr/>
          <p:nvPr/>
        </p:nvSpPr>
        <p:spPr>
          <a:xfrm flipH="1">
            <a:off x="7655857" y="1616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1" name="Google Shape;2381;p33"/>
          <p:cNvSpPr/>
          <p:nvPr/>
        </p:nvSpPr>
        <p:spPr>
          <a:xfrm flipH="1">
            <a:off x="9016247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2" name="Google Shape;2382;p33"/>
          <p:cNvSpPr/>
          <p:nvPr/>
        </p:nvSpPr>
        <p:spPr>
          <a:xfrm flipH="1">
            <a:off x="6999972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3" name="Google Shape;2383;p33"/>
          <p:cNvSpPr/>
          <p:nvPr/>
        </p:nvSpPr>
        <p:spPr>
          <a:xfrm flipH="1">
            <a:off x="8657872" y="1589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4" name="Google Shape;2384;p33"/>
          <p:cNvSpPr/>
          <p:nvPr/>
        </p:nvSpPr>
        <p:spPr>
          <a:xfrm flipH="1">
            <a:off x="8242762" y="49042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5" name="Google Shape;2385;p33"/>
          <p:cNvSpPr/>
          <p:nvPr/>
        </p:nvSpPr>
        <p:spPr>
          <a:xfrm flipH="1">
            <a:off x="8514469" y="47649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6" name="Google Shape;2386;p33"/>
          <p:cNvSpPr/>
          <p:nvPr/>
        </p:nvSpPr>
        <p:spPr>
          <a:xfrm flipH="1">
            <a:off x="8698557" y="45762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33"/>
          <p:cNvSpPr/>
          <p:nvPr/>
        </p:nvSpPr>
        <p:spPr>
          <a:xfrm flipH="1">
            <a:off x="8455159" y="4542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33"/>
          <p:cNvSpPr/>
          <p:nvPr/>
        </p:nvSpPr>
        <p:spPr>
          <a:xfrm flipH="1">
            <a:off x="8971207" y="495322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33"/>
          <p:cNvSpPr/>
          <p:nvPr/>
        </p:nvSpPr>
        <p:spPr>
          <a:xfrm flipH="1">
            <a:off x="8647634" y="49808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33"/>
          <p:cNvSpPr/>
          <p:nvPr/>
        </p:nvSpPr>
        <p:spPr>
          <a:xfrm flipH="1">
            <a:off x="8815334" y="48183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1" name="Google Shape;2391;p33"/>
          <p:cNvSpPr/>
          <p:nvPr/>
        </p:nvSpPr>
        <p:spPr>
          <a:xfrm flipH="1">
            <a:off x="8989684" y="45428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2" name="Google Shape;2392;p33"/>
          <p:cNvSpPr/>
          <p:nvPr/>
        </p:nvSpPr>
        <p:spPr>
          <a:xfrm flipH="1">
            <a:off x="8700709" y="4330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3" name="Google Shape;2393;p33"/>
          <p:cNvSpPr/>
          <p:nvPr/>
        </p:nvSpPr>
        <p:spPr>
          <a:xfrm flipH="1">
            <a:off x="8919319" y="4141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4" name="Google Shape;2394;p33"/>
          <p:cNvSpPr/>
          <p:nvPr/>
        </p:nvSpPr>
        <p:spPr>
          <a:xfrm flipH="1">
            <a:off x="7990584" y="4841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5" name="Google Shape;2395;p33"/>
          <p:cNvSpPr/>
          <p:nvPr/>
        </p:nvSpPr>
        <p:spPr>
          <a:xfrm flipH="1">
            <a:off x="7831309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6" name="Google Shape;2396;p33"/>
          <p:cNvSpPr/>
          <p:nvPr/>
        </p:nvSpPr>
        <p:spPr>
          <a:xfrm flipH="1">
            <a:off x="7638834" y="48215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7" name="Google Shape;2397;p33"/>
          <p:cNvSpPr/>
          <p:nvPr/>
        </p:nvSpPr>
        <p:spPr>
          <a:xfrm flipH="1">
            <a:off x="7645234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8" name="Google Shape;2398;p33"/>
          <p:cNvSpPr/>
          <p:nvPr/>
        </p:nvSpPr>
        <p:spPr>
          <a:xfrm flipH="1">
            <a:off x="75895" y="430438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9" name="Google Shape;2399;p33"/>
          <p:cNvSpPr/>
          <p:nvPr/>
        </p:nvSpPr>
        <p:spPr>
          <a:xfrm flipH="1">
            <a:off x="294232" y="45530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p33"/>
          <p:cNvSpPr/>
          <p:nvPr/>
        </p:nvSpPr>
        <p:spPr>
          <a:xfrm flipH="1">
            <a:off x="142622" y="47137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33"/>
          <p:cNvSpPr/>
          <p:nvPr/>
        </p:nvSpPr>
        <p:spPr>
          <a:xfrm flipH="1">
            <a:off x="118297" y="4963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2" name="Google Shape;2402;p33"/>
          <p:cNvSpPr/>
          <p:nvPr/>
        </p:nvSpPr>
        <p:spPr>
          <a:xfrm flipH="1">
            <a:off x="319150" y="48252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33"/>
          <p:cNvSpPr/>
          <p:nvPr/>
        </p:nvSpPr>
        <p:spPr>
          <a:xfrm flipH="1">
            <a:off x="587297" y="4766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4" name="Google Shape;2404;p33"/>
          <p:cNvSpPr/>
          <p:nvPr/>
        </p:nvSpPr>
        <p:spPr>
          <a:xfrm flipH="1">
            <a:off x="554122" y="499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5" name="Google Shape;2405;p33"/>
          <p:cNvSpPr/>
          <p:nvPr/>
        </p:nvSpPr>
        <p:spPr>
          <a:xfrm flipH="1">
            <a:off x="828782" y="50327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6" name="Google Shape;2406;p33"/>
          <p:cNvSpPr/>
          <p:nvPr/>
        </p:nvSpPr>
        <p:spPr>
          <a:xfrm flipH="1">
            <a:off x="-451282" y="-690425"/>
            <a:ext cx="10046582" cy="6524363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6">
    <p:spTree>
      <p:nvGrpSpPr>
        <p:cNvPr id="1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" name="Google Shape;2408;p34"/>
          <p:cNvSpPr/>
          <p:nvPr/>
        </p:nvSpPr>
        <p:spPr>
          <a:xfrm>
            <a:off x="-318724" y="-581050"/>
            <a:ext cx="10167614" cy="6725097"/>
          </a:xfrm>
          <a:custGeom>
            <a:avLst/>
            <a:gdLst/>
            <a:ahLst/>
            <a:cxnLst/>
            <a:rect l="l" t="t" r="r" b="b"/>
            <a:pathLst>
              <a:path w="85886" h="56807" extrusionOk="0">
                <a:moveTo>
                  <a:pt x="50171" y="0"/>
                </a:moveTo>
                <a:cubicBezTo>
                  <a:pt x="41918" y="0"/>
                  <a:pt x="33489" y="435"/>
                  <a:pt x="25682" y="2903"/>
                </a:cubicBezTo>
                <a:cubicBezTo>
                  <a:pt x="23666" y="3550"/>
                  <a:pt x="21574" y="4218"/>
                  <a:pt x="19989" y="5620"/>
                </a:cubicBezTo>
                <a:cubicBezTo>
                  <a:pt x="18394" y="7021"/>
                  <a:pt x="17434" y="9382"/>
                  <a:pt x="18297" y="11323"/>
                </a:cubicBezTo>
                <a:cubicBezTo>
                  <a:pt x="19030" y="12983"/>
                  <a:pt x="20776" y="13878"/>
                  <a:pt x="22318" y="14816"/>
                </a:cubicBezTo>
                <a:cubicBezTo>
                  <a:pt x="23871" y="15743"/>
                  <a:pt x="25455" y="17102"/>
                  <a:pt x="25488" y="18902"/>
                </a:cubicBezTo>
                <a:cubicBezTo>
                  <a:pt x="25509" y="20282"/>
                  <a:pt x="24539" y="21533"/>
                  <a:pt x="23353" y="22223"/>
                </a:cubicBezTo>
                <a:cubicBezTo>
                  <a:pt x="22167" y="22924"/>
                  <a:pt x="20776" y="23172"/>
                  <a:pt x="19418" y="23366"/>
                </a:cubicBezTo>
                <a:cubicBezTo>
                  <a:pt x="16442" y="23818"/>
                  <a:pt x="13423" y="24099"/>
                  <a:pt x="10523" y="24929"/>
                </a:cubicBezTo>
                <a:cubicBezTo>
                  <a:pt x="7623" y="25770"/>
                  <a:pt x="4809" y="27225"/>
                  <a:pt x="2933" y="29586"/>
                </a:cubicBezTo>
                <a:cubicBezTo>
                  <a:pt x="615" y="32476"/>
                  <a:pt x="1" y="36659"/>
                  <a:pt x="1370" y="40109"/>
                </a:cubicBezTo>
                <a:cubicBezTo>
                  <a:pt x="2750" y="43559"/>
                  <a:pt x="6060" y="46157"/>
                  <a:pt x="9747" y="46675"/>
                </a:cubicBezTo>
                <a:cubicBezTo>
                  <a:pt x="11914" y="46966"/>
                  <a:pt x="14232" y="46858"/>
                  <a:pt x="16173" y="47893"/>
                </a:cubicBezTo>
                <a:cubicBezTo>
                  <a:pt x="18113" y="48939"/>
                  <a:pt x="19828" y="50341"/>
                  <a:pt x="21660" y="51537"/>
                </a:cubicBezTo>
                <a:cubicBezTo>
                  <a:pt x="26883" y="54985"/>
                  <a:pt x="33150" y="56806"/>
                  <a:pt x="39407" y="56806"/>
                </a:cubicBezTo>
                <a:cubicBezTo>
                  <a:pt x="41778" y="56806"/>
                  <a:pt x="44147" y="56545"/>
                  <a:pt x="46458" y="56011"/>
                </a:cubicBezTo>
                <a:cubicBezTo>
                  <a:pt x="54845" y="54092"/>
                  <a:pt x="65012" y="49435"/>
                  <a:pt x="67115" y="41069"/>
                </a:cubicBezTo>
                <a:cubicBezTo>
                  <a:pt x="67966" y="37705"/>
                  <a:pt x="71266" y="35624"/>
                  <a:pt x="74435" y="34222"/>
                </a:cubicBezTo>
                <a:cubicBezTo>
                  <a:pt x="77594" y="32832"/>
                  <a:pt x="81087" y="31667"/>
                  <a:pt x="83276" y="28972"/>
                </a:cubicBezTo>
                <a:cubicBezTo>
                  <a:pt x="85465" y="26277"/>
                  <a:pt x="85885" y="22363"/>
                  <a:pt x="84645" y="19107"/>
                </a:cubicBezTo>
                <a:cubicBezTo>
                  <a:pt x="83405" y="15862"/>
                  <a:pt x="80645" y="13317"/>
                  <a:pt x="77454" y="11959"/>
                </a:cubicBezTo>
                <a:cubicBezTo>
                  <a:pt x="75297" y="11040"/>
                  <a:pt x="72965" y="10636"/>
                  <a:pt x="70628" y="10636"/>
                </a:cubicBezTo>
                <a:cubicBezTo>
                  <a:pt x="69484" y="10636"/>
                  <a:pt x="68339" y="10733"/>
                  <a:pt x="67212" y="10913"/>
                </a:cubicBezTo>
                <a:cubicBezTo>
                  <a:pt x="65812" y="11135"/>
                  <a:pt x="64406" y="11484"/>
                  <a:pt x="63016" y="11484"/>
                </a:cubicBezTo>
                <a:cubicBezTo>
                  <a:pt x="62511" y="11484"/>
                  <a:pt x="62008" y="11438"/>
                  <a:pt x="61508" y="11323"/>
                </a:cubicBezTo>
                <a:cubicBezTo>
                  <a:pt x="59632" y="10902"/>
                  <a:pt x="57897" y="9059"/>
                  <a:pt x="58425" y="7215"/>
                </a:cubicBezTo>
                <a:cubicBezTo>
                  <a:pt x="58716" y="6148"/>
                  <a:pt x="59686" y="5350"/>
                  <a:pt x="59956" y="4261"/>
                </a:cubicBezTo>
                <a:cubicBezTo>
                  <a:pt x="60290" y="2870"/>
                  <a:pt x="59309" y="1415"/>
                  <a:pt x="58048" y="757"/>
                </a:cubicBezTo>
                <a:cubicBezTo>
                  <a:pt x="56765" y="100"/>
                  <a:pt x="55277" y="46"/>
                  <a:pt x="53843" y="24"/>
                </a:cubicBezTo>
                <a:cubicBezTo>
                  <a:pt x="52624" y="10"/>
                  <a:pt x="51399" y="0"/>
                  <a:pt x="501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9" name="Google Shape;2409;p34"/>
          <p:cNvSpPr/>
          <p:nvPr/>
        </p:nvSpPr>
        <p:spPr>
          <a:xfrm flipH="1">
            <a:off x="441522" y="367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0" name="Google Shape;2410;p34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1" name="Google Shape;2411;p34"/>
          <p:cNvSpPr/>
          <p:nvPr/>
        </p:nvSpPr>
        <p:spPr>
          <a:xfrm flipH="1">
            <a:off x="662995" y="493352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2" name="Google Shape;2412;p34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3" name="Google Shape;2413;p34"/>
          <p:cNvSpPr/>
          <p:nvPr/>
        </p:nvSpPr>
        <p:spPr>
          <a:xfrm flipH="1">
            <a:off x="406247" y="747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4" name="Google Shape;2414;p34"/>
          <p:cNvSpPr/>
          <p:nvPr/>
        </p:nvSpPr>
        <p:spPr>
          <a:xfrm flipH="1">
            <a:off x="139950" y="9427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5" name="Google Shape;2415;p34"/>
          <p:cNvSpPr/>
          <p:nvPr/>
        </p:nvSpPr>
        <p:spPr>
          <a:xfrm flipH="1">
            <a:off x="990822" y="13799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6" name="Google Shape;2416;p34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7" name="Google Shape;2417;p34"/>
          <p:cNvSpPr/>
          <p:nvPr/>
        </p:nvSpPr>
        <p:spPr>
          <a:xfrm flipH="1">
            <a:off x="141972" y="1320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8" name="Google Shape;2418;p34"/>
          <p:cNvSpPr/>
          <p:nvPr/>
        </p:nvSpPr>
        <p:spPr>
          <a:xfrm flipH="1">
            <a:off x="480147" y="1450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9" name="Google Shape;2419;p34"/>
          <p:cNvSpPr/>
          <p:nvPr/>
        </p:nvSpPr>
        <p:spPr>
          <a:xfrm flipH="1">
            <a:off x="190047" y="1715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34"/>
          <p:cNvSpPr/>
          <p:nvPr/>
        </p:nvSpPr>
        <p:spPr>
          <a:xfrm flipH="1">
            <a:off x="645372" y="17922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1" name="Google Shape;2421;p34"/>
          <p:cNvSpPr/>
          <p:nvPr/>
        </p:nvSpPr>
        <p:spPr>
          <a:xfrm flipH="1">
            <a:off x="139950" y="25179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2" name="Google Shape;2422;p34"/>
          <p:cNvSpPr/>
          <p:nvPr/>
        </p:nvSpPr>
        <p:spPr>
          <a:xfrm flipH="1">
            <a:off x="875070" y="182402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34"/>
          <p:cNvSpPr/>
          <p:nvPr/>
        </p:nvSpPr>
        <p:spPr>
          <a:xfrm flipH="1">
            <a:off x="433857" y="2296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4" name="Google Shape;2424;p34"/>
          <p:cNvSpPr/>
          <p:nvPr/>
        </p:nvSpPr>
        <p:spPr>
          <a:xfrm flipH="1">
            <a:off x="291250" y="1947638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5" name="Google Shape;2425;p34"/>
          <p:cNvSpPr/>
          <p:nvPr/>
        </p:nvSpPr>
        <p:spPr>
          <a:xfrm flipH="1">
            <a:off x="377962" y="1972581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6" name="Google Shape;2426;p34"/>
          <p:cNvSpPr/>
          <p:nvPr/>
        </p:nvSpPr>
        <p:spPr>
          <a:xfrm flipH="1">
            <a:off x="167522" y="2230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7" name="Google Shape;2427;p34"/>
          <p:cNvSpPr/>
          <p:nvPr/>
        </p:nvSpPr>
        <p:spPr>
          <a:xfrm flipH="1">
            <a:off x="713220" y="1292848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8" name="Google Shape;2428;p34"/>
          <p:cNvSpPr/>
          <p:nvPr/>
        </p:nvSpPr>
        <p:spPr>
          <a:xfrm flipH="1">
            <a:off x="1141957" y="10503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9" name="Google Shape;2429;p34"/>
          <p:cNvSpPr/>
          <p:nvPr/>
        </p:nvSpPr>
        <p:spPr>
          <a:xfrm flipH="1">
            <a:off x="142622" y="47137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0" name="Google Shape;2430;p34"/>
          <p:cNvSpPr/>
          <p:nvPr/>
        </p:nvSpPr>
        <p:spPr>
          <a:xfrm flipH="1">
            <a:off x="118297" y="4963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1" name="Google Shape;2431;p34"/>
          <p:cNvSpPr/>
          <p:nvPr/>
        </p:nvSpPr>
        <p:spPr>
          <a:xfrm flipH="1">
            <a:off x="319150" y="49014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2" name="Google Shape;2432;p34"/>
          <p:cNvSpPr/>
          <p:nvPr/>
        </p:nvSpPr>
        <p:spPr>
          <a:xfrm flipH="1">
            <a:off x="755622" y="9233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3" name="Google Shape;2433;p34"/>
          <p:cNvSpPr/>
          <p:nvPr/>
        </p:nvSpPr>
        <p:spPr>
          <a:xfrm flipH="1">
            <a:off x="554122" y="499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34"/>
          <p:cNvSpPr/>
          <p:nvPr/>
        </p:nvSpPr>
        <p:spPr>
          <a:xfrm flipH="1">
            <a:off x="1457432" y="20126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5" name="Google Shape;2435;p34"/>
          <p:cNvSpPr/>
          <p:nvPr/>
        </p:nvSpPr>
        <p:spPr>
          <a:xfrm flipH="1">
            <a:off x="990825" y="585638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6" name="Google Shape;2436;p34"/>
          <p:cNvSpPr/>
          <p:nvPr/>
        </p:nvSpPr>
        <p:spPr>
          <a:xfrm flipH="1">
            <a:off x="1077537" y="610581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7" name="Google Shape;2437;p34"/>
          <p:cNvSpPr/>
          <p:nvPr/>
        </p:nvSpPr>
        <p:spPr>
          <a:xfrm flipH="1">
            <a:off x="1188250" y="15368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34"/>
          <p:cNvSpPr/>
          <p:nvPr/>
        </p:nvSpPr>
        <p:spPr>
          <a:xfrm flipH="1">
            <a:off x="790157" y="2059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34"/>
          <p:cNvSpPr/>
          <p:nvPr/>
        </p:nvSpPr>
        <p:spPr>
          <a:xfrm flipH="1">
            <a:off x="1069797" y="21240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34"/>
          <p:cNvSpPr/>
          <p:nvPr/>
        </p:nvSpPr>
        <p:spPr>
          <a:xfrm flipH="1">
            <a:off x="8242762" y="49042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1" name="Google Shape;2441;p34"/>
          <p:cNvSpPr/>
          <p:nvPr/>
        </p:nvSpPr>
        <p:spPr>
          <a:xfrm flipH="1">
            <a:off x="8514469" y="46887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2" name="Google Shape;2442;p34"/>
          <p:cNvSpPr/>
          <p:nvPr/>
        </p:nvSpPr>
        <p:spPr>
          <a:xfrm flipH="1">
            <a:off x="8698557" y="44238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3" name="Google Shape;2443;p34"/>
          <p:cNvSpPr/>
          <p:nvPr/>
        </p:nvSpPr>
        <p:spPr>
          <a:xfrm flipH="1">
            <a:off x="8455159" y="4390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4" name="Google Shape;2444;p34"/>
          <p:cNvSpPr/>
          <p:nvPr/>
        </p:nvSpPr>
        <p:spPr>
          <a:xfrm flipH="1">
            <a:off x="8971207" y="495322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5" name="Google Shape;2445;p34"/>
          <p:cNvSpPr/>
          <p:nvPr/>
        </p:nvSpPr>
        <p:spPr>
          <a:xfrm flipH="1">
            <a:off x="8647634" y="49808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34"/>
          <p:cNvSpPr/>
          <p:nvPr/>
        </p:nvSpPr>
        <p:spPr>
          <a:xfrm flipH="1">
            <a:off x="8815334" y="4742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34"/>
          <p:cNvSpPr/>
          <p:nvPr/>
        </p:nvSpPr>
        <p:spPr>
          <a:xfrm flipH="1">
            <a:off x="8989684" y="43904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8" name="Google Shape;2448;p34"/>
          <p:cNvSpPr/>
          <p:nvPr/>
        </p:nvSpPr>
        <p:spPr>
          <a:xfrm flipH="1">
            <a:off x="8700709" y="40256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9" name="Google Shape;2449;p34"/>
          <p:cNvSpPr/>
          <p:nvPr/>
        </p:nvSpPr>
        <p:spPr>
          <a:xfrm flipH="1">
            <a:off x="8919319" y="38362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0" name="Google Shape;2450;p34"/>
          <p:cNvSpPr/>
          <p:nvPr/>
        </p:nvSpPr>
        <p:spPr>
          <a:xfrm flipH="1">
            <a:off x="7914384" y="47652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1" name="Google Shape;2451;p34"/>
          <p:cNvSpPr/>
          <p:nvPr/>
        </p:nvSpPr>
        <p:spPr>
          <a:xfrm flipH="1">
            <a:off x="7831309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2" name="Google Shape;2452;p34"/>
          <p:cNvSpPr/>
          <p:nvPr/>
        </p:nvSpPr>
        <p:spPr>
          <a:xfrm flipH="1">
            <a:off x="7638834" y="46691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34"/>
          <p:cNvSpPr/>
          <p:nvPr/>
        </p:nvSpPr>
        <p:spPr>
          <a:xfrm flipH="1">
            <a:off x="7492834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34"/>
          <p:cNvSpPr/>
          <p:nvPr/>
        </p:nvSpPr>
        <p:spPr>
          <a:xfrm flipH="1">
            <a:off x="7793607" y="448806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5" name="Google Shape;2455;p34"/>
          <p:cNvSpPr/>
          <p:nvPr/>
        </p:nvSpPr>
        <p:spPr>
          <a:xfrm flipH="1">
            <a:off x="7977694" y="42232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6" name="Google Shape;2456;p34"/>
          <p:cNvSpPr/>
          <p:nvPr/>
        </p:nvSpPr>
        <p:spPr>
          <a:xfrm flipH="1">
            <a:off x="7734297" y="41897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7" name="Google Shape;2457;p34"/>
          <p:cNvSpPr/>
          <p:nvPr/>
        </p:nvSpPr>
        <p:spPr>
          <a:xfrm flipH="1">
            <a:off x="8094472" y="45415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34"/>
          <p:cNvSpPr/>
          <p:nvPr/>
        </p:nvSpPr>
        <p:spPr>
          <a:xfrm flipH="1">
            <a:off x="8355009" y="4189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34"/>
          <p:cNvSpPr/>
          <p:nvPr/>
        </p:nvSpPr>
        <p:spPr>
          <a:xfrm flipH="1">
            <a:off x="8665587" y="35516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34"/>
          <p:cNvSpPr/>
          <p:nvPr/>
        </p:nvSpPr>
        <p:spPr>
          <a:xfrm flipH="1">
            <a:off x="8023982" y="393857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34"/>
          <p:cNvSpPr/>
          <p:nvPr/>
        </p:nvSpPr>
        <p:spPr>
          <a:xfrm flipH="1">
            <a:off x="8308812" y="37623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34"/>
          <p:cNvSpPr/>
          <p:nvPr/>
        </p:nvSpPr>
        <p:spPr>
          <a:xfrm flipH="1">
            <a:off x="8578350" y="416888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3" name="Google Shape;2463;p34"/>
          <p:cNvSpPr/>
          <p:nvPr/>
        </p:nvSpPr>
        <p:spPr>
          <a:xfrm flipH="1">
            <a:off x="8665062" y="441831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4" name="Google Shape;2464;p34"/>
          <p:cNvSpPr/>
          <p:nvPr/>
        </p:nvSpPr>
        <p:spPr>
          <a:xfrm flipH="1">
            <a:off x="7992500" y="4806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34"/>
          <p:cNvSpPr/>
          <p:nvPr/>
        </p:nvSpPr>
        <p:spPr>
          <a:xfrm flipH="1">
            <a:off x="2169698" y="1553887"/>
            <a:ext cx="111892" cy="110247"/>
          </a:xfrm>
          <a:custGeom>
            <a:avLst/>
            <a:gdLst/>
            <a:ahLst/>
            <a:cxnLst/>
            <a:rect l="l" t="t" r="r" b="b"/>
            <a:pathLst>
              <a:path w="1564" h="1541" extrusionOk="0">
                <a:moveTo>
                  <a:pt x="983" y="1"/>
                </a:moveTo>
                <a:cubicBezTo>
                  <a:pt x="897" y="1"/>
                  <a:pt x="811" y="18"/>
                  <a:pt x="733" y="52"/>
                </a:cubicBezTo>
                <a:cubicBezTo>
                  <a:pt x="474" y="160"/>
                  <a:pt x="302" y="407"/>
                  <a:pt x="216" y="655"/>
                </a:cubicBezTo>
                <a:cubicBezTo>
                  <a:pt x="162" y="839"/>
                  <a:pt x="0" y="1356"/>
                  <a:pt x="183" y="1507"/>
                </a:cubicBezTo>
                <a:cubicBezTo>
                  <a:pt x="219" y="1531"/>
                  <a:pt x="264" y="1541"/>
                  <a:pt x="314" y="1541"/>
                </a:cubicBezTo>
                <a:cubicBezTo>
                  <a:pt x="543" y="1541"/>
                  <a:pt x="892" y="1339"/>
                  <a:pt x="1024" y="1259"/>
                </a:cubicBezTo>
                <a:cubicBezTo>
                  <a:pt x="1197" y="1151"/>
                  <a:pt x="1358" y="1022"/>
                  <a:pt x="1456" y="828"/>
                </a:cubicBezTo>
                <a:cubicBezTo>
                  <a:pt x="1553" y="645"/>
                  <a:pt x="1563" y="418"/>
                  <a:pt x="1456" y="235"/>
                </a:cubicBezTo>
                <a:cubicBezTo>
                  <a:pt x="1352" y="80"/>
                  <a:pt x="1168" y="1"/>
                  <a:pt x="983" y="1"/>
                </a:cubicBezTo>
                <a:close/>
              </a:path>
            </a:pathLst>
          </a:custGeom>
          <a:solidFill>
            <a:srgbClr val="FF86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6" name="Google Shape;2466;p34"/>
          <p:cNvSpPr/>
          <p:nvPr/>
        </p:nvSpPr>
        <p:spPr>
          <a:xfrm flipH="1">
            <a:off x="1521097" y="1020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7" name="Google Shape;2467;p34"/>
          <p:cNvSpPr/>
          <p:nvPr/>
        </p:nvSpPr>
        <p:spPr>
          <a:xfrm flipH="1">
            <a:off x="8379097" y="281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8" name="Google Shape;2468;p34"/>
          <p:cNvSpPr/>
          <p:nvPr/>
        </p:nvSpPr>
        <p:spPr>
          <a:xfrm flipH="1">
            <a:off x="7638822" y="4168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9" name="Google Shape;2469;p34"/>
          <p:cNvSpPr/>
          <p:nvPr/>
        </p:nvSpPr>
        <p:spPr>
          <a:xfrm flipH="1">
            <a:off x="1665572" y="8389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0" name="Google Shape;2470;p34"/>
          <p:cNvSpPr/>
          <p:nvPr/>
        </p:nvSpPr>
        <p:spPr>
          <a:xfrm flipH="1">
            <a:off x="1234197" y="4155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1" name="Google Shape;2471;p34"/>
          <p:cNvSpPr/>
          <p:nvPr/>
        </p:nvSpPr>
        <p:spPr>
          <a:xfrm flipH="1">
            <a:off x="1972422" y="11042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2" name="Google Shape;2472;p34"/>
          <p:cNvSpPr/>
          <p:nvPr/>
        </p:nvSpPr>
        <p:spPr>
          <a:xfrm flipH="1">
            <a:off x="883042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3" name="Google Shape;2473;p34"/>
          <p:cNvSpPr/>
          <p:nvPr/>
        </p:nvSpPr>
        <p:spPr>
          <a:xfrm flipH="1">
            <a:off x="6930797" y="3422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4" name="Google Shape;2474;p34"/>
          <p:cNvSpPr/>
          <p:nvPr/>
        </p:nvSpPr>
        <p:spPr>
          <a:xfrm flipH="1">
            <a:off x="7978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5" name="Google Shape;2475;p34"/>
          <p:cNvSpPr/>
          <p:nvPr/>
        </p:nvSpPr>
        <p:spPr>
          <a:xfrm flipH="1">
            <a:off x="727207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6" name="Google Shape;2476;p34"/>
          <p:cNvSpPr/>
          <p:nvPr/>
        </p:nvSpPr>
        <p:spPr>
          <a:xfrm flipH="1">
            <a:off x="9009622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7" name="Google Shape;2477;p34"/>
          <p:cNvSpPr/>
          <p:nvPr/>
        </p:nvSpPr>
        <p:spPr>
          <a:xfrm flipH="1">
            <a:off x="1751872" y="2349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8" name="Google Shape;2478;p34"/>
          <p:cNvSpPr/>
          <p:nvPr/>
        </p:nvSpPr>
        <p:spPr>
          <a:xfrm flipH="1">
            <a:off x="7430047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9" name="Google Shape;2479;p34"/>
          <p:cNvSpPr/>
          <p:nvPr/>
        </p:nvSpPr>
        <p:spPr>
          <a:xfrm flipH="1">
            <a:off x="8498572" y="1374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0" name="Google Shape;2480;p34"/>
          <p:cNvSpPr/>
          <p:nvPr/>
        </p:nvSpPr>
        <p:spPr>
          <a:xfrm flipH="1">
            <a:off x="1406747" y="168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1" name="Google Shape;2481;p34"/>
          <p:cNvSpPr/>
          <p:nvPr/>
        </p:nvSpPr>
        <p:spPr>
          <a:xfrm flipH="1">
            <a:off x="1959372" y="13139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2" name="Google Shape;2482;p34"/>
          <p:cNvSpPr/>
          <p:nvPr/>
        </p:nvSpPr>
        <p:spPr>
          <a:xfrm flipH="1">
            <a:off x="7102622" y="5873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3" name="Google Shape;2483;p34"/>
          <p:cNvSpPr/>
          <p:nvPr/>
        </p:nvSpPr>
        <p:spPr>
          <a:xfrm flipH="1">
            <a:off x="1141432" y="1613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4" name="Google Shape;2484;p34"/>
          <p:cNvSpPr/>
          <p:nvPr/>
        </p:nvSpPr>
        <p:spPr>
          <a:xfrm flipH="1">
            <a:off x="2360272" y="13645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5" name="Google Shape;2485;p34"/>
          <p:cNvSpPr/>
          <p:nvPr/>
        </p:nvSpPr>
        <p:spPr>
          <a:xfrm flipH="1">
            <a:off x="7655857" y="1616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6" name="Google Shape;2486;p34"/>
          <p:cNvSpPr/>
          <p:nvPr/>
        </p:nvSpPr>
        <p:spPr>
          <a:xfrm flipH="1">
            <a:off x="9016247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7" name="Google Shape;2487;p34"/>
          <p:cNvSpPr/>
          <p:nvPr/>
        </p:nvSpPr>
        <p:spPr>
          <a:xfrm flipH="1">
            <a:off x="6999972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8" name="Google Shape;2488;p34"/>
          <p:cNvSpPr/>
          <p:nvPr/>
        </p:nvSpPr>
        <p:spPr>
          <a:xfrm flipH="1">
            <a:off x="1466497" y="7393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9" name="Google Shape;2489;p34"/>
          <p:cNvSpPr/>
          <p:nvPr/>
        </p:nvSpPr>
        <p:spPr>
          <a:xfrm flipH="1">
            <a:off x="1752984" y="13523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0" name="Google Shape;2490;p34"/>
          <p:cNvSpPr/>
          <p:nvPr/>
        </p:nvSpPr>
        <p:spPr>
          <a:xfrm flipH="1">
            <a:off x="1407534" y="1764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1" name="Google Shape;2491;p34"/>
          <p:cNvSpPr/>
          <p:nvPr/>
        </p:nvSpPr>
        <p:spPr>
          <a:xfrm flipH="1">
            <a:off x="1637232" y="179642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2" name="Google Shape;2492;p34"/>
          <p:cNvSpPr/>
          <p:nvPr/>
        </p:nvSpPr>
        <p:spPr>
          <a:xfrm flipH="1">
            <a:off x="1475382" y="1265248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3" name="Google Shape;2493;p34"/>
          <p:cNvSpPr/>
          <p:nvPr/>
        </p:nvSpPr>
        <p:spPr>
          <a:xfrm flipH="1">
            <a:off x="1931787" y="193881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/>
          <p:nvPr/>
        </p:nvSpPr>
        <p:spPr>
          <a:xfrm>
            <a:off x="-318724" y="-581050"/>
            <a:ext cx="10167614" cy="6725097"/>
          </a:xfrm>
          <a:custGeom>
            <a:avLst/>
            <a:gdLst/>
            <a:ahLst/>
            <a:cxnLst/>
            <a:rect l="l" t="t" r="r" b="b"/>
            <a:pathLst>
              <a:path w="85886" h="56807" extrusionOk="0">
                <a:moveTo>
                  <a:pt x="50171" y="0"/>
                </a:moveTo>
                <a:cubicBezTo>
                  <a:pt x="41918" y="0"/>
                  <a:pt x="33489" y="435"/>
                  <a:pt x="25682" y="2903"/>
                </a:cubicBezTo>
                <a:cubicBezTo>
                  <a:pt x="23666" y="3550"/>
                  <a:pt x="21574" y="4218"/>
                  <a:pt x="19989" y="5620"/>
                </a:cubicBezTo>
                <a:cubicBezTo>
                  <a:pt x="18394" y="7021"/>
                  <a:pt x="17434" y="9382"/>
                  <a:pt x="18297" y="11323"/>
                </a:cubicBezTo>
                <a:cubicBezTo>
                  <a:pt x="19030" y="12983"/>
                  <a:pt x="20776" y="13878"/>
                  <a:pt x="22318" y="14816"/>
                </a:cubicBezTo>
                <a:cubicBezTo>
                  <a:pt x="23871" y="15743"/>
                  <a:pt x="25455" y="17102"/>
                  <a:pt x="25488" y="18902"/>
                </a:cubicBezTo>
                <a:cubicBezTo>
                  <a:pt x="25509" y="20282"/>
                  <a:pt x="24539" y="21533"/>
                  <a:pt x="23353" y="22223"/>
                </a:cubicBezTo>
                <a:cubicBezTo>
                  <a:pt x="22167" y="22924"/>
                  <a:pt x="20776" y="23172"/>
                  <a:pt x="19418" y="23366"/>
                </a:cubicBezTo>
                <a:cubicBezTo>
                  <a:pt x="16442" y="23818"/>
                  <a:pt x="13423" y="24099"/>
                  <a:pt x="10523" y="24929"/>
                </a:cubicBezTo>
                <a:cubicBezTo>
                  <a:pt x="7623" y="25770"/>
                  <a:pt x="4809" y="27225"/>
                  <a:pt x="2933" y="29586"/>
                </a:cubicBezTo>
                <a:cubicBezTo>
                  <a:pt x="615" y="32476"/>
                  <a:pt x="1" y="36659"/>
                  <a:pt x="1370" y="40109"/>
                </a:cubicBezTo>
                <a:cubicBezTo>
                  <a:pt x="2750" y="43559"/>
                  <a:pt x="6060" y="46157"/>
                  <a:pt x="9747" y="46675"/>
                </a:cubicBezTo>
                <a:cubicBezTo>
                  <a:pt x="11914" y="46966"/>
                  <a:pt x="14232" y="46858"/>
                  <a:pt x="16173" y="47893"/>
                </a:cubicBezTo>
                <a:cubicBezTo>
                  <a:pt x="18113" y="48939"/>
                  <a:pt x="19828" y="50341"/>
                  <a:pt x="21660" y="51537"/>
                </a:cubicBezTo>
                <a:cubicBezTo>
                  <a:pt x="26883" y="54985"/>
                  <a:pt x="33150" y="56806"/>
                  <a:pt x="39407" y="56806"/>
                </a:cubicBezTo>
                <a:cubicBezTo>
                  <a:pt x="41778" y="56806"/>
                  <a:pt x="44147" y="56545"/>
                  <a:pt x="46458" y="56011"/>
                </a:cubicBezTo>
                <a:cubicBezTo>
                  <a:pt x="54845" y="54092"/>
                  <a:pt x="65012" y="49435"/>
                  <a:pt x="67115" y="41069"/>
                </a:cubicBezTo>
                <a:cubicBezTo>
                  <a:pt x="67966" y="37705"/>
                  <a:pt x="71266" y="35624"/>
                  <a:pt x="74435" y="34222"/>
                </a:cubicBezTo>
                <a:cubicBezTo>
                  <a:pt x="77594" y="32832"/>
                  <a:pt x="81087" y="31667"/>
                  <a:pt x="83276" y="28972"/>
                </a:cubicBezTo>
                <a:cubicBezTo>
                  <a:pt x="85465" y="26277"/>
                  <a:pt x="85885" y="22363"/>
                  <a:pt x="84645" y="19107"/>
                </a:cubicBezTo>
                <a:cubicBezTo>
                  <a:pt x="83405" y="15862"/>
                  <a:pt x="80645" y="13317"/>
                  <a:pt x="77454" y="11959"/>
                </a:cubicBezTo>
                <a:cubicBezTo>
                  <a:pt x="75297" y="11040"/>
                  <a:pt x="72965" y="10636"/>
                  <a:pt x="70628" y="10636"/>
                </a:cubicBezTo>
                <a:cubicBezTo>
                  <a:pt x="69484" y="10636"/>
                  <a:pt x="68339" y="10733"/>
                  <a:pt x="67212" y="10913"/>
                </a:cubicBezTo>
                <a:cubicBezTo>
                  <a:pt x="65812" y="11135"/>
                  <a:pt x="64406" y="11484"/>
                  <a:pt x="63016" y="11484"/>
                </a:cubicBezTo>
                <a:cubicBezTo>
                  <a:pt x="62511" y="11484"/>
                  <a:pt x="62008" y="11438"/>
                  <a:pt x="61508" y="11323"/>
                </a:cubicBezTo>
                <a:cubicBezTo>
                  <a:pt x="59632" y="10902"/>
                  <a:pt x="57897" y="9059"/>
                  <a:pt x="58425" y="7215"/>
                </a:cubicBezTo>
                <a:cubicBezTo>
                  <a:pt x="58716" y="6148"/>
                  <a:pt x="59686" y="5350"/>
                  <a:pt x="59956" y="4261"/>
                </a:cubicBezTo>
                <a:cubicBezTo>
                  <a:pt x="60290" y="2870"/>
                  <a:pt x="59309" y="1415"/>
                  <a:pt x="58048" y="757"/>
                </a:cubicBezTo>
                <a:cubicBezTo>
                  <a:pt x="56765" y="100"/>
                  <a:pt x="55277" y="46"/>
                  <a:pt x="53843" y="24"/>
                </a:cubicBezTo>
                <a:cubicBezTo>
                  <a:pt x="52624" y="10"/>
                  <a:pt x="51399" y="0"/>
                  <a:pt x="501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 flipH="1">
            <a:off x="441522" y="367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 flipH="1">
            <a:off x="662995" y="493352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/>
          <p:cNvSpPr/>
          <p:nvPr/>
        </p:nvSpPr>
        <p:spPr>
          <a:xfrm flipH="1">
            <a:off x="406247" y="747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"/>
          <p:cNvSpPr/>
          <p:nvPr/>
        </p:nvSpPr>
        <p:spPr>
          <a:xfrm flipH="1">
            <a:off x="139950" y="9427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 flipH="1">
            <a:off x="990822" y="13799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 flipH="1">
            <a:off x="141972" y="1320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 flipH="1">
            <a:off x="480147" y="1450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 flipH="1">
            <a:off x="190047" y="1715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 flipH="1">
            <a:off x="645372" y="17922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"/>
          <p:cNvSpPr/>
          <p:nvPr/>
        </p:nvSpPr>
        <p:spPr>
          <a:xfrm flipH="1">
            <a:off x="139950" y="25179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"/>
          <p:cNvSpPr/>
          <p:nvPr/>
        </p:nvSpPr>
        <p:spPr>
          <a:xfrm flipH="1">
            <a:off x="875070" y="182402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"/>
          <p:cNvSpPr/>
          <p:nvPr/>
        </p:nvSpPr>
        <p:spPr>
          <a:xfrm flipH="1">
            <a:off x="433857" y="2296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291250" y="1947638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/>
          <p:cNvSpPr/>
          <p:nvPr/>
        </p:nvSpPr>
        <p:spPr>
          <a:xfrm flipH="1">
            <a:off x="377962" y="1972581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"/>
          <p:cNvSpPr/>
          <p:nvPr/>
        </p:nvSpPr>
        <p:spPr>
          <a:xfrm flipH="1">
            <a:off x="167522" y="2230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"/>
          <p:cNvSpPr/>
          <p:nvPr/>
        </p:nvSpPr>
        <p:spPr>
          <a:xfrm flipH="1">
            <a:off x="713220" y="1292848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"/>
          <p:cNvSpPr/>
          <p:nvPr/>
        </p:nvSpPr>
        <p:spPr>
          <a:xfrm flipH="1">
            <a:off x="1141957" y="10503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"/>
          <p:cNvSpPr/>
          <p:nvPr/>
        </p:nvSpPr>
        <p:spPr>
          <a:xfrm flipH="1">
            <a:off x="142622" y="47137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/>
          <p:nvPr/>
        </p:nvSpPr>
        <p:spPr>
          <a:xfrm flipH="1">
            <a:off x="118297" y="4963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/>
          <p:nvPr/>
        </p:nvSpPr>
        <p:spPr>
          <a:xfrm flipH="1">
            <a:off x="319150" y="49014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"/>
          <p:cNvSpPr/>
          <p:nvPr/>
        </p:nvSpPr>
        <p:spPr>
          <a:xfrm flipH="1">
            <a:off x="755622" y="9233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"/>
          <p:cNvSpPr/>
          <p:nvPr/>
        </p:nvSpPr>
        <p:spPr>
          <a:xfrm flipH="1">
            <a:off x="554122" y="499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 flipH="1">
            <a:off x="1457432" y="20126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/>
          <p:nvPr/>
        </p:nvSpPr>
        <p:spPr>
          <a:xfrm flipH="1">
            <a:off x="990825" y="585638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"/>
          <p:cNvSpPr/>
          <p:nvPr/>
        </p:nvSpPr>
        <p:spPr>
          <a:xfrm flipH="1">
            <a:off x="1077537" y="610581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"/>
          <p:cNvSpPr/>
          <p:nvPr/>
        </p:nvSpPr>
        <p:spPr>
          <a:xfrm flipH="1">
            <a:off x="1188250" y="15368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/>
          <p:nvPr/>
        </p:nvSpPr>
        <p:spPr>
          <a:xfrm flipH="1">
            <a:off x="790157" y="2059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"/>
          <p:cNvSpPr/>
          <p:nvPr/>
        </p:nvSpPr>
        <p:spPr>
          <a:xfrm flipH="1">
            <a:off x="1069797" y="21240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"/>
          <p:cNvSpPr/>
          <p:nvPr/>
        </p:nvSpPr>
        <p:spPr>
          <a:xfrm flipH="1">
            <a:off x="8242762" y="49042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"/>
          <p:cNvSpPr/>
          <p:nvPr/>
        </p:nvSpPr>
        <p:spPr>
          <a:xfrm flipH="1">
            <a:off x="8514469" y="46887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"/>
          <p:cNvSpPr/>
          <p:nvPr/>
        </p:nvSpPr>
        <p:spPr>
          <a:xfrm flipH="1">
            <a:off x="8698557" y="44238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"/>
          <p:cNvSpPr/>
          <p:nvPr/>
        </p:nvSpPr>
        <p:spPr>
          <a:xfrm flipH="1">
            <a:off x="8455159" y="4390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 flipH="1">
            <a:off x="8971207" y="495322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 flipH="1">
            <a:off x="8647634" y="49808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 flipH="1">
            <a:off x="8815334" y="4742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"/>
          <p:cNvSpPr/>
          <p:nvPr/>
        </p:nvSpPr>
        <p:spPr>
          <a:xfrm flipH="1">
            <a:off x="8989684" y="43904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"/>
          <p:cNvSpPr/>
          <p:nvPr/>
        </p:nvSpPr>
        <p:spPr>
          <a:xfrm flipH="1">
            <a:off x="8700709" y="40256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"/>
          <p:cNvSpPr/>
          <p:nvPr/>
        </p:nvSpPr>
        <p:spPr>
          <a:xfrm flipH="1">
            <a:off x="8919319" y="38362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"/>
          <p:cNvSpPr/>
          <p:nvPr/>
        </p:nvSpPr>
        <p:spPr>
          <a:xfrm flipH="1">
            <a:off x="7914384" y="47652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"/>
          <p:cNvSpPr/>
          <p:nvPr/>
        </p:nvSpPr>
        <p:spPr>
          <a:xfrm flipH="1">
            <a:off x="7831309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"/>
          <p:cNvSpPr/>
          <p:nvPr/>
        </p:nvSpPr>
        <p:spPr>
          <a:xfrm flipH="1">
            <a:off x="7638834" y="46691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"/>
          <p:cNvSpPr/>
          <p:nvPr/>
        </p:nvSpPr>
        <p:spPr>
          <a:xfrm flipH="1">
            <a:off x="7492834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"/>
          <p:cNvSpPr/>
          <p:nvPr/>
        </p:nvSpPr>
        <p:spPr>
          <a:xfrm flipH="1">
            <a:off x="7793607" y="448806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"/>
          <p:cNvSpPr/>
          <p:nvPr/>
        </p:nvSpPr>
        <p:spPr>
          <a:xfrm flipH="1">
            <a:off x="7977694" y="42232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"/>
          <p:cNvSpPr/>
          <p:nvPr/>
        </p:nvSpPr>
        <p:spPr>
          <a:xfrm flipH="1">
            <a:off x="7734297" y="41897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"/>
          <p:cNvSpPr/>
          <p:nvPr/>
        </p:nvSpPr>
        <p:spPr>
          <a:xfrm flipH="1">
            <a:off x="8094472" y="45415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"/>
          <p:cNvSpPr/>
          <p:nvPr/>
        </p:nvSpPr>
        <p:spPr>
          <a:xfrm flipH="1">
            <a:off x="8355009" y="4189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"/>
          <p:cNvSpPr/>
          <p:nvPr/>
        </p:nvSpPr>
        <p:spPr>
          <a:xfrm flipH="1">
            <a:off x="8665587" y="35516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"/>
          <p:cNvSpPr/>
          <p:nvPr/>
        </p:nvSpPr>
        <p:spPr>
          <a:xfrm flipH="1">
            <a:off x="8023982" y="393857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"/>
          <p:cNvSpPr/>
          <p:nvPr/>
        </p:nvSpPr>
        <p:spPr>
          <a:xfrm flipH="1">
            <a:off x="8308812" y="37623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"/>
          <p:cNvSpPr/>
          <p:nvPr/>
        </p:nvSpPr>
        <p:spPr>
          <a:xfrm flipH="1">
            <a:off x="8578350" y="416888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"/>
          <p:cNvSpPr/>
          <p:nvPr/>
        </p:nvSpPr>
        <p:spPr>
          <a:xfrm flipH="1">
            <a:off x="8665062" y="441831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"/>
          <p:cNvSpPr/>
          <p:nvPr/>
        </p:nvSpPr>
        <p:spPr>
          <a:xfrm flipH="1">
            <a:off x="7992500" y="4806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"/>
          <p:cNvSpPr/>
          <p:nvPr/>
        </p:nvSpPr>
        <p:spPr>
          <a:xfrm flipH="1">
            <a:off x="2169698" y="1553887"/>
            <a:ext cx="111892" cy="110247"/>
          </a:xfrm>
          <a:custGeom>
            <a:avLst/>
            <a:gdLst/>
            <a:ahLst/>
            <a:cxnLst/>
            <a:rect l="l" t="t" r="r" b="b"/>
            <a:pathLst>
              <a:path w="1564" h="1541" extrusionOk="0">
                <a:moveTo>
                  <a:pt x="983" y="1"/>
                </a:moveTo>
                <a:cubicBezTo>
                  <a:pt x="897" y="1"/>
                  <a:pt x="811" y="18"/>
                  <a:pt x="733" y="52"/>
                </a:cubicBezTo>
                <a:cubicBezTo>
                  <a:pt x="474" y="160"/>
                  <a:pt x="302" y="407"/>
                  <a:pt x="216" y="655"/>
                </a:cubicBezTo>
                <a:cubicBezTo>
                  <a:pt x="162" y="839"/>
                  <a:pt x="0" y="1356"/>
                  <a:pt x="183" y="1507"/>
                </a:cubicBezTo>
                <a:cubicBezTo>
                  <a:pt x="219" y="1531"/>
                  <a:pt x="264" y="1541"/>
                  <a:pt x="314" y="1541"/>
                </a:cubicBezTo>
                <a:cubicBezTo>
                  <a:pt x="543" y="1541"/>
                  <a:pt x="892" y="1339"/>
                  <a:pt x="1024" y="1259"/>
                </a:cubicBezTo>
                <a:cubicBezTo>
                  <a:pt x="1197" y="1151"/>
                  <a:pt x="1358" y="1022"/>
                  <a:pt x="1456" y="828"/>
                </a:cubicBezTo>
                <a:cubicBezTo>
                  <a:pt x="1553" y="645"/>
                  <a:pt x="1563" y="418"/>
                  <a:pt x="1456" y="235"/>
                </a:cubicBezTo>
                <a:cubicBezTo>
                  <a:pt x="1352" y="80"/>
                  <a:pt x="1168" y="1"/>
                  <a:pt x="983" y="1"/>
                </a:cubicBezTo>
                <a:close/>
              </a:path>
            </a:pathLst>
          </a:custGeom>
          <a:solidFill>
            <a:srgbClr val="FF86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"/>
          <p:cNvSpPr/>
          <p:nvPr/>
        </p:nvSpPr>
        <p:spPr>
          <a:xfrm flipH="1">
            <a:off x="1521097" y="1020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"/>
          <p:cNvSpPr/>
          <p:nvPr/>
        </p:nvSpPr>
        <p:spPr>
          <a:xfrm flipH="1">
            <a:off x="8379097" y="281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"/>
          <p:cNvSpPr/>
          <p:nvPr/>
        </p:nvSpPr>
        <p:spPr>
          <a:xfrm flipH="1">
            <a:off x="7638822" y="4168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"/>
          <p:cNvSpPr/>
          <p:nvPr/>
        </p:nvSpPr>
        <p:spPr>
          <a:xfrm flipH="1">
            <a:off x="1665572" y="8389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"/>
          <p:cNvSpPr/>
          <p:nvPr/>
        </p:nvSpPr>
        <p:spPr>
          <a:xfrm flipH="1">
            <a:off x="1234197" y="4155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"/>
          <p:cNvSpPr/>
          <p:nvPr/>
        </p:nvSpPr>
        <p:spPr>
          <a:xfrm flipH="1">
            <a:off x="1972422" y="11042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"/>
          <p:cNvSpPr/>
          <p:nvPr/>
        </p:nvSpPr>
        <p:spPr>
          <a:xfrm flipH="1">
            <a:off x="883042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"/>
          <p:cNvSpPr/>
          <p:nvPr/>
        </p:nvSpPr>
        <p:spPr>
          <a:xfrm flipH="1">
            <a:off x="6930797" y="3422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"/>
          <p:cNvSpPr/>
          <p:nvPr/>
        </p:nvSpPr>
        <p:spPr>
          <a:xfrm flipH="1">
            <a:off x="7978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"/>
          <p:cNvSpPr/>
          <p:nvPr/>
        </p:nvSpPr>
        <p:spPr>
          <a:xfrm flipH="1">
            <a:off x="727207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"/>
          <p:cNvSpPr/>
          <p:nvPr/>
        </p:nvSpPr>
        <p:spPr>
          <a:xfrm flipH="1">
            <a:off x="9009622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"/>
          <p:cNvSpPr/>
          <p:nvPr/>
        </p:nvSpPr>
        <p:spPr>
          <a:xfrm flipH="1">
            <a:off x="1751872" y="2349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"/>
          <p:cNvSpPr/>
          <p:nvPr/>
        </p:nvSpPr>
        <p:spPr>
          <a:xfrm flipH="1">
            <a:off x="7430047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"/>
          <p:cNvSpPr/>
          <p:nvPr/>
        </p:nvSpPr>
        <p:spPr>
          <a:xfrm flipH="1">
            <a:off x="8498572" y="1374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"/>
          <p:cNvSpPr/>
          <p:nvPr/>
        </p:nvSpPr>
        <p:spPr>
          <a:xfrm flipH="1">
            <a:off x="1406747" y="168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"/>
          <p:cNvSpPr/>
          <p:nvPr/>
        </p:nvSpPr>
        <p:spPr>
          <a:xfrm flipH="1">
            <a:off x="1959372" y="13139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"/>
          <p:cNvSpPr/>
          <p:nvPr/>
        </p:nvSpPr>
        <p:spPr>
          <a:xfrm flipH="1">
            <a:off x="7102622" y="5873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 flipH="1">
            <a:off x="1141432" y="1613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 flipH="1">
            <a:off x="2360272" y="13645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 flipH="1">
            <a:off x="7655857" y="1616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 flipH="1">
            <a:off x="9016247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 flipH="1">
            <a:off x="6999972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 flipH="1">
            <a:off x="1466497" y="7393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 txBox="1">
            <a:spLocks noGrp="1"/>
          </p:cNvSpPr>
          <p:nvPr>
            <p:ph type="title"/>
          </p:nvPr>
        </p:nvSpPr>
        <p:spPr>
          <a:xfrm>
            <a:off x="5382325" y="2356475"/>
            <a:ext cx="2276400" cy="7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6" name="Google Shape;166;p3"/>
          <p:cNvSpPr txBox="1">
            <a:spLocks noGrp="1"/>
          </p:cNvSpPr>
          <p:nvPr>
            <p:ph type="title" idx="2" hasCustomPrompt="1"/>
          </p:nvPr>
        </p:nvSpPr>
        <p:spPr>
          <a:xfrm>
            <a:off x="5382325" y="1219038"/>
            <a:ext cx="1418100" cy="8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9100"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7" name="Google Shape;167;p3"/>
          <p:cNvSpPr txBox="1">
            <a:spLocks noGrp="1"/>
          </p:cNvSpPr>
          <p:nvPr>
            <p:ph type="subTitle" idx="1"/>
          </p:nvPr>
        </p:nvSpPr>
        <p:spPr>
          <a:xfrm>
            <a:off x="5382325" y="3310675"/>
            <a:ext cx="2276400" cy="6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8" name="Google Shape;168;p3"/>
          <p:cNvSpPr/>
          <p:nvPr/>
        </p:nvSpPr>
        <p:spPr>
          <a:xfrm flipH="1">
            <a:off x="876825" y="4987914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/>
          <p:nvPr/>
        </p:nvSpPr>
        <p:spPr>
          <a:xfrm rot="808931">
            <a:off x="-61137" y="-605017"/>
            <a:ext cx="9397920" cy="6524395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"/>
          <p:cNvSpPr/>
          <p:nvPr/>
        </p:nvSpPr>
        <p:spPr>
          <a:xfrm flipH="1">
            <a:off x="8481512" y="31616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4"/>
          <p:cNvSpPr/>
          <p:nvPr/>
        </p:nvSpPr>
        <p:spPr>
          <a:xfrm flipH="1">
            <a:off x="8639957" y="9398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4"/>
          <p:cNvSpPr/>
          <p:nvPr/>
        </p:nvSpPr>
        <p:spPr>
          <a:xfrm flipH="1">
            <a:off x="8769032" y="6568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"/>
          <p:cNvSpPr/>
          <p:nvPr/>
        </p:nvSpPr>
        <p:spPr>
          <a:xfrm flipH="1">
            <a:off x="8522147" y="6641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4"/>
          <p:cNvSpPr/>
          <p:nvPr/>
        </p:nvSpPr>
        <p:spPr>
          <a:xfrm flipH="1">
            <a:off x="8884595" y="4896998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4"/>
          <p:cNvSpPr/>
          <p:nvPr/>
        </p:nvSpPr>
        <p:spPr>
          <a:xfrm flipH="1">
            <a:off x="8776709" y="10740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4"/>
          <p:cNvSpPr/>
          <p:nvPr/>
        </p:nvSpPr>
        <p:spPr>
          <a:xfrm flipH="1">
            <a:off x="8927009" y="12301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"/>
          <p:cNvSpPr/>
          <p:nvPr/>
        </p:nvSpPr>
        <p:spPr>
          <a:xfrm flipH="1">
            <a:off x="8989684" y="45428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"/>
          <p:cNvSpPr/>
          <p:nvPr/>
        </p:nvSpPr>
        <p:spPr>
          <a:xfrm flipH="1">
            <a:off x="8647634" y="3449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4"/>
          <p:cNvSpPr/>
          <p:nvPr/>
        </p:nvSpPr>
        <p:spPr>
          <a:xfrm flipH="1">
            <a:off x="8919332" y="3963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4"/>
          <p:cNvSpPr/>
          <p:nvPr/>
        </p:nvSpPr>
        <p:spPr>
          <a:xfrm flipH="1">
            <a:off x="8926997" y="35860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"/>
          <p:cNvSpPr/>
          <p:nvPr/>
        </p:nvSpPr>
        <p:spPr>
          <a:xfrm flipH="1">
            <a:off x="8815334" y="30520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"/>
          <p:cNvSpPr/>
          <p:nvPr/>
        </p:nvSpPr>
        <p:spPr>
          <a:xfrm flipH="1">
            <a:off x="8522147" y="28915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4"/>
          <p:cNvSpPr/>
          <p:nvPr/>
        </p:nvSpPr>
        <p:spPr>
          <a:xfrm flipH="1">
            <a:off x="8846284" y="27768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"/>
          <p:cNvSpPr/>
          <p:nvPr/>
        </p:nvSpPr>
        <p:spPr>
          <a:xfrm flipH="1">
            <a:off x="8852897" y="3303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4"/>
          <p:cNvSpPr/>
          <p:nvPr/>
        </p:nvSpPr>
        <p:spPr>
          <a:xfrm flipH="1">
            <a:off x="8895484" y="9471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4"/>
          <p:cNvSpPr/>
          <p:nvPr/>
        </p:nvSpPr>
        <p:spPr>
          <a:xfrm flipH="1">
            <a:off x="8237937" y="4319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4"/>
          <p:cNvSpPr/>
          <p:nvPr/>
        </p:nvSpPr>
        <p:spPr>
          <a:xfrm flipH="1">
            <a:off x="7972682" y="2469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4"/>
          <p:cNvSpPr/>
          <p:nvPr/>
        </p:nvSpPr>
        <p:spPr>
          <a:xfrm flipH="1">
            <a:off x="8191632" y="11538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"/>
          <p:cNvSpPr/>
          <p:nvPr/>
        </p:nvSpPr>
        <p:spPr>
          <a:xfrm flipH="1">
            <a:off x="8598347" y="433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4"/>
          <p:cNvSpPr/>
          <p:nvPr/>
        </p:nvSpPr>
        <p:spPr>
          <a:xfrm flipH="1">
            <a:off x="8927009" y="24080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4"/>
          <p:cNvSpPr/>
          <p:nvPr/>
        </p:nvSpPr>
        <p:spPr>
          <a:xfrm flipH="1">
            <a:off x="8590682" y="2005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4"/>
          <p:cNvSpPr/>
          <p:nvPr/>
        </p:nvSpPr>
        <p:spPr>
          <a:xfrm flipH="1">
            <a:off x="500897" y="110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4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"/>
          <p:cNvSpPr/>
          <p:nvPr/>
        </p:nvSpPr>
        <p:spPr>
          <a:xfrm flipH="1">
            <a:off x="431395" y="3866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4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4"/>
          <p:cNvSpPr/>
          <p:nvPr/>
        </p:nvSpPr>
        <p:spPr>
          <a:xfrm flipH="1">
            <a:off x="406247" y="747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139950" y="9427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/>
          <p:nvPr/>
        </p:nvSpPr>
        <p:spPr>
          <a:xfrm flipH="1">
            <a:off x="406247" y="11419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4"/>
          <p:cNvSpPr/>
          <p:nvPr/>
        </p:nvSpPr>
        <p:spPr>
          <a:xfrm flipH="1">
            <a:off x="141972" y="1320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4"/>
          <p:cNvSpPr/>
          <p:nvPr/>
        </p:nvSpPr>
        <p:spPr>
          <a:xfrm flipH="1">
            <a:off x="307584" y="39630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4"/>
          <p:cNvSpPr/>
          <p:nvPr/>
        </p:nvSpPr>
        <p:spPr>
          <a:xfrm flipH="1">
            <a:off x="158609" y="41706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"/>
          <p:cNvSpPr/>
          <p:nvPr/>
        </p:nvSpPr>
        <p:spPr>
          <a:xfrm flipH="1">
            <a:off x="582734" y="42190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4"/>
          <p:cNvSpPr/>
          <p:nvPr/>
        </p:nvSpPr>
        <p:spPr>
          <a:xfrm flipH="1">
            <a:off x="77312" y="494481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"/>
          <p:cNvSpPr/>
          <p:nvPr/>
        </p:nvSpPr>
        <p:spPr>
          <a:xfrm flipH="1">
            <a:off x="755420" y="4769260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"/>
          <p:cNvSpPr/>
          <p:nvPr/>
        </p:nvSpPr>
        <p:spPr>
          <a:xfrm flipH="1">
            <a:off x="371219" y="472288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4"/>
          <p:cNvGrpSpPr/>
          <p:nvPr/>
        </p:nvGrpSpPr>
        <p:grpSpPr>
          <a:xfrm flipH="1">
            <a:off x="228613" y="4374488"/>
            <a:ext cx="188896" cy="176394"/>
            <a:chOff x="3252398" y="3384763"/>
            <a:chExt cx="188896" cy="176394"/>
          </a:xfrm>
        </p:grpSpPr>
        <p:sp>
          <p:nvSpPr>
            <p:cNvPr id="209" name="Google Shape;209;p4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4"/>
          <p:cNvSpPr/>
          <p:nvPr/>
        </p:nvSpPr>
        <p:spPr>
          <a:xfrm flipH="1">
            <a:off x="104884" y="46570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4"/>
          <p:cNvSpPr/>
          <p:nvPr/>
        </p:nvSpPr>
        <p:spPr>
          <a:xfrm flipH="1">
            <a:off x="797820" y="6641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4"/>
          <p:cNvSpPr/>
          <p:nvPr/>
        </p:nvSpPr>
        <p:spPr>
          <a:xfrm flipH="1">
            <a:off x="950597" y="4168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4"/>
          <p:cNvSpPr/>
          <p:nvPr/>
        </p:nvSpPr>
        <p:spPr>
          <a:xfrm flipH="1">
            <a:off x="129437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4"/>
          <p:cNvSpPr/>
          <p:nvPr/>
        </p:nvSpPr>
        <p:spPr>
          <a:xfrm flipH="1">
            <a:off x="1213075" y="378980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4"/>
          <p:cNvSpPr/>
          <p:nvPr/>
        </p:nvSpPr>
        <p:spPr>
          <a:xfrm flipH="1">
            <a:off x="1790922" y="1756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4"/>
          <p:cNvSpPr/>
          <p:nvPr/>
        </p:nvSpPr>
        <p:spPr>
          <a:xfrm flipH="1">
            <a:off x="138195" y="371058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4"/>
          <p:cNvSpPr/>
          <p:nvPr/>
        </p:nvSpPr>
        <p:spPr>
          <a:xfrm flipH="1">
            <a:off x="981544" y="49173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4"/>
          <p:cNvSpPr/>
          <p:nvPr/>
        </p:nvSpPr>
        <p:spPr>
          <a:xfrm flipH="1">
            <a:off x="466159" y="49826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4"/>
          <p:cNvSpPr/>
          <p:nvPr/>
        </p:nvSpPr>
        <p:spPr>
          <a:xfrm flipH="1">
            <a:off x="1079234" y="46570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4"/>
          <p:cNvSpPr/>
          <p:nvPr/>
        </p:nvSpPr>
        <p:spPr>
          <a:xfrm flipH="1">
            <a:off x="1294384" y="49826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4"/>
          <p:cNvSpPr/>
          <p:nvPr/>
        </p:nvSpPr>
        <p:spPr>
          <a:xfrm flipH="1">
            <a:off x="1528934" y="48563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4"/>
          <p:cNvSpPr/>
          <p:nvPr/>
        </p:nvSpPr>
        <p:spPr>
          <a:xfrm rot="-6898598">
            <a:off x="-441488" y="2137808"/>
            <a:ext cx="3772571" cy="2691976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"/>
          <p:cNvSpPr txBox="1">
            <a:spLocks noGrp="1"/>
          </p:cNvSpPr>
          <p:nvPr>
            <p:ph type="subTitle" idx="1"/>
          </p:nvPr>
        </p:nvSpPr>
        <p:spPr>
          <a:xfrm>
            <a:off x="713250" y="1151775"/>
            <a:ext cx="7717500" cy="3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25" name="Google Shape;225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4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26" name="Google Shape;226;p4"/>
          <p:cNvSpPr/>
          <p:nvPr/>
        </p:nvSpPr>
        <p:spPr>
          <a:xfrm flipH="1">
            <a:off x="9005309" y="1531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4"/>
          <p:cNvSpPr/>
          <p:nvPr/>
        </p:nvSpPr>
        <p:spPr>
          <a:xfrm flipH="1">
            <a:off x="9005309" y="1988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"/>
          <p:cNvSpPr/>
          <p:nvPr/>
        </p:nvSpPr>
        <p:spPr>
          <a:xfrm rot="808931">
            <a:off x="-61137" y="-605017"/>
            <a:ext cx="9397920" cy="6524395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5"/>
          <p:cNvSpPr/>
          <p:nvPr/>
        </p:nvSpPr>
        <p:spPr>
          <a:xfrm flipH="1">
            <a:off x="8481512" y="31616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5"/>
          <p:cNvSpPr/>
          <p:nvPr/>
        </p:nvSpPr>
        <p:spPr>
          <a:xfrm flipH="1">
            <a:off x="8639957" y="9398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"/>
          <p:cNvSpPr/>
          <p:nvPr/>
        </p:nvSpPr>
        <p:spPr>
          <a:xfrm flipH="1">
            <a:off x="8769032" y="6568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5"/>
          <p:cNvSpPr/>
          <p:nvPr/>
        </p:nvSpPr>
        <p:spPr>
          <a:xfrm flipH="1">
            <a:off x="8522147" y="6641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5"/>
          <p:cNvSpPr/>
          <p:nvPr/>
        </p:nvSpPr>
        <p:spPr>
          <a:xfrm flipH="1">
            <a:off x="8884595" y="4896998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5"/>
          <p:cNvSpPr/>
          <p:nvPr/>
        </p:nvSpPr>
        <p:spPr>
          <a:xfrm flipH="1">
            <a:off x="8776709" y="10740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"/>
          <p:cNvSpPr/>
          <p:nvPr/>
        </p:nvSpPr>
        <p:spPr>
          <a:xfrm flipH="1">
            <a:off x="8927009" y="12301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5"/>
          <p:cNvSpPr/>
          <p:nvPr/>
        </p:nvSpPr>
        <p:spPr>
          <a:xfrm flipH="1">
            <a:off x="8989684" y="45428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5"/>
          <p:cNvSpPr/>
          <p:nvPr/>
        </p:nvSpPr>
        <p:spPr>
          <a:xfrm flipH="1">
            <a:off x="8647634" y="3449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5"/>
          <p:cNvSpPr/>
          <p:nvPr/>
        </p:nvSpPr>
        <p:spPr>
          <a:xfrm flipH="1">
            <a:off x="8919332" y="3963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5"/>
          <p:cNvSpPr/>
          <p:nvPr/>
        </p:nvSpPr>
        <p:spPr>
          <a:xfrm flipH="1">
            <a:off x="8926997" y="35860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5"/>
          <p:cNvSpPr/>
          <p:nvPr/>
        </p:nvSpPr>
        <p:spPr>
          <a:xfrm flipH="1">
            <a:off x="8815334" y="30520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5"/>
          <p:cNvSpPr/>
          <p:nvPr/>
        </p:nvSpPr>
        <p:spPr>
          <a:xfrm flipH="1">
            <a:off x="8522147" y="28915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5"/>
          <p:cNvSpPr/>
          <p:nvPr/>
        </p:nvSpPr>
        <p:spPr>
          <a:xfrm flipH="1">
            <a:off x="8846284" y="27768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5"/>
          <p:cNvSpPr/>
          <p:nvPr/>
        </p:nvSpPr>
        <p:spPr>
          <a:xfrm flipH="1">
            <a:off x="8852897" y="3303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5"/>
          <p:cNvSpPr/>
          <p:nvPr/>
        </p:nvSpPr>
        <p:spPr>
          <a:xfrm flipH="1">
            <a:off x="8895484" y="9471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5"/>
          <p:cNvSpPr/>
          <p:nvPr/>
        </p:nvSpPr>
        <p:spPr>
          <a:xfrm flipH="1">
            <a:off x="8237937" y="4319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5"/>
          <p:cNvSpPr/>
          <p:nvPr/>
        </p:nvSpPr>
        <p:spPr>
          <a:xfrm flipH="1">
            <a:off x="7972682" y="2469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5"/>
          <p:cNvSpPr/>
          <p:nvPr/>
        </p:nvSpPr>
        <p:spPr>
          <a:xfrm flipH="1">
            <a:off x="8191632" y="11538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5"/>
          <p:cNvSpPr/>
          <p:nvPr/>
        </p:nvSpPr>
        <p:spPr>
          <a:xfrm flipH="1">
            <a:off x="8598347" y="433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5"/>
          <p:cNvSpPr/>
          <p:nvPr/>
        </p:nvSpPr>
        <p:spPr>
          <a:xfrm flipH="1">
            <a:off x="8927009" y="24080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5"/>
          <p:cNvSpPr/>
          <p:nvPr/>
        </p:nvSpPr>
        <p:spPr>
          <a:xfrm flipH="1">
            <a:off x="8590682" y="2005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5"/>
          <p:cNvSpPr/>
          <p:nvPr/>
        </p:nvSpPr>
        <p:spPr>
          <a:xfrm flipH="1">
            <a:off x="500897" y="110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5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5"/>
          <p:cNvSpPr/>
          <p:nvPr/>
        </p:nvSpPr>
        <p:spPr>
          <a:xfrm flipH="1">
            <a:off x="431395" y="3866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5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5"/>
          <p:cNvSpPr/>
          <p:nvPr/>
        </p:nvSpPr>
        <p:spPr>
          <a:xfrm flipH="1">
            <a:off x="406247" y="747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5"/>
          <p:cNvSpPr/>
          <p:nvPr/>
        </p:nvSpPr>
        <p:spPr>
          <a:xfrm flipH="1">
            <a:off x="139950" y="9427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5"/>
          <p:cNvSpPr/>
          <p:nvPr/>
        </p:nvSpPr>
        <p:spPr>
          <a:xfrm flipH="1">
            <a:off x="406247" y="11419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5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5"/>
          <p:cNvSpPr/>
          <p:nvPr/>
        </p:nvSpPr>
        <p:spPr>
          <a:xfrm flipH="1">
            <a:off x="141972" y="1320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5"/>
          <p:cNvSpPr/>
          <p:nvPr/>
        </p:nvSpPr>
        <p:spPr>
          <a:xfrm flipH="1">
            <a:off x="307584" y="39630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5"/>
          <p:cNvSpPr/>
          <p:nvPr/>
        </p:nvSpPr>
        <p:spPr>
          <a:xfrm flipH="1">
            <a:off x="158609" y="41706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5"/>
          <p:cNvSpPr/>
          <p:nvPr/>
        </p:nvSpPr>
        <p:spPr>
          <a:xfrm flipH="1">
            <a:off x="582734" y="42190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5"/>
          <p:cNvSpPr/>
          <p:nvPr/>
        </p:nvSpPr>
        <p:spPr>
          <a:xfrm flipH="1">
            <a:off x="77312" y="494481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5"/>
          <p:cNvSpPr/>
          <p:nvPr/>
        </p:nvSpPr>
        <p:spPr>
          <a:xfrm flipH="1">
            <a:off x="755420" y="4769260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"/>
          <p:cNvSpPr/>
          <p:nvPr/>
        </p:nvSpPr>
        <p:spPr>
          <a:xfrm flipH="1">
            <a:off x="371219" y="472288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5"/>
          <p:cNvGrpSpPr/>
          <p:nvPr/>
        </p:nvGrpSpPr>
        <p:grpSpPr>
          <a:xfrm flipH="1">
            <a:off x="228613" y="4374488"/>
            <a:ext cx="188896" cy="176394"/>
            <a:chOff x="3252398" y="3384763"/>
            <a:chExt cx="188896" cy="176394"/>
          </a:xfrm>
        </p:grpSpPr>
        <p:sp>
          <p:nvSpPr>
            <p:cNvPr id="268" name="Google Shape;268;p5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Google Shape;270;p5"/>
          <p:cNvSpPr/>
          <p:nvPr/>
        </p:nvSpPr>
        <p:spPr>
          <a:xfrm flipH="1">
            <a:off x="104884" y="46570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5"/>
          <p:cNvSpPr/>
          <p:nvPr/>
        </p:nvSpPr>
        <p:spPr>
          <a:xfrm flipH="1">
            <a:off x="797820" y="6641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5"/>
          <p:cNvSpPr/>
          <p:nvPr/>
        </p:nvSpPr>
        <p:spPr>
          <a:xfrm flipH="1">
            <a:off x="950597" y="4168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5"/>
          <p:cNvSpPr/>
          <p:nvPr/>
        </p:nvSpPr>
        <p:spPr>
          <a:xfrm flipH="1">
            <a:off x="129437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5"/>
          <p:cNvSpPr/>
          <p:nvPr/>
        </p:nvSpPr>
        <p:spPr>
          <a:xfrm flipH="1">
            <a:off x="1213075" y="378980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5"/>
          <p:cNvSpPr/>
          <p:nvPr/>
        </p:nvSpPr>
        <p:spPr>
          <a:xfrm flipH="1">
            <a:off x="1790922" y="1756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5"/>
          <p:cNvSpPr/>
          <p:nvPr/>
        </p:nvSpPr>
        <p:spPr>
          <a:xfrm flipH="1">
            <a:off x="138195" y="371058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5"/>
          <p:cNvSpPr/>
          <p:nvPr/>
        </p:nvSpPr>
        <p:spPr>
          <a:xfrm flipH="1">
            <a:off x="981544" y="49173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5"/>
          <p:cNvSpPr/>
          <p:nvPr/>
        </p:nvSpPr>
        <p:spPr>
          <a:xfrm flipH="1">
            <a:off x="466159" y="49826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5"/>
          <p:cNvSpPr/>
          <p:nvPr/>
        </p:nvSpPr>
        <p:spPr>
          <a:xfrm flipH="1">
            <a:off x="1079234" y="46570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5"/>
          <p:cNvSpPr/>
          <p:nvPr/>
        </p:nvSpPr>
        <p:spPr>
          <a:xfrm flipH="1">
            <a:off x="1294384" y="49826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5"/>
          <p:cNvSpPr/>
          <p:nvPr/>
        </p:nvSpPr>
        <p:spPr>
          <a:xfrm flipH="1">
            <a:off x="1528934" y="48563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5"/>
          <p:cNvSpPr/>
          <p:nvPr/>
        </p:nvSpPr>
        <p:spPr>
          <a:xfrm rot="-6898598">
            <a:off x="-441488" y="2137808"/>
            <a:ext cx="3772571" cy="2691976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5"/>
          <p:cNvSpPr/>
          <p:nvPr/>
        </p:nvSpPr>
        <p:spPr>
          <a:xfrm flipH="1">
            <a:off x="9005309" y="1531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5"/>
          <p:cNvSpPr/>
          <p:nvPr/>
        </p:nvSpPr>
        <p:spPr>
          <a:xfrm flipH="1">
            <a:off x="9005309" y="1988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5"/>
          <p:cNvSpPr txBox="1">
            <a:spLocks noGrp="1"/>
          </p:cNvSpPr>
          <p:nvPr>
            <p:ph type="subTitle" idx="1"/>
          </p:nvPr>
        </p:nvSpPr>
        <p:spPr>
          <a:xfrm>
            <a:off x="1305300" y="3026020"/>
            <a:ext cx="31467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9pPr>
          </a:lstStyle>
          <a:p>
            <a:endParaRPr/>
          </a:p>
        </p:txBody>
      </p:sp>
      <p:sp>
        <p:nvSpPr>
          <p:cNvPr id="286" name="Google Shape;286;p5"/>
          <p:cNvSpPr txBox="1">
            <a:spLocks noGrp="1"/>
          </p:cNvSpPr>
          <p:nvPr>
            <p:ph type="subTitle" idx="2"/>
          </p:nvPr>
        </p:nvSpPr>
        <p:spPr>
          <a:xfrm>
            <a:off x="4691925" y="3026013"/>
            <a:ext cx="31467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9pPr>
          </a:lstStyle>
          <a:p>
            <a:endParaRPr/>
          </a:p>
        </p:txBody>
      </p:sp>
      <p:sp>
        <p:nvSpPr>
          <p:cNvPr id="287" name="Google Shape;287;p5"/>
          <p:cNvSpPr txBox="1">
            <a:spLocks noGrp="1"/>
          </p:cNvSpPr>
          <p:nvPr>
            <p:ph type="subTitle" idx="3"/>
          </p:nvPr>
        </p:nvSpPr>
        <p:spPr>
          <a:xfrm>
            <a:off x="1305302" y="2548413"/>
            <a:ext cx="3146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288" name="Google Shape;288;p5"/>
          <p:cNvSpPr txBox="1">
            <a:spLocks noGrp="1"/>
          </p:cNvSpPr>
          <p:nvPr>
            <p:ph type="subTitle" idx="4"/>
          </p:nvPr>
        </p:nvSpPr>
        <p:spPr>
          <a:xfrm>
            <a:off x="4691925" y="2548416"/>
            <a:ext cx="3146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289" name="Google Shape;289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4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"/>
          <p:cNvSpPr/>
          <p:nvPr/>
        </p:nvSpPr>
        <p:spPr>
          <a:xfrm flipH="1">
            <a:off x="500897" y="110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6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6"/>
          <p:cNvSpPr/>
          <p:nvPr/>
        </p:nvSpPr>
        <p:spPr>
          <a:xfrm flipH="1">
            <a:off x="355195" y="3866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6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6"/>
          <p:cNvSpPr/>
          <p:nvPr/>
        </p:nvSpPr>
        <p:spPr>
          <a:xfrm flipH="1">
            <a:off x="406247" y="747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6"/>
          <p:cNvSpPr/>
          <p:nvPr/>
        </p:nvSpPr>
        <p:spPr>
          <a:xfrm flipH="1">
            <a:off x="139950" y="9427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6"/>
          <p:cNvSpPr/>
          <p:nvPr/>
        </p:nvSpPr>
        <p:spPr>
          <a:xfrm flipH="1">
            <a:off x="406247" y="11419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6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6"/>
          <p:cNvSpPr/>
          <p:nvPr/>
        </p:nvSpPr>
        <p:spPr>
          <a:xfrm flipH="1">
            <a:off x="141972" y="1320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6"/>
          <p:cNvSpPr/>
          <p:nvPr/>
        </p:nvSpPr>
        <p:spPr>
          <a:xfrm flipH="1">
            <a:off x="221247" y="1743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6"/>
          <p:cNvSpPr/>
          <p:nvPr/>
        </p:nvSpPr>
        <p:spPr>
          <a:xfrm flipH="1">
            <a:off x="645372" y="17922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6"/>
          <p:cNvSpPr/>
          <p:nvPr/>
        </p:nvSpPr>
        <p:spPr>
          <a:xfrm flipH="1">
            <a:off x="560620" y="2087710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6"/>
          <p:cNvSpPr/>
          <p:nvPr/>
        </p:nvSpPr>
        <p:spPr>
          <a:xfrm flipH="1">
            <a:off x="433857" y="2296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" name="Google Shape;304;p6"/>
          <p:cNvGrpSpPr/>
          <p:nvPr/>
        </p:nvGrpSpPr>
        <p:grpSpPr>
          <a:xfrm flipH="1">
            <a:off x="291250" y="1947638"/>
            <a:ext cx="188896" cy="176394"/>
            <a:chOff x="3252398" y="3384763"/>
            <a:chExt cx="188896" cy="176394"/>
          </a:xfrm>
        </p:grpSpPr>
        <p:sp>
          <p:nvSpPr>
            <p:cNvPr id="305" name="Google Shape;305;p6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307;p6"/>
          <p:cNvSpPr/>
          <p:nvPr/>
        </p:nvSpPr>
        <p:spPr>
          <a:xfrm flipH="1">
            <a:off x="167522" y="2230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6"/>
          <p:cNvGrpSpPr/>
          <p:nvPr/>
        </p:nvGrpSpPr>
        <p:grpSpPr>
          <a:xfrm flipH="1">
            <a:off x="8578350" y="416888"/>
            <a:ext cx="188896" cy="176394"/>
            <a:chOff x="3252398" y="3384763"/>
            <a:chExt cx="188896" cy="176394"/>
          </a:xfrm>
        </p:grpSpPr>
        <p:sp>
          <p:nvSpPr>
            <p:cNvPr id="309" name="Google Shape;309;p6"/>
            <p:cNvSpPr/>
            <p:nvPr/>
          </p:nvSpPr>
          <p:spPr>
            <a:xfrm>
              <a:off x="3252398" y="3384763"/>
              <a:ext cx="188896" cy="176394"/>
            </a:xfrm>
            <a:custGeom>
              <a:avLst/>
              <a:gdLst/>
              <a:ahLst/>
              <a:cxnLst/>
              <a:rect l="l" t="t" r="r" b="b"/>
              <a:pathLst>
                <a:path w="3052" h="2850" extrusionOk="0">
                  <a:moveTo>
                    <a:pt x="1520" y="0"/>
                  </a:moveTo>
                  <a:cubicBezTo>
                    <a:pt x="840" y="0"/>
                    <a:pt x="158" y="457"/>
                    <a:pt x="65" y="1266"/>
                  </a:cubicBezTo>
                  <a:cubicBezTo>
                    <a:pt x="1" y="1859"/>
                    <a:pt x="356" y="2462"/>
                    <a:pt x="874" y="2721"/>
                  </a:cubicBezTo>
                  <a:cubicBezTo>
                    <a:pt x="1061" y="2807"/>
                    <a:pt x="1266" y="2849"/>
                    <a:pt x="1472" y="2849"/>
                  </a:cubicBezTo>
                  <a:cubicBezTo>
                    <a:pt x="1859" y="2849"/>
                    <a:pt x="2249" y="2701"/>
                    <a:pt x="2523" y="2419"/>
                  </a:cubicBezTo>
                  <a:cubicBezTo>
                    <a:pt x="2944" y="1999"/>
                    <a:pt x="3052" y="1298"/>
                    <a:pt x="2782" y="780"/>
                  </a:cubicBezTo>
                  <a:cubicBezTo>
                    <a:pt x="2517" y="247"/>
                    <a:pt x="2019" y="0"/>
                    <a:pt x="1520" y="0"/>
                  </a:cubicBezTo>
                  <a:close/>
                </a:path>
              </a:pathLst>
            </a:custGeom>
            <a:solidFill>
              <a:srgbClr val="FF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3286439" y="3409706"/>
              <a:ext cx="68144" cy="40044"/>
            </a:xfrm>
            <a:custGeom>
              <a:avLst/>
              <a:gdLst/>
              <a:ahLst/>
              <a:cxnLst/>
              <a:rect l="l" t="t" r="r" b="b"/>
              <a:pathLst>
                <a:path w="1101" h="647" fill="none" extrusionOk="0">
                  <a:moveTo>
                    <a:pt x="0" y="647"/>
                  </a:moveTo>
                  <a:cubicBezTo>
                    <a:pt x="194" y="237"/>
                    <a:pt x="669" y="0"/>
                    <a:pt x="1100" y="7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1" name="Google Shape;311;p6"/>
          <p:cNvSpPr/>
          <p:nvPr/>
        </p:nvSpPr>
        <p:spPr>
          <a:xfrm flipH="1">
            <a:off x="7992500" y="4806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6"/>
          <p:cNvSpPr/>
          <p:nvPr/>
        </p:nvSpPr>
        <p:spPr>
          <a:xfrm flipH="1">
            <a:off x="8665748" y="1226237"/>
            <a:ext cx="111892" cy="110247"/>
          </a:xfrm>
          <a:custGeom>
            <a:avLst/>
            <a:gdLst/>
            <a:ahLst/>
            <a:cxnLst/>
            <a:rect l="l" t="t" r="r" b="b"/>
            <a:pathLst>
              <a:path w="1564" h="1541" extrusionOk="0">
                <a:moveTo>
                  <a:pt x="983" y="1"/>
                </a:moveTo>
                <a:cubicBezTo>
                  <a:pt x="897" y="1"/>
                  <a:pt x="811" y="18"/>
                  <a:pt x="733" y="52"/>
                </a:cubicBezTo>
                <a:cubicBezTo>
                  <a:pt x="474" y="160"/>
                  <a:pt x="302" y="407"/>
                  <a:pt x="216" y="655"/>
                </a:cubicBezTo>
                <a:cubicBezTo>
                  <a:pt x="162" y="839"/>
                  <a:pt x="0" y="1356"/>
                  <a:pt x="183" y="1507"/>
                </a:cubicBezTo>
                <a:cubicBezTo>
                  <a:pt x="219" y="1531"/>
                  <a:pt x="264" y="1541"/>
                  <a:pt x="314" y="1541"/>
                </a:cubicBezTo>
                <a:cubicBezTo>
                  <a:pt x="543" y="1541"/>
                  <a:pt x="892" y="1339"/>
                  <a:pt x="1024" y="1259"/>
                </a:cubicBezTo>
                <a:cubicBezTo>
                  <a:pt x="1197" y="1151"/>
                  <a:pt x="1358" y="1022"/>
                  <a:pt x="1456" y="828"/>
                </a:cubicBezTo>
                <a:cubicBezTo>
                  <a:pt x="1553" y="645"/>
                  <a:pt x="1563" y="418"/>
                  <a:pt x="1456" y="235"/>
                </a:cubicBezTo>
                <a:cubicBezTo>
                  <a:pt x="1352" y="80"/>
                  <a:pt x="1168" y="1"/>
                  <a:pt x="983" y="1"/>
                </a:cubicBezTo>
                <a:close/>
              </a:path>
            </a:pathLst>
          </a:custGeom>
          <a:solidFill>
            <a:srgbClr val="FF86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6"/>
          <p:cNvSpPr/>
          <p:nvPr/>
        </p:nvSpPr>
        <p:spPr>
          <a:xfrm flipH="1">
            <a:off x="8379097" y="7159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6"/>
          <p:cNvSpPr/>
          <p:nvPr/>
        </p:nvSpPr>
        <p:spPr>
          <a:xfrm flipH="1">
            <a:off x="8379097" y="281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6"/>
          <p:cNvSpPr/>
          <p:nvPr/>
        </p:nvSpPr>
        <p:spPr>
          <a:xfrm flipH="1">
            <a:off x="7638822" y="4168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6"/>
          <p:cNvSpPr/>
          <p:nvPr/>
        </p:nvSpPr>
        <p:spPr>
          <a:xfrm flipH="1">
            <a:off x="8961703" y="1688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6"/>
          <p:cNvSpPr/>
          <p:nvPr/>
        </p:nvSpPr>
        <p:spPr>
          <a:xfrm flipH="1">
            <a:off x="8467474" y="117116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6"/>
          <p:cNvSpPr/>
          <p:nvPr/>
        </p:nvSpPr>
        <p:spPr>
          <a:xfrm flipH="1">
            <a:off x="8830422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6"/>
          <p:cNvSpPr/>
          <p:nvPr/>
        </p:nvSpPr>
        <p:spPr>
          <a:xfrm flipH="1">
            <a:off x="883042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6"/>
          <p:cNvSpPr/>
          <p:nvPr/>
        </p:nvSpPr>
        <p:spPr>
          <a:xfrm flipH="1">
            <a:off x="8073797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6"/>
          <p:cNvSpPr/>
          <p:nvPr/>
        </p:nvSpPr>
        <p:spPr>
          <a:xfrm flipH="1">
            <a:off x="7978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6"/>
          <p:cNvSpPr/>
          <p:nvPr/>
        </p:nvSpPr>
        <p:spPr>
          <a:xfrm flipH="1">
            <a:off x="727207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6"/>
          <p:cNvSpPr/>
          <p:nvPr/>
        </p:nvSpPr>
        <p:spPr>
          <a:xfrm flipH="1">
            <a:off x="9009622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6"/>
          <p:cNvSpPr/>
          <p:nvPr/>
        </p:nvSpPr>
        <p:spPr>
          <a:xfrm flipH="1">
            <a:off x="8943247" y="10848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6"/>
          <p:cNvSpPr/>
          <p:nvPr/>
        </p:nvSpPr>
        <p:spPr>
          <a:xfrm flipH="1">
            <a:off x="7430047" y="37108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6"/>
          <p:cNvSpPr/>
          <p:nvPr/>
        </p:nvSpPr>
        <p:spPr>
          <a:xfrm flipH="1">
            <a:off x="8498572" y="1374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6"/>
          <p:cNvSpPr/>
          <p:nvPr/>
        </p:nvSpPr>
        <p:spPr>
          <a:xfrm flipH="1">
            <a:off x="8598122" y="1018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6"/>
          <p:cNvSpPr/>
          <p:nvPr/>
        </p:nvSpPr>
        <p:spPr>
          <a:xfrm flipH="1">
            <a:off x="8969772" y="13901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6"/>
          <p:cNvSpPr/>
          <p:nvPr/>
        </p:nvSpPr>
        <p:spPr>
          <a:xfrm flipH="1">
            <a:off x="8332807" y="10112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6"/>
          <p:cNvSpPr/>
          <p:nvPr/>
        </p:nvSpPr>
        <p:spPr>
          <a:xfrm flipH="1">
            <a:off x="8989672" y="19741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6"/>
          <p:cNvSpPr/>
          <p:nvPr/>
        </p:nvSpPr>
        <p:spPr>
          <a:xfrm flipH="1">
            <a:off x="7655857" y="1616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6"/>
          <p:cNvSpPr/>
          <p:nvPr/>
        </p:nvSpPr>
        <p:spPr>
          <a:xfrm flipH="1">
            <a:off x="9016247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6"/>
          <p:cNvSpPr/>
          <p:nvPr/>
        </p:nvSpPr>
        <p:spPr>
          <a:xfrm flipH="1">
            <a:off x="6999972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6"/>
          <p:cNvSpPr/>
          <p:nvPr/>
        </p:nvSpPr>
        <p:spPr>
          <a:xfrm flipH="1">
            <a:off x="8657872" y="1589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6"/>
          <p:cNvSpPr/>
          <p:nvPr/>
        </p:nvSpPr>
        <p:spPr>
          <a:xfrm flipH="1">
            <a:off x="8242762" y="49042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6"/>
          <p:cNvSpPr/>
          <p:nvPr/>
        </p:nvSpPr>
        <p:spPr>
          <a:xfrm flipH="1">
            <a:off x="8514469" y="47649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6"/>
          <p:cNvSpPr/>
          <p:nvPr/>
        </p:nvSpPr>
        <p:spPr>
          <a:xfrm flipH="1">
            <a:off x="8698557" y="45762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6"/>
          <p:cNvSpPr/>
          <p:nvPr/>
        </p:nvSpPr>
        <p:spPr>
          <a:xfrm flipH="1">
            <a:off x="8455159" y="4542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6"/>
          <p:cNvSpPr/>
          <p:nvPr/>
        </p:nvSpPr>
        <p:spPr>
          <a:xfrm flipH="1">
            <a:off x="8971207" y="495322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6"/>
          <p:cNvSpPr/>
          <p:nvPr/>
        </p:nvSpPr>
        <p:spPr>
          <a:xfrm flipH="1">
            <a:off x="8647634" y="49808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6"/>
          <p:cNvSpPr/>
          <p:nvPr/>
        </p:nvSpPr>
        <p:spPr>
          <a:xfrm flipH="1">
            <a:off x="8815334" y="48183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6"/>
          <p:cNvSpPr/>
          <p:nvPr/>
        </p:nvSpPr>
        <p:spPr>
          <a:xfrm flipH="1">
            <a:off x="8989684" y="45428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6"/>
          <p:cNvSpPr/>
          <p:nvPr/>
        </p:nvSpPr>
        <p:spPr>
          <a:xfrm flipH="1">
            <a:off x="8700709" y="4330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6"/>
          <p:cNvSpPr/>
          <p:nvPr/>
        </p:nvSpPr>
        <p:spPr>
          <a:xfrm flipH="1">
            <a:off x="8919319" y="4141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6"/>
          <p:cNvSpPr/>
          <p:nvPr/>
        </p:nvSpPr>
        <p:spPr>
          <a:xfrm flipH="1">
            <a:off x="7990584" y="4841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6"/>
          <p:cNvSpPr/>
          <p:nvPr/>
        </p:nvSpPr>
        <p:spPr>
          <a:xfrm flipH="1">
            <a:off x="7831309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6"/>
          <p:cNvSpPr/>
          <p:nvPr/>
        </p:nvSpPr>
        <p:spPr>
          <a:xfrm flipH="1">
            <a:off x="7638834" y="48215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6"/>
          <p:cNvSpPr/>
          <p:nvPr/>
        </p:nvSpPr>
        <p:spPr>
          <a:xfrm flipH="1">
            <a:off x="7645234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6"/>
          <p:cNvSpPr/>
          <p:nvPr/>
        </p:nvSpPr>
        <p:spPr>
          <a:xfrm flipH="1">
            <a:off x="75895" y="430438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6"/>
          <p:cNvSpPr/>
          <p:nvPr/>
        </p:nvSpPr>
        <p:spPr>
          <a:xfrm flipH="1">
            <a:off x="294232" y="45530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6"/>
          <p:cNvSpPr/>
          <p:nvPr/>
        </p:nvSpPr>
        <p:spPr>
          <a:xfrm flipH="1">
            <a:off x="142622" y="47137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6"/>
          <p:cNvSpPr/>
          <p:nvPr/>
        </p:nvSpPr>
        <p:spPr>
          <a:xfrm flipH="1">
            <a:off x="118297" y="4963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6"/>
          <p:cNvSpPr/>
          <p:nvPr/>
        </p:nvSpPr>
        <p:spPr>
          <a:xfrm flipH="1">
            <a:off x="319150" y="48252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6"/>
          <p:cNvSpPr/>
          <p:nvPr/>
        </p:nvSpPr>
        <p:spPr>
          <a:xfrm flipH="1">
            <a:off x="587297" y="4766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6"/>
          <p:cNvSpPr/>
          <p:nvPr/>
        </p:nvSpPr>
        <p:spPr>
          <a:xfrm flipH="1">
            <a:off x="554122" y="499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6"/>
          <p:cNvSpPr/>
          <p:nvPr/>
        </p:nvSpPr>
        <p:spPr>
          <a:xfrm flipH="1">
            <a:off x="828782" y="50327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6"/>
          <p:cNvSpPr/>
          <p:nvPr/>
        </p:nvSpPr>
        <p:spPr>
          <a:xfrm flipH="1">
            <a:off x="-451282" y="-690425"/>
            <a:ext cx="10046582" cy="6524363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4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"/>
          <p:cNvSpPr/>
          <p:nvPr/>
        </p:nvSpPr>
        <p:spPr>
          <a:xfrm rot="-10484276">
            <a:off x="-289738" y="-300143"/>
            <a:ext cx="9397929" cy="6524349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"/>
          <p:cNvSpPr/>
          <p:nvPr/>
        </p:nvSpPr>
        <p:spPr>
          <a:xfrm flipH="1">
            <a:off x="8578350" y="416888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7"/>
          <p:cNvSpPr/>
          <p:nvPr/>
        </p:nvSpPr>
        <p:spPr>
          <a:xfrm flipH="1">
            <a:off x="8665062" y="441831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7"/>
          <p:cNvSpPr/>
          <p:nvPr/>
        </p:nvSpPr>
        <p:spPr>
          <a:xfrm flipH="1">
            <a:off x="7992500" y="4806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7"/>
          <p:cNvSpPr/>
          <p:nvPr/>
        </p:nvSpPr>
        <p:spPr>
          <a:xfrm flipH="1">
            <a:off x="8665748" y="1226237"/>
            <a:ext cx="111892" cy="110247"/>
          </a:xfrm>
          <a:custGeom>
            <a:avLst/>
            <a:gdLst/>
            <a:ahLst/>
            <a:cxnLst/>
            <a:rect l="l" t="t" r="r" b="b"/>
            <a:pathLst>
              <a:path w="1564" h="1541" extrusionOk="0">
                <a:moveTo>
                  <a:pt x="983" y="1"/>
                </a:moveTo>
                <a:cubicBezTo>
                  <a:pt x="897" y="1"/>
                  <a:pt x="811" y="18"/>
                  <a:pt x="733" y="52"/>
                </a:cubicBezTo>
                <a:cubicBezTo>
                  <a:pt x="474" y="160"/>
                  <a:pt x="302" y="407"/>
                  <a:pt x="216" y="655"/>
                </a:cubicBezTo>
                <a:cubicBezTo>
                  <a:pt x="162" y="839"/>
                  <a:pt x="0" y="1356"/>
                  <a:pt x="183" y="1507"/>
                </a:cubicBezTo>
                <a:cubicBezTo>
                  <a:pt x="219" y="1531"/>
                  <a:pt x="264" y="1541"/>
                  <a:pt x="314" y="1541"/>
                </a:cubicBezTo>
                <a:cubicBezTo>
                  <a:pt x="543" y="1541"/>
                  <a:pt x="892" y="1339"/>
                  <a:pt x="1024" y="1259"/>
                </a:cubicBezTo>
                <a:cubicBezTo>
                  <a:pt x="1197" y="1151"/>
                  <a:pt x="1358" y="1022"/>
                  <a:pt x="1456" y="828"/>
                </a:cubicBezTo>
                <a:cubicBezTo>
                  <a:pt x="1553" y="645"/>
                  <a:pt x="1563" y="418"/>
                  <a:pt x="1456" y="235"/>
                </a:cubicBezTo>
                <a:cubicBezTo>
                  <a:pt x="1352" y="80"/>
                  <a:pt x="1168" y="1"/>
                  <a:pt x="983" y="1"/>
                </a:cubicBezTo>
                <a:close/>
              </a:path>
            </a:pathLst>
          </a:custGeom>
          <a:solidFill>
            <a:srgbClr val="FF86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7"/>
          <p:cNvSpPr/>
          <p:nvPr/>
        </p:nvSpPr>
        <p:spPr>
          <a:xfrm flipH="1">
            <a:off x="8379097" y="7159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7"/>
          <p:cNvSpPr/>
          <p:nvPr/>
        </p:nvSpPr>
        <p:spPr>
          <a:xfrm flipH="1">
            <a:off x="8379097" y="281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7"/>
          <p:cNvSpPr/>
          <p:nvPr/>
        </p:nvSpPr>
        <p:spPr>
          <a:xfrm flipH="1">
            <a:off x="7638822" y="4168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7"/>
          <p:cNvSpPr/>
          <p:nvPr/>
        </p:nvSpPr>
        <p:spPr>
          <a:xfrm flipH="1">
            <a:off x="8856947" y="1688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7"/>
          <p:cNvSpPr/>
          <p:nvPr/>
        </p:nvSpPr>
        <p:spPr>
          <a:xfrm flipH="1">
            <a:off x="8425572" y="1265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7"/>
          <p:cNvSpPr/>
          <p:nvPr/>
        </p:nvSpPr>
        <p:spPr>
          <a:xfrm flipH="1">
            <a:off x="8830422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7"/>
          <p:cNvSpPr/>
          <p:nvPr/>
        </p:nvSpPr>
        <p:spPr>
          <a:xfrm flipH="1">
            <a:off x="883042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7"/>
          <p:cNvSpPr/>
          <p:nvPr/>
        </p:nvSpPr>
        <p:spPr>
          <a:xfrm flipH="1">
            <a:off x="8073797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7"/>
          <p:cNvSpPr/>
          <p:nvPr/>
        </p:nvSpPr>
        <p:spPr>
          <a:xfrm flipH="1">
            <a:off x="7978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7"/>
          <p:cNvSpPr/>
          <p:nvPr/>
        </p:nvSpPr>
        <p:spPr>
          <a:xfrm flipH="1">
            <a:off x="727207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7"/>
          <p:cNvSpPr/>
          <p:nvPr/>
        </p:nvSpPr>
        <p:spPr>
          <a:xfrm flipH="1">
            <a:off x="9009622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7"/>
          <p:cNvSpPr/>
          <p:nvPr/>
        </p:nvSpPr>
        <p:spPr>
          <a:xfrm flipH="1">
            <a:off x="8943247" y="10848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7"/>
          <p:cNvSpPr/>
          <p:nvPr/>
        </p:nvSpPr>
        <p:spPr>
          <a:xfrm flipH="1">
            <a:off x="7430047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7"/>
          <p:cNvSpPr/>
          <p:nvPr/>
        </p:nvSpPr>
        <p:spPr>
          <a:xfrm flipH="1">
            <a:off x="8498572" y="1374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7"/>
          <p:cNvSpPr/>
          <p:nvPr/>
        </p:nvSpPr>
        <p:spPr>
          <a:xfrm flipH="1">
            <a:off x="8598122" y="1018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7"/>
          <p:cNvSpPr/>
          <p:nvPr/>
        </p:nvSpPr>
        <p:spPr>
          <a:xfrm flipH="1">
            <a:off x="8969772" y="13901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7"/>
          <p:cNvSpPr/>
          <p:nvPr/>
        </p:nvSpPr>
        <p:spPr>
          <a:xfrm flipH="1">
            <a:off x="7788422" y="739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7"/>
          <p:cNvSpPr/>
          <p:nvPr/>
        </p:nvSpPr>
        <p:spPr>
          <a:xfrm flipH="1">
            <a:off x="8332807" y="10112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7"/>
          <p:cNvSpPr/>
          <p:nvPr/>
        </p:nvSpPr>
        <p:spPr>
          <a:xfrm flipH="1">
            <a:off x="8989672" y="19741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7"/>
          <p:cNvSpPr/>
          <p:nvPr/>
        </p:nvSpPr>
        <p:spPr>
          <a:xfrm flipH="1">
            <a:off x="7655857" y="1616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7"/>
          <p:cNvSpPr/>
          <p:nvPr/>
        </p:nvSpPr>
        <p:spPr>
          <a:xfrm flipH="1">
            <a:off x="9016247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7"/>
          <p:cNvSpPr/>
          <p:nvPr/>
        </p:nvSpPr>
        <p:spPr>
          <a:xfrm flipH="1">
            <a:off x="6999972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7"/>
          <p:cNvSpPr/>
          <p:nvPr/>
        </p:nvSpPr>
        <p:spPr>
          <a:xfrm flipH="1">
            <a:off x="8657872" y="1589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7"/>
          <p:cNvSpPr/>
          <p:nvPr/>
        </p:nvSpPr>
        <p:spPr>
          <a:xfrm flipH="1">
            <a:off x="8242762" y="49042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7"/>
          <p:cNvSpPr/>
          <p:nvPr/>
        </p:nvSpPr>
        <p:spPr>
          <a:xfrm flipH="1">
            <a:off x="8514469" y="47649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7"/>
          <p:cNvSpPr/>
          <p:nvPr/>
        </p:nvSpPr>
        <p:spPr>
          <a:xfrm flipH="1">
            <a:off x="8698557" y="45762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7"/>
          <p:cNvSpPr/>
          <p:nvPr/>
        </p:nvSpPr>
        <p:spPr>
          <a:xfrm flipH="1">
            <a:off x="8455159" y="4542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7"/>
          <p:cNvSpPr/>
          <p:nvPr/>
        </p:nvSpPr>
        <p:spPr>
          <a:xfrm flipH="1">
            <a:off x="8971207" y="4953223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7"/>
          <p:cNvSpPr/>
          <p:nvPr/>
        </p:nvSpPr>
        <p:spPr>
          <a:xfrm flipH="1">
            <a:off x="8647634" y="49808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7"/>
          <p:cNvSpPr/>
          <p:nvPr/>
        </p:nvSpPr>
        <p:spPr>
          <a:xfrm flipH="1">
            <a:off x="8815334" y="48183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7"/>
          <p:cNvSpPr/>
          <p:nvPr/>
        </p:nvSpPr>
        <p:spPr>
          <a:xfrm flipH="1">
            <a:off x="8989684" y="45428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7"/>
          <p:cNvSpPr/>
          <p:nvPr/>
        </p:nvSpPr>
        <p:spPr>
          <a:xfrm flipH="1">
            <a:off x="8700709" y="43304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7"/>
          <p:cNvSpPr/>
          <p:nvPr/>
        </p:nvSpPr>
        <p:spPr>
          <a:xfrm flipH="1">
            <a:off x="8919319" y="41410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7"/>
          <p:cNvSpPr/>
          <p:nvPr/>
        </p:nvSpPr>
        <p:spPr>
          <a:xfrm flipH="1">
            <a:off x="7990584" y="4841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7"/>
          <p:cNvSpPr/>
          <p:nvPr/>
        </p:nvSpPr>
        <p:spPr>
          <a:xfrm flipH="1">
            <a:off x="7831309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7"/>
          <p:cNvSpPr/>
          <p:nvPr/>
        </p:nvSpPr>
        <p:spPr>
          <a:xfrm flipH="1">
            <a:off x="7638834" y="48215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7"/>
          <p:cNvSpPr/>
          <p:nvPr/>
        </p:nvSpPr>
        <p:spPr>
          <a:xfrm flipH="1">
            <a:off x="7492834" y="5000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7"/>
          <p:cNvSpPr/>
          <p:nvPr/>
        </p:nvSpPr>
        <p:spPr>
          <a:xfrm flipH="1">
            <a:off x="8698557" y="38904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7"/>
          <p:cNvSpPr/>
          <p:nvPr/>
        </p:nvSpPr>
        <p:spPr>
          <a:xfrm flipH="1">
            <a:off x="7997959" y="46190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7"/>
          <p:cNvSpPr/>
          <p:nvPr/>
        </p:nvSpPr>
        <p:spPr>
          <a:xfrm flipH="1">
            <a:off x="8989684" y="38570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7"/>
          <p:cNvSpPr/>
          <p:nvPr/>
        </p:nvSpPr>
        <p:spPr>
          <a:xfrm flipH="1">
            <a:off x="8243509" y="44828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7"/>
          <p:cNvSpPr/>
          <p:nvPr/>
        </p:nvSpPr>
        <p:spPr>
          <a:xfrm flipH="1">
            <a:off x="8538319" y="4064832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7"/>
          <p:cNvSpPr/>
          <p:nvPr/>
        </p:nvSpPr>
        <p:spPr>
          <a:xfrm flipH="1">
            <a:off x="500897" y="110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7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7"/>
          <p:cNvSpPr/>
          <p:nvPr/>
        </p:nvSpPr>
        <p:spPr>
          <a:xfrm flipH="1">
            <a:off x="431395" y="3866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7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7"/>
          <p:cNvSpPr/>
          <p:nvPr/>
        </p:nvSpPr>
        <p:spPr>
          <a:xfrm flipH="1">
            <a:off x="99022" y="32096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7"/>
          <p:cNvSpPr/>
          <p:nvPr/>
        </p:nvSpPr>
        <p:spPr>
          <a:xfrm flipH="1">
            <a:off x="531850" y="32096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7"/>
          <p:cNvSpPr/>
          <p:nvPr/>
        </p:nvSpPr>
        <p:spPr>
          <a:xfrm flipH="1">
            <a:off x="99022" y="38570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7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7"/>
          <p:cNvSpPr/>
          <p:nvPr/>
        </p:nvSpPr>
        <p:spPr>
          <a:xfrm flipH="1">
            <a:off x="99022" y="40731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7"/>
          <p:cNvSpPr/>
          <p:nvPr/>
        </p:nvSpPr>
        <p:spPr>
          <a:xfrm flipH="1">
            <a:off x="371495" y="3026314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7"/>
          <p:cNvSpPr/>
          <p:nvPr/>
        </p:nvSpPr>
        <p:spPr>
          <a:xfrm flipH="1">
            <a:off x="226922" y="28479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7"/>
          <p:cNvSpPr/>
          <p:nvPr/>
        </p:nvSpPr>
        <p:spPr>
          <a:xfrm flipH="1">
            <a:off x="226922" y="3547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7"/>
          <p:cNvSpPr/>
          <p:nvPr/>
        </p:nvSpPr>
        <p:spPr>
          <a:xfrm flipH="1">
            <a:off x="93925" y="25179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7"/>
          <p:cNvSpPr/>
          <p:nvPr/>
        </p:nvSpPr>
        <p:spPr>
          <a:xfrm flipH="1">
            <a:off x="75895" y="430438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7"/>
          <p:cNvSpPr/>
          <p:nvPr/>
        </p:nvSpPr>
        <p:spPr>
          <a:xfrm flipH="1">
            <a:off x="218032" y="45530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7"/>
          <p:cNvSpPr/>
          <p:nvPr/>
        </p:nvSpPr>
        <p:spPr>
          <a:xfrm flipH="1">
            <a:off x="142622" y="47137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7"/>
          <p:cNvSpPr/>
          <p:nvPr/>
        </p:nvSpPr>
        <p:spPr>
          <a:xfrm flipH="1">
            <a:off x="118297" y="4963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7"/>
          <p:cNvSpPr/>
          <p:nvPr/>
        </p:nvSpPr>
        <p:spPr>
          <a:xfrm flipH="1">
            <a:off x="319150" y="48252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7"/>
          <p:cNvSpPr/>
          <p:nvPr/>
        </p:nvSpPr>
        <p:spPr>
          <a:xfrm flipH="1">
            <a:off x="554122" y="499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7"/>
          <p:cNvSpPr txBox="1">
            <a:spLocks noGrp="1"/>
          </p:cNvSpPr>
          <p:nvPr>
            <p:ph type="subTitle" idx="1"/>
          </p:nvPr>
        </p:nvSpPr>
        <p:spPr>
          <a:xfrm>
            <a:off x="1185356" y="1684125"/>
            <a:ext cx="3402000" cy="22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427" name="Google Shape;427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4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428" name="Google Shape;428;p7"/>
          <p:cNvSpPr/>
          <p:nvPr/>
        </p:nvSpPr>
        <p:spPr>
          <a:xfrm flipH="1">
            <a:off x="8919319" y="357926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7"/>
          <p:cNvSpPr/>
          <p:nvPr/>
        </p:nvSpPr>
        <p:spPr>
          <a:xfrm flipH="1">
            <a:off x="7195872" y="4108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7"/>
          <p:cNvSpPr/>
          <p:nvPr/>
        </p:nvSpPr>
        <p:spPr>
          <a:xfrm flipH="1">
            <a:off x="6738672" y="1060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7"/>
          <p:cNvSpPr/>
          <p:nvPr/>
        </p:nvSpPr>
        <p:spPr>
          <a:xfrm flipH="1">
            <a:off x="7655857" y="9236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7"/>
          <p:cNvSpPr/>
          <p:nvPr/>
        </p:nvSpPr>
        <p:spPr>
          <a:xfrm flipH="1">
            <a:off x="7916022" y="975719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8"/>
          <p:cNvSpPr/>
          <p:nvPr/>
        </p:nvSpPr>
        <p:spPr>
          <a:xfrm rot="-10068704">
            <a:off x="-818085" y="-326321"/>
            <a:ext cx="10869756" cy="5687226"/>
          </a:xfrm>
          <a:custGeom>
            <a:avLst/>
            <a:gdLst/>
            <a:ahLst/>
            <a:cxnLst/>
            <a:rect l="l" t="t" r="r" b="b"/>
            <a:pathLst>
              <a:path w="85886" h="56807" extrusionOk="0">
                <a:moveTo>
                  <a:pt x="50171" y="0"/>
                </a:moveTo>
                <a:cubicBezTo>
                  <a:pt x="41918" y="0"/>
                  <a:pt x="33489" y="435"/>
                  <a:pt x="25682" y="2903"/>
                </a:cubicBezTo>
                <a:cubicBezTo>
                  <a:pt x="23666" y="3550"/>
                  <a:pt x="21574" y="4218"/>
                  <a:pt x="19989" y="5620"/>
                </a:cubicBezTo>
                <a:cubicBezTo>
                  <a:pt x="18394" y="7021"/>
                  <a:pt x="17434" y="9382"/>
                  <a:pt x="18297" y="11323"/>
                </a:cubicBezTo>
                <a:cubicBezTo>
                  <a:pt x="19030" y="12983"/>
                  <a:pt x="20776" y="13878"/>
                  <a:pt x="22318" y="14816"/>
                </a:cubicBezTo>
                <a:cubicBezTo>
                  <a:pt x="23871" y="15743"/>
                  <a:pt x="25455" y="17102"/>
                  <a:pt x="25488" y="18902"/>
                </a:cubicBezTo>
                <a:cubicBezTo>
                  <a:pt x="25509" y="20282"/>
                  <a:pt x="24539" y="21533"/>
                  <a:pt x="23353" y="22223"/>
                </a:cubicBezTo>
                <a:cubicBezTo>
                  <a:pt x="22167" y="22924"/>
                  <a:pt x="20776" y="23172"/>
                  <a:pt x="19418" y="23366"/>
                </a:cubicBezTo>
                <a:cubicBezTo>
                  <a:pt x="16442" y="23818"/>
                  <a:pt x="13423" y="24099"/>
                  <a:pt x="10523" y="24929"/>
                </a:cubicBezTo>
                <a:cubicBezTo>
                  <a:pt x="7623" y="25770"/>
                  <a:pt x="4809" y="27225"/>
                  <a:pt x="2933" y="29586"/>
                </a:cubicBezTo>
                <a:cubicBezTo>
                  <a:pt x="615" y="32476"/>
                  <a:pt x="1" y="36659"/>
                  <a:pt x="1370" y="40109"/>
                </a:cubicBezTo>
                <a:cubicBezTo>
                  <a:pt x="2750" y="43559"/>
                  <a:pt x="6060" y="46157"/>
                  <a:pt x="9747" y="46675"/>
                </a:cubicBezTo>
                <a:cubicBezTo>
                  <a:pt x="11914" y="46966"/>
                  <a:pt x="14232" y="46858"/>
                  <a:pt x="16173" y="47893"/>
                </a:cubicBezTo>
                <a:cubicBezTo>
                  <a:pt x="18113" y="48939"/>
                  <a:pt x="19828" y="50341"/>
                  <a:pt x="21660" y="51537"/>
                </a:cubicBezTo>
                <a:cubicBezTo>
                  <a:pt x="26883" y="54985"/>
                  <a:pt x="33150" y="56806"/>
                  <a:pt x="39407" y="56806"/>
                </a:cubicBezTo>
                <a:cubicBezTo>
                  <a:pt x="41778" y="56806"/>
                  <a:pt x="44147" y="56545"/>
                  <a:pt x="46458" y="56011"/>
                </a:cubicBezTo>
                <a:cubicBezTo>
                  <a:pt x="54845" y="54092"/>
                  <a:pt x="65012" y="49435"/>
                  <a:pt x="67115" y="41069"/>
                </a:cubicBezTo>
                <a:cubicBezTo>
                  <a:pt x="67966" y="37705"/>
                  <a:pt x="71266" y="35624"/>
                  <a:pt x="74435" y="34222"/>
                </a:cubicBezTo>
                <a:cubicBezTo>
                  <a:pt x="77594" y="32832"/>
                  <a:pt x="81087" y="31667"/>
                  <a:pt x="83276" y="28972"/>
                </a:cubicBezTo>
                <a:cubicBezTo>
                  <a:pt x="85465" y="26277"/>
                  <a:pt x="85885" y="22363"/>
                  <a:pt x="84645" y="19107"/>
                </a:cubicBezTo>
                <a:cubicBezTo>
                  <a:pt x="83405" y="15862"/>
                  <a:pt x="80645" y="13317"/>
                  <a:pt x="77454" y="11959"/>
                </a:cubicBezTo>
                <a:cubicBezTo>
                  <a:pt x="75297" y="11040"/>
                  <a:pt x="72965" y="10636"/>
                  <a:pt x="70628" y="10636"/>
                </a:cubicBezTo>
                <a:cubicBezTo>
                  <a:pt x="69484" y="10636"/>
                  <a:pt x="68339" y="10733"/>
                  <a:pt x="67212" y="10913"/>
                </a:cubicBezTo>
                <a:cubicBezTo>
                  <a:pt x="65812" y="11135"/>
                  <a:pt x="64406" y="11484"/>
                  <a:pt x="63016" y="11484"/>
                </a:cubicBezTo>
                <a:cubicBezTo>
                  <a:pt x="62511" y="11484"/>
                  <a:pt x="62008" y="11438"/>
                  <a:pt x="61508" y="11323"/>
                </a:cubicBezTo>
                <a:cubicBezTo>
                  <a:pt x="59632" y="10902"/>
                  <a:pt x="57897" y="9059"/>
                  <a:pt x="58425" y="7215"/>
                </a:cubicBezTo>
                <a:cubicBezTo>
                  <a:pt x="58716" y="6148"/>
                  <a:pt x="59686" y="5350"/>
                  <a:pt x="59956" y="4261"/>
                </a:cubicBezTo>
                <a:cubicBezTo>
                  <a:pt x="60290" y="2870"/>
                  <a:pt x="59309" y="1415"/>
                  <a:pt x="58048" y="757"/>
                </a:cubicBezTo>
                <a:cubicBezTo>
                  <a:pt x="56765" y="100"/>
                  <a:pt x="55277" y="46"/>
                  <a:pt x="53843" y="24"/>
                </a:cubicBezTo>
                <a:cubicBezTo>
                  <a:pt x="52624" y="10"/>
                  <a:pt x="51399" y="0"/>
                  <a:pt x="501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8"/>
          <p:cNvSpPr/>
          <p:nvPr/>
        </p:nvSpPr>
        <p:spPr>
          <a:xfrm flipH="1">
            <a:off x="8578350" y="416888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8"/>
          <p:cNvSpPr/>
          <p:nvPr/>
        </p:nvSpPr>
        <p:spPr>
          <a:xfrm flipH="1">
            <a:off x="8665062" y="441831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 flipH="1">
            <a:off x="7992500" y="4806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8"/>
          <p:cNvSpPr/>
          <p:nvPr/>
        </p:nvSpPr>
        <p:spPr>
          <a:xfrm flipH="1">
            <a:off x="6808373" y="3988487"/>
            <a:ext cx="111892" cy="110247"/>
          </a:xfrm>
          <a:custGeom>
            <a:avLst/>
            <a:gdLst/>
            <a:ahLst/>
            <a:cxnLst/>
            <a:rect l="l" t="t" r="r" b="b"/>
            <a:pathLst>
              <a:path w="1564" h="1541" extrusionOk="0">
                <a:moveTo>
                  <a:pt x="983" y="1"/>
                </a:moveTo>
                <a:cubicBezTo>
                  <a:pt x="897" y="1"/>
                  <a:pt x="811" y="18"/>
                  <a:pt x="733" y="52"/>
                </a:cubicBezTo>
                <a:cubicBezTo>
                  <a:pt x="474" y="160"/>
                  <a:pt x="302" y="407"/>
                  <a:pt x="216" y="655"/>
                </a:cubicBezTo>
                <a:cubicBezTo>
                  <a:pt x="162" y="839"/>
                  <a:pt x="0" y="1356"/>
                  <a:pt x="183" y="1507"/>
                </a:cubicBezTo>
                <a:cubicBezTo>
                  <a:pt x="219" y="1531"/>
                  <a:pt x="264" y="1541"/>
                  <a:pt x="314" y="1541"/>
                </a:cubicBezTo>
                <a:cubicBezTo>
                  <a:pt x="543" y="1541"/>
                  <a:pt x="892" y="1339"/>
                  <a:pt x="1024" y="1259"/>
                </a:cubicBezTo>
                <a:cubicBezTo>
                  <a:pt x="1197" y="1151"/>
                  <a:pt x="1358" y="1022"/>
                  <a:pt x="1456" y="828"/>
                </a:cubicBezTo>
                <a:cubicBezTo>
                  <a:pt x="1553" y="645"/>
                  <a:pt x="1563" y="418"/>
                  <a:pt x="1456" y="235"/>
                </a:cubicBezTo>
                <a:cubicBezTo>
                  <a:pt x="1352" y="80"/>
                  <a:pt x="1168" y="1"/>
                  <a:pt x="983" y="1"/>
                </a:cubicBezTo>
                <a:close/>
              </a:path>
            </a:pathLst>
          </a:custGeom>
          <a:solidFill>
            <a:srgbClr val="FF86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8"/>
          <p:cNvSpPr/>
          <p:nvPr/>
        </p:nvSpPr>
        <p:spPr>
          <a:xfrm flipH="1">
            <a:off x="8379097" y="7159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8"/>
          <p:cNvSpPr/>
          <p:nvPr/>
        </p:nvSpPr>
        <p:spPr>
          <a:xfrm flipH="1">
            <a:off x="8379097" y="281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8"/>
          <p:cNvSpPr/>
          <p:nvPr/>
        </p:nvSpPr>
        <p:spPr>
          <a:xfrm flipH="1">
            <a:off x="7638822" y="4168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8"/>
          <p:cNvSpPr/>
          <p:nvPr/>
        </p:nvSpPr>
        <p:spPr>
          <a:xfrm flipH="1">
            <a:off x="6999972" y="422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8"/>
          <p:cNvSpPr/>
          <p:nvPr/>
        </p:nvSpPr>
        <p:spPr>
          <a:xfrm flipH="1">
            <a:off x="8657322" y="13511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8"/>
          <p:cNvSpPr/>
          <p:nvPr/>
        </p:nvSpPr>
        <p:spPr>
          <a:xfrm flipH="1">
            <a:off x="8830422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8"/>
          <p:cNvSpPr/>
          <p:nvPr/>
        </p:nvSpPr>
        <p:spPr>
          <a:xfrm flipH="1">
            <a:off x="883042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8"/>
          <p:cNvSpPr/>
          <p:nvPr/>
        </p:nvSpPr>
        <p:spPr>
          <a:xfrm flipH="1">
            <a:off x="8073797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8"/>
          <p:cNvSpPr/>
          <p:nvPr/>
        </p:nvSpPr>
        <p:spPr>
          <a:xfrm flipH="1">
            <a:off x="7978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 flipH="1">
            <a:off x="727207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 flipH="1">
            <a:off x="9009622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 flipH="1">
            <a:off x="8943247" y="10848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 flipH="1">
            <a:off x="7430047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 flipH="1">
            <a:off x="8498572" y="1374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 flipH="1">
            <a:off x="8598122" y="1018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 flipH="1">
            <a:off x="8767247" y="12336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/>
          <p:nvPr/>
        </p:nvSpPr>
        <p:spPr>
          <a:xfrm flipH="1">
            <a:off x="7788422" y="739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8"/>
          <p:cNvSpPr/>
          <p:nvPr/>
        </p:nvSpPr>
        <p:spPr>
          <a:xfrm flipH="1">
            <a:off x="8332807" y="10112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8"/>
          <p:cNvSpPr/>
          <p:nvPr/>
        </p:nvSpPr>
        <p:spPr>
          <a:xfrm flipH="1">
            <a:off x="7303022" y="42542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8"/>
          <p:cNvSpPr/>
          <p:nvPr/>
        </p:nvSpPr>
        <p:spPr>
          <a:xfrm flipH="1">
            <a:off x="7655857" y="1616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8"/>
          <p:cNvSpPr/>
          <p:nvPr/>
        </p:nvSpPr>
        <p:spPr>
          <a:xfrm flipH="1">
            <a:off x="9016247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8"/>
          <p:cNvSpPr/>
          <p:nvPr/>
        </p:nvSpPr>
        <p:spPr>
          <a:xfrm flipH="1">
            <a:off x="6999972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8"/>
          <p:cNvSpPr/>
          <p:nvPr/>
        </p:nvSpPr>
        <p:spPr>
          <a:xfrm flipH="1">
            <a:off x="7076722" y="3875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8"/>
          <p:cNvSpPr/>
          <p:nvPr/>
        </p:nvSpPr>
        <p:spPr>
          <a:xfrm flipH="1">
            <a:off x="441522" y="367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8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8"/>
          <p:cNvSpPr/>
          <p:nvPr/>
        </p:nvSpPr>
        <p:spPr>
          <a:xfrm flipH="1">
            <a:off x="662995" y="493352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8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8"/>
          <p:cNvSpPr/>
          <p:nvPr/>
        </p:nvSpPr>
        <p:spPr>
          <a:xfrm flipH="1">
            <a:off x="406247" y="747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8"/>
          <p:cNvSpPr/>
          <p:nvPr/>
        </p:nvSpPr>
        <p:spPr>
          <a:xfrm flipH="1">
            <a:off x="139950" y="9427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8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8"/>
          <p:cNvSpPr/>
          <p:nvPr/>
        </p:nvSpPr>
        <p:spPr>
          <a:xfrm flipH="1">
            <a:off x="172932" y="36601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8"/>
          <p:cNvSpPr/>
          <p:nvPr/>
        </p:nvSpPr>
        <p:spPr>
          <a:xfrm flipH="1">
            <a:off x="755622" y="9233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8"/>
          <p:cNvSpPr/>
          <p:nvPr/>
        </p:nvSpPr>
        <p:spPr>
          <a:xfrm flipH="1">
            <a:off x="990825" y="585638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8"/>
          <p:cNvSpPr/>
          <p:nvPr/>
        </p:nvSpPr>
        <p:spPr>
          <a:xfrm flipH="1">
            <a:off x="1077537" y="610581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8"/>
          <p:cNvSpPr/>
          <p:nvPr/>
        </p:nvSpPr>
        <p:spPr>
          <a:xfrm flipH="1">
            <a:off x="632047" y="422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8"/>
          <p:cNvSpPr/>
          <p:nvPr/>
        </p:nvSpPr>
        <p:spPr>
          <a:xfrm flipH="1">
            <a:off x="441522" y="3706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8"/>
          <p:cNvSpPr/>
          <p:nvPr/>
        </p:nvSpPr>
        <p:spPr>
          <a:xfrm flipH="1">
            <a:off x="1234197" y="4155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8"/>
          <p:cNvSpPr/>
          <p:nvPr/>
        </p:nvSpPr>
        <p:spPr>
          <a:xfrm flipH="1">
            <a:off x="305547" y="39070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8"/>
          <p:cNvSpPr/>
          <p:nvPr/>
        </p:nvSpPr>
        <p:spPr>
          <a:xfrm flipH="1">
            <a:off x="1751872" y="2349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8"/>
          <p:cNvSpPr/>
          <p:nvPr/>
        </p:nvSpPr>
        <p:spPr>
          <a:xfrm flipH="1">
            <a:off x="1406747" y="168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8"/>
          <p:cNvSpPr/>
          <p:nvPr/>
        </p:nvSpPr>
        <p:spPr>
          <a:xfrm flipH="1">
            <a:off x="1141432" y="1613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8"/>
          <p:cNvSpPr/>
          <p:nvPr/>
        </p:nvSpPr>
        <p:spPr>
          <a:xfrm flipH="1">
            <a:off x="1466497" y="7393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8"/>
          <p:cNvSpPr/>
          <p:nvPr/>
        </p:nvSpPr>
        <p:spPr>
          <a:xfrm flipH="1">
            <a:off x="142622" y="47137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8"/>
          <p:cNvSpPr/>
          <p:nvPr/>
        </p:nvSpPr>
        <p:spPr>
          <a:xfrm flipH="1">
            <a:off x="118297" y="4963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8"/>
          <p:cNvSpPr/>
          <p:nvPr/>
        </p:nvSpPr>
        <p:spPr>
          <a:xfrm flipH="1">
            <a:off x="319150" y="49014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8"/>
          <p:cNvSpPr/>
          <p:nvPr/>
        </p:nvSpPr>
        <p:spPr>
          <a:xfrm flipH="1">
            <a:off x="554122" y="499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8"/>
          <p:cNvSpPr/>
          <p:nvPr/>
        </p:nvSpPr>
        <p:spPr>
          <a:xfrm flipH="1">
            <a:off x="990820" y="373833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8"/>
          <p:cNvSpPr/>
          <p:nvPr/>
        </p:nvSpPr>
        <p:spPr>
          <a:xfrm flipH="1">
            <a:off x="1209157" y="39870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8"/>
          <p:cNvSpPr/>
          <p:nvPr/>
        </p:nvSpPr>
        <p:spPr>
          <a:xfrm flipH="1">
            <a:off x="1057547" y="41476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8"/>
          <p:cNvSpPr/>
          <p:nvPr/>
        </p:nvSpPr>
        <p:spPr>
          <a:xfrm flipH="1">
            <a:off x="1033222" y="4397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8"/>
          <p:cNvSpPr/>
          <p:nvPr/>
        </p:nvSpPr>
        <p:spPr>
          <a:xfrm flipH="1">
            <a:off x="1234075" y="42591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8"/>
          <p:cNvSpPr/>
          <p:nvPr/>
        </p:nvSpPr>
        <p:spPr>
          <a:xfrm flipH="1">
            <a:off x="1502222" y="4200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8"/>
          <p:cNvSpPr/>
          <p:nvPr/>
        </p:nvSpPr>
        <p:spPr>
          <a:xfrm flipH="1">
            <a:off x="1469047" y="4426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8"/>
          <p:cNvSpPr/>
          <p:nvPr/>
        </p:nvSpPr>
        <p:spPr>
          <a:xfrm flipH="1">
            <a:off x="1743707" y="439046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8"/>
          <p:cNvSpPr/>
          <p:nvPr/>
        </p:nvSpPr>
        <p:spPr>
          <a:xfrm flipH="1">
            <a:off x="72007" y="41934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8"/>
          <p:cNvSpPr/>
          <p:nvPr/>
        </p:nvSpPr>
        <p:spPr>
          <a:xfrm flipH="1">
            <a:off x="1886170" y="409873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8"/>
          <p:cNvSpPr/>
          <p:nvPr/>
        </p:nvSpPr>
        <p:spPr>
          <a:xfrm flipH="1">
            <a:off x="1645957" y="389976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8"/>
          <p:cNvSpPr/>
          <p:nvPr/>
        </p:nvSpPr>
        <p:spPr>
          <a:xfrm flipH="1">
            <a:off x="241450" y="43663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8"/>
          <p:cNvSpPr/>
          <p:nvPr/>
        </p:nvSpPr>
        <p:spPr>
          <a:xfrm flipH="1">
            <a:off x="655345" y="4555898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8"/>
          <p:cNvSpPr/>
          <p:nvPr/>
        </p:nvSpPr>
        <p:spPr>
          <a:xfrm flipH="1">
            <a:off x="1004372" y="49679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8"/>
          <p:cNvSpPr/>
          <p:nvPr/>
        </p:nvSpPr>
        <p:spPr>
          <a:xfrm flipH="1">
            <a:off x="1522047" y="47873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8"/>
          <p:cNvSpPr/>
          <p:nvPr/>
        </p:nvSpPr>
        <p:spPr>
          <a:xfrm flipH="1">
            <a:off x="1176922" y="47209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8"/>
          <p:cNvSpPr/>
          <p:nvPr/>
        </p:nvSpPr>
        <p:spPr>
          <a:xfrm flipH="1">
            <a:off x="911607" y="47137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8"/>
          <p:cNvSpPr/>
          <p:nvPr/>
        </p:nvSpPr>
        <p:spPr>
          <a:xfrm flipH="1">
            <a:off x="1692257" y="49851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8"/>
          <p:cNvSpPr/>
          <p:nvPr/>
        </p:nvSpPr>
        <p:spPr>
          <a:xfrm flipH="1">
            <a:off x="1943320" y="481918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8"/>
          <p:cNvSpPr/>
          <p:nvPr/>
        </p:nvSpPr>
        <p:spPr>
          <a:xfrm flipH="1">
            <a:off x="7609363" y="4239613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8"/>
          <p:cNvSpPr/>
          <p:nvPr/>
        </p:nvSpPr>
        <p:spPr>
          <a:xfrm flipH="1">
            <a:off x="7696075" y="4264556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8"/>
          <p:cNvSpPr/>
          <p:nvPr/>
        </p:nvSpPr>
        <p:spPr>
          <a:xfrm flipH="1">
            <a:off x="7861434" y="46222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8"/>
          <p:cNvSpPr/>
          <p:nvPr/>
        </p:nvSpPr>
        <p:spPr>
          <a:xfrm flipH="1">
            <a:off x="7399109" y="44739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8"/>
          <p:cNvSpPr/>
          <p:nvPr/>
        </p:nvSpPr>
        <p:spPr>
          <a:xfrm flipH="1">
            <a:off x="8040634" y="43119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8"/>
          <p:cNvSpPr/>
          <p:nvPr/>
        </p:nvSpPr>
        <p:spPr>
          <a:xfrm flipH="1">
            <a:off x="7974259" y="49075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8"/>
          <p:cNvSpPr/>
          <p:nvPr/>
        </p:nvSpPr>
        <p:spPr>
          <a:xfrm flipH="1">
            <a:off x="7529584" y="39601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8"/>
          <p:cNvSpPr/>
          <p:nvPr/>
        </p:nvSpPr>
        <p:spPr>
          <a:xfrm flipH="1">
            <a:off x="7629134" y="48412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8"/>
          <p:cNvSpPr/>
          <p:nvPr/>
        </p:nvSpPr>
        <p:spPr>
          <a:xfrm flipH="1">
            <a:off x="8199659" y="3945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8"/>
          <p:cNvSpPr/>
          <p:nvPr/>
        </p:nvSpPr>
        <p:spPr>
          <a:xfrm flipH="1">
            <a:off x="8903437" y="471381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8"/>
          <p:cNvSpPr/>
          <p:nvPr/>
        </p:nvSpPr>
        <p:spPr>
          <a:xfrm flipH="1">
            <a:off x="8549759" y="46499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8"/>
          <p:cNvSpPr/>
          <p:nvPr/>
        </p:nvSpPr>
        <p:spPr>
          <a:xfrm flipH="1">
            <a:off x="8984734" y="5032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8"/>
          <p:cNvSpPr/>
          <p:nvPr/>
        </p:nvSpPr>
        <p:spPr>
          <a:xfrm flipH="1">
            <a:off x="8661159" y="44849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8"/>
          <p:cNvSpPr/>
          <p:nvPr/>
        </p:nvSpPr>
        <p:spPr>
          <a:xfrm flipH="1">
            <a:off x="8699359" y="49728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8"/>
          <p:cNvSpPr/>
          <p:nvPr/>
        </p:nvSpPr>
        <p:spPr>
          <a:xfrm flipH="1">
            <a:off x="8234757" y="439696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8"/>
          <p:cNvSpPr/>
          <p:nvPr/>
        </p:nvSpPr>
        <p:spPr>
          <a:xfrm flipH="1">
            <a:off x="8680982" y="38079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8"/>
          <p:cNvSpPr/>
          <p:nvPr/>
        </p:nvSpPr>
        <p:spPr>
          <a:xfrm flipH="1">
            <a:off x="8529372" y="39686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8"/>
          <p:cNvSpPr/>
          <p:nvPr/>
        </p:nvSpPr>
        <p:spPr>
          <a:xfrm flipH="1">
            <a:off x="8505047" y="42187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8"/>
          <p:cNvSpPr/>
          <p:nvPr/>
        </p:nvSpPr>
        <p:spPr>
          <a:xfrm flipH="1">
            <a:off x="8705900" y="4080180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8"/>
          <p:cNvSpPr/>
          <p:nvPr/>
        </p:nvSpPr>
        <p:spPr>
          <a:xfrm flipH="1">
            <a:off x="8974047" y="40217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8"/>
          <p:cNvSpPr/>
          <p:nvPr/>
        </p:nvSpPr>
        <p:spPr>
          <a:xfrm flipH="1">
            <a:off x="8940872" y="42474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8"/>
          <p:cNvSpPr/>
          <p:nvPr/>
        </p:nvSpPr>
        <p:spPr>
          <a:xfrm flipH="1">
            <a:off x="8199647" y="47137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8"/>
          <p:cNvSpPr/>
          <p:nvPr/>
        </p:nvSpPr>
        <p:spPr>
          <a:xfrm flipH="1">
            <a:off x="8242434" y="49638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8"/>
          <p:cNvSpPr txBox="1">
            <a:spLocks noGrp="1"/>
          </p:cNvSpPr>
          <p:nvPr>
            <p:ph type="ctrTitle"/>
          </p:nvPr>
        </p:nvSpPr>
        <p:spPr>
          <a:xfrm>
            <a:off x="1614575" y="1116675"/>
            <a:ext cx="5915100" cy="29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28" name="Google Shape;528;p8"/>
          <p:cNvSpPr/>
          <p:nvPr/>
        </p:nvSpPr>
        <p:spPr>
          <a:xfrm flipH="1">
            <a:off x="657100" y="38132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8"/>
          <p:cNvSpPr/>
          <p:nvPr/>
        </p:nvSpPr>
        <p:spPr>
          <a:xfrm flipH="1">
            <a:off x="7842825" y="3811156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9"/>
          <p:cNvSpPr txBox="1">
            <a:spLocks noGrp="1"/>
          </p:cNvSpPr>
          <p:nvPr>
            <p:ph type="subTitle" idx="1"/>
          </p:nvPr>
        </p:nvSpPr>
        <p:spPr>
          <a:xfrm>
            <a:off x="5124450" y="2468025"/>
            <a:ext cx="2705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4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1"/>
          <p:cNvSpPr/>
          <p:nvPr/>
        </p:nvSpPr>
        <p:spPr>
          <a:xfrm rot="-10068704">
            <a:off x="-818085" y="-326321"/>
            <a:ext cx="10869756" cy="5687226"/>
          </a:xfrm>
          <a:custGeom>
            <a:avLst/>
            <a:gdLst/>
            <a:ahLst/>
            <a:cxnLst/>
            <a:rect l="l" t="t" r="r" b="b"/>
            <a:pathLst>
              <a:path w="85886" h="56807" extrusionOk="0">
                <a:moveTo>
                  <a:pt x="50171" y="0"/>
                </a:moveTo>
                <a:cubicBezTo>
                  <a:pt x="41918" y="0"/>
                  <a:pt x="33489" y="435"/>
                  <a:pt x="25682" y="2903"/>
                </a:cubicBezTo>
                <a:cubicBezTo>
                  <a:pt x="23666" y="3550"/>
                  <a:pt x="21574" y="4218"/>
                  <a:pt x="19989" y="5620"/>
                </a:cubicBezTo>
                <a:cubicBezTo>
                  <a:pt x="18394" y="7021"/>
                  <a:pt x="17434" y="9382"/>
                  <a:pt x="18297" y="11323"/>
                </a:cubicBezTo>
                <a:cubicBezTo>
                  <a:pt x="19030" y="12983"/>
                  <a:pt x="20776" y="13878"/>
                  <a:pt x="22318" y="14816"/>
                </a:cubicBezTo>
                <a:cubicBezTo>
                  <a:pt x="23871" y="15743"/>
                  <a:pt x="25455" y="17102"/>
                  <a:pt x="25488" y="18902"/>
                </a:cubicBezTo>
                <a:cubicBezTo>
                  <a:pt x="25509" y="20282"/>
                  <a:pt x="24539" y="21533"/>
                  <a:pt x="23353" y="22223"/>
                </a:cubicBezTo>
                <a:cubicBezTo>
                  <a:pt x="22167" y="22924"/>
                  <a:pt x="20776" y="23172"/>
                  <a:pt x="19418" y="23366"/>
                </a:cubicBezTo>
                <a:cubicBezTo>
                  <a:pt x="16442" y="23818"/>
                  <a:pt x="13423" y="24099"/>
                  <a:pt x="10523" y="24929"/>
                </a:cubicBezTo>
                <a:cubicBezTo>
                  <a:pt x="7623" y="25770"/>
                  <a:pt x="4809" y="27225"/>
                  <a:pt x="2933" y="29586"/>
                </a:cubicBezTo>
                <a:cubicBezTo>
                  <a:pt x="615" y="32476"/>
                  <a:pt x="1" y="36659"/>
                  <a:pt x="1370" y="40109"/>
                </a:cubicBezTo>
                <a:cubicBezTo>
                  <a:pt x="2750" y="43559"/>
                  <a:pt x="6060" y="46157"/>
                  <a:pt x="9747" y="46675"/>
                </a:cubicBezTo>
                <a:cubicBezTo>
                  <a:pt x="11914" y="46966"/>
                  <a:pt x="14232" y="46858"/>
                  <a:pt x="16173" y="47893"/>
                </a:cubicBezTo>
                <a:cubicBezTo>
                  <a:pt x="18113" y="48939"/>
                  <a:pt x="19828" y="50341"/>
                  <a:pt x="21660" y="51537"/>
                </a:cubicBezTo>
                <a:cubicBezTo>
                  <a:pt x="26883" y="54985"/>
                  <a:pt x="33150" y="56806"/>
                  <a:pt x="39407" y="56806"/>
                </a:cubicBezTo>
                <a:cubicBezTo>
                  <a:pt x="41778" y="56806"/>
                  <a:pt x="44147" y="56545"/>
                  <a:pt x="46458" y="56011"/>
                </a:cubicBezTo>
                <a:cubicBezTo>
                  <a:pt x="54845" y="54092"/>
                  <a:pt x="65012" y="49435"/>
                  <a:pt x="67115" y="41069"/>
                </a:cubicBezTo>
                <a:cubicBezTo>
                  <a:pt x="67966" y="37705"/>
                  <a:pt x="71266" y="35624"/>
                  <a:pt x="74435" y="34222"/>
                </a:cubicBezTo>
                <a:cubicBezTo>
                  <a:pt x="77594" y="32832"/>
                  <a:pt x="81087" y="31667"/>
                  <a:pt x="83276" y="28972"/>
                </a:cubicBezTo>
                <a:cubicBezTo>
                  <a:pt x="85465" y="26277"/>
                  <a:pt x="85885" y="22363"/>
                  <a:pt x="84645" y="19107"/>
                </a:cubicBezTo>
                <a:cubicBezTo>
                  <a:pt x="83405" y="15862"/>
                  <a:pt x="80645" y="13317"/>
                  <a:pt x="77454" y="11959"/>
                </a:cubicBezTo>
                <a:cubicBezTo>
                  <a:pt x="75297" y="11040"/>
                  <a:pt x="72965" y="10636"/>
                  <a:pt x="70628" y="10636"/>
                </a:cubicBezTo>
                <a:cubicBezTo>
                  <a:pt x="69484" y="10636"/>
                  <a:pt x="68339" y="10733"/>
                  <a:pt x="67212" y="10913"/>
                </a:cubicBezTo>
                <a:cubicBezTo>
                  <a:pt x="65812" y="11135"/>
                  <a:pt x="64406" y="11484"/>
                  <a:pt x="63016" y="11484"/>
                </a:cubicBezTo>
                <a:cubicBezTo>
                  <a:pt x="62511" y="11484"/>
                  <a:pt x="62008" y="11438"/>
                  <a:pt x="61508" y="11323"/>
                </a:cubicBezTo>
                <a:cubicBezTo>
                  <a:pt x="59632" y="10902"/>
                  <a:pt x="57897" y="9059"/>
                  <a:pt x="58425" y="7215"/>
                </a:cubicBezTo>
                <a:cubicBezTo>
                  <a:pt x="58716" y="6148"/>
                  <a:pt x="59686" y="5350"/>
                  <a:pt x="59956" y="4261"/>
                </a:cubicBezTo>
                <a:cubicBezTo>
                  <a:pt x="60290" y="2870"/>
                  <a:pt x="59309" y="1415"/>
                  <a:pt x="58048" y="757"/>
                </a:cubicBezTo>
                <a:cubicBezTo>
                  <a:pt x="56765" y="100"/>
                  <a:pt x="55277" y="46"/>
                  <a:pt x="53843" y="24"/>
                </a:cubicBezTo>
                <a:cubicBezTo>
                  <a:pt x="52624" y="10"/>
                  <a:pt x="51399" y="0"/>
                  <a:pt x="501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11"/>
          <p:cNvSpPr/>
          <p:nvPr/>
        </p:nvSpPr>
        <p:spPr>
          <a:xfrm flipH="1">
            <a:off x="8578350" y="416888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11"/>
          <p:cNvSpPr/>
          <p:nvPr/>
        </p:nvSpPr>
        <p:spPr>
          <a:xfrm flipH="1">
            <a:off x="8665062" y="441831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1"/>
          <p:cNvSpPr/>
          <p:nvPr/>
        </p:nvSpPr>
        <p:spPr>
          <a:xfrm flipH="1">
            <a:off x="7992500" y="4806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1"/>
          <p:cNvSpPr/>
          <p:nvPr/>
        </p:nvSpPr>
        <p:spPr>
          <a:xfrm flipH="1">
            <a:off x="8379097" y="7159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1"/>
          <p:cNvSpPr/>
          <p:nvPr/>
        </p:nvSpPr>
        <p:spPr>
          <a:xfrm flipH="1">
            <a:off x="8379097" y="2818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1"/>
          <p:cNvSpPr/>
          <p:nvPr/>
        </p:nvSpPr>
        <p:spPr>
          <a:xfrm flipH="1">
            <a:off x="7638822" y="4168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1"/>
          <p:cNvSpPr/>
          <p:nvPr/>
        </p:nvSpPr>
        <p:spPr>
          <a:xfrm flipH="1">
            <a:off x="6999972" y="422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1"/>
          <p:cNvSpPr/>
          <p:nvPr/>
        </p:nvSpPr>
        <p:spPr>
          <a:xfrm flipH="1">
            <a:off x="8657322" y="13511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1"/>
          <p:cNvSpPr/>
          <p:nvPr/>
        </p:nvSpPr>
        <p:spPr>
          <a:xfrm flipH="1">
            <a:off x="8830422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1"/>
          <p:cNvSpPr/>
          <p:nvPr/>
        </p:nvSpPr>
        <p:spPr>
          <a:xfrm flipH="1">
            <a:off x="883042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11"/>
          <p:cNvSpPr/>
          <p:nvPr/>
        </p:nvSpPr>
        <p:spPr>
          <a:xfrm flipH="1">
            <a:off x="8073797" y="799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11"/>
          <p:cNvSpPr/>
          <p:nvPr/>
        </p:nvSpPr>
        <p:spPr>
          <a:xfrm flipH="1">
            <a:off x="7978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11"/>
          <p:cNvSpPr/>
          <p:nvPr/>
        </p:nvSpPr>
        <p:spPr>
          <a:xfrm flipH="1">
            <a:off x="7272072" y="182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1"/>
          <p:cNvSpPr/>
          <p:nvPr/>
        </p:nvSpPr>
        <p:spPr>
          <a:xfrm flipH="1">
            <a:off x="9009622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1"/>
          <p:cNvSpPr/>
          <p:nvPr/>
        </p:nvSpPr>
        <p:spPr>
          <a:xfrm flipH="1">
            <a:off x="8943247" y="10848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1"/>
          <p:cNvSpPr/>
          <p:nvPr/>
        </p:nvSpPr>
        <p:spPr>
          <a:xfrm flipH="1">
            <a:off x="7430047" y="4891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1"/>
          <p:cNvSpPr/>
          <p:nvPr/>
        </p:nvSpPr>
        <p:spPr>
          <a:xfrm flipH="1">
            <a:off x="8498572" y="1374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1"/>
          <p:cNvSpPr/>
          <p:nvPr/>
        </p:nvSpPr>
        <p:spPr>
          <a:xfrm flipH="1">
            <a:off x="8598122" y="10184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11"/>
          <p:cNvSpPr/>
          <p:nvPr/>
        </p:nvSpPr>
        <p:spPr>
          <a:xfrm flipH="1">
            <a:off x="8767247" y="12336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11"/>
          <p:cNvSpPr/>
          <p:nvPr/>
        </p:nvSpPr>
        <p:spPr>
          <a:xfrm flipH="1">
            <a:off x="7788422" y="739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1"/>
          <p:cNvSpPr/>
          <p:nvPr/>
        </p:nvSpPr>
        <p:spPr>
          <a:xfrm flipH="1">
            <a:off x="8332807" y="10112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1"/>
          <p:cNvSpPr/>
          <p:nvPr/>
        </p:nvSpPr>
        <p:spPr>
          <a:xfrm flipH="1">
            <a:off x="7303022" y="42542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1"/>
          <p:cNvSpPr/>
          <p:nvPr/>
        </p:nvSpPr>
        <p:spPr>
          <a:xfrm flipH="1">
            <a:off x="7655857" y="1616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11"/>
          <p:cNvSpPr/>
          <p:nvPr/>
        </p:nvSpPr>
        <p:spPr>
          <a:xfrm flipH="1">
            <a:off x="9016247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1"/>
          <p:cNvSpPr/>
          <p:nvPr/>
        </p:nvSpPr>
        <p:spPr>
          <a:xfrm flipH="1">
            <a:off x="6999972" y="122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11"/>
          <p:cNvSpPr/>
          <p:nvPr/>
        </p:nvSpPr>
        <p:spPr>
          <a:xfrm flipH="1">
            <a:off x="7076722" y="3875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11"/>
          <p:cNvSpPr/>
          <p:nvPr/>
        </p:nvSpPr>
        <p:spPr>
          <a:xfrm flipH="1">
            <a:off x="441522" y="367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1"/>
          <p:cNvSpPr/>
          <p:nvPr/>
        </p:nvSpPr>
        <p:spPr>
          <a:xfrm flipH="1">
            <a:off x="195972" y="207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1"/>
          <p:cNvSpPr/>
          <p:nvPr/>
        </p:nvSpPr>
        <p:spPr>
          <a:xfrm flipH="1">
            <a:off x="662995" y="493352"/>
            <a:ext cx="100446" cy="92290"/>
          </a:xfrm>
          <a:custGeom>
            <a:avLst/>
            <a:gdLst/>
            <a:ahLst/>
            <a:cxnLst/>
            <a:rect l="l" t="t" r="r" b="b"/>
            <a:pathLst>
              <a:path w="1404" h="1290" extrusionOk="0">
                <a:moveTo>
                  <a:pt x="703" y="0"/>
                </a:moveTo>
                <a:cubicBezTo>
                  <a:pt x="351" y="0"/>
                  <a:pt x="0" y="293"/>
                  <a:pt x="56" y="726"/>
                </a:cubicBezTo>
                <a:cubicBezTo>
                  <a:pt x="77" y="942"/>
                  <a:pt x="228" y="1136"/>
                  <a:pt x="433" y="1233"/>
                </a:cubicBezTo>
                <a:cubicBezTo>
                  <a:pt x="514" y="1271"/>
                  <a:pt x="600" y="1289"/>
                  <a:pt x="686" y="1289"/>
                </a:cubicBezTo>
                <a:cubicBezTo>
                  <a:pt x="819" y="1289"/>
                  <a:pt x="952" y="1246"/>
                  <a:pt x="1069" y="1168"/>
                </a:cubicBezTo>
                <a:cubicBezTo>
                  <a:pt x="1339" y="974"/>
                  <a:pt x="1404" y="554"/>
                  <a:pt x="1210" y="284"/>
                </a:cubicBezTo>
                <a:cubicBezTo>
                  <a:pt x="1084" y="87"/>
                  <a:pt x="894" y="0"/>
                  <a:pt x="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11"/>
          <p:cNvSpPr/>
          <p:nvPr/>
        </p:nvSpPr>
        <p:spPr>
          <a:xfrm flipH="1">
            <a:off x="172932" y="5815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11"/>
          <p:cNvSpPr/>
          <p:nvPr/>
        </p:nvSpPr>
        <p:spPr>
          <a:xfrm flipH="1">
            <a:off x="406247" y="747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1"/>
          <p:cNvSpPr/>
          <p:nvPr/>
        </p:nvSpPr>
        <p:spPr>
          <a:xfrm flipH="1">
            <a:off x="139950" y="9427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1"/>
          <p:cNvSpPr/>
          <p:nvPr/>
        </p:nvSpPr>
        <p:spPr>
          <a:xfrm flipH="1">
            <a:off x="797822" y="175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1"/>
          <p:cNvSpPr/>
          <p:nvPr/>
        </p:nvSpPr>
        <p:spPr>
          <a:xfrm flipH="1">
            <a:off x="172932" y="366015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1"/>
          <p:cNvSpPr/>
          <p:nvPr/>
        </p:nvSpPr>
        <p:spPr>
          <a:xfrm flipH="1">
            <a:off x="755622" y="9233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1"/>
          <p:cNvSpPr/>
          <p:nvPr/>
        </p:nvSpPr>
        <p:spPr>
          <a:xfrm flipH="1">
            <a:off x="990825" y="585638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11"/>
          <p:cNvSpPr/>
          <p:nvPr/>
        </p:nvSpPr>
        <p:spPr>
          <a:xfrm flipH="1">
            <a:off x="1077537" y="610581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11"/>
          <p:cNvSpPr/>
          <p:nvPr/>
        </p:nvSpPr>
        <p:spPr>
          <a:xfrm flipH="1">
            <a:off x="632047" y="422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11"/>
          <p:cNvSpPr/>
          <p:nvPr/>
        </p:nvSpPr>
        <p:spPr>
          <a:xfrm flipH="1">
            <a:off x="441522" y="37065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11"/>
          <p:cNvSpPr/>
          <p:nvPr/>
        </p:nvSpPr>
        <p:spPr>
          <a:xfrm flipH="1">
            <a:off x="1234197" y="4155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11"/>
          <p:cNvSpPr/>
          <p:nvPr/>
        </p:nvSpPr>
        <p:spPr>
          <a:xfrm flipH="1">
            <a:off x="305547" y="39070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11"/>
          <p:cNvSpPr/>
          <p:nvPr/>
        </p:nvSpPr>
        <p:spPr>
          <a:xfrm flipH="1">
            <a:off x="1751872" y="2349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11"/>
          <p:cNvSpPr/>
          <p:nvPr/>
        </p:nvSpPr>
        <p:spPr>
          <a:xfrm flipH="1">
            <a:off x="1406747" y="168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1"/>
          <p:cNvSpPr/>
          <p:nvPr/>
        </p:nvSpPr>
        <p:spPr>
          <a:xfrm flipH="1">
            <a:off x="1141432" y="16134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1"/>
          <p:cNvSpPr/>
          <p:nvPr/>
        </p:nvSpPr>
        <p:spPr>
          <a:xfrm flipH="1">
            <a:off x="1466497" y="7393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1"/>
          <p:cNvSpPr/>
          <p:nvPr/>
        </p:nvSpPr>
        <p:spPr>
          <a:xfrm flipH="1">
            <a:off x="142622" y="47137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1"/>
          <p:cNvSpPr/>
          <p:nvPr/>
        </p:nvSpPr>
        <p:spPr>
          <a:xfrm flipH="1">
            <a:off x="118297" y="49637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1"/>
          <p:cNvSpPr/>
          <p:nvPr/>
        </p:nvSpPr>
        <p:spPr>
          <a:xfrm flipH="1">
            <a:off x="319150" y="490144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11"/>
          <p:cNvSpPr/>
          <p:nvPr/>
        </p:nvSpPr>
        <p:spPr>
          <a:xfrm flipH="1">
            <a:off x="554122" y="49924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11"/>
          <p:cNvSpPr/>
          <p:nvPr/>
        </p:nvSpPr>
        <p:spPr>
          <a:xfrm flipH="1">
            <a:off x="990820" y="373833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1"/>
          <p:cNvSpPr/>
          <p:nvPr/>
        </p:nvSpPr>
        <p:spPr>
          <a:xfrm flipH="1">
            <a:off x="1209157" y="3987007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1"/>
          <p:cNvSpPr/>
          <p:nvPr/>
        </p:nvSpPr>
        <p:spPr>
          <a:xfrm flipH="1">
            <a:off x="1057547" y="41476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1"/>
          <p:cNvSpPr/>
          <p:nvPr/>
        </p:nvSpPr>
        <p:spPr>
          <a:xfrm flipH="1">
            <a:off x="1033222" y="43977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1"/>
          <p:cNvSpPr/>
          <p:nvPr/>
        </p:nvSpPr>
        <p:spPr>
          <a:xfrm flipH="1">
            <a:off x="1234075" y="4259192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1"/>
          <p:cNvSpPr/>
          <p:nvPr/>
        </p:nvSpPr>
        <p:spPr>
          <a:xfrm flipH="1">
            <a:off x="1502222" y="42007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1"/>
          <p:cNvSpPr/>
          <p:nvPr/>
        </p:nvSpPr>
        <p:spPr>
          <a:xfrm flipH="1">
            <a:off x="1469047" y="44264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1"/>
          <p:cNvSpPr/>
          <p:nvPr/>
        </p:nvSpPr>
        <p:spPr>
          <a:xfrm flipH="1">
            <a:off x="1743707" y="439046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11"/>
          <p:cNvSpPr/>
          <p:nvPr/>
        </p:nvSpPr>
        <p:spPr>
          <a:xfrm flipH="1">
            <a:off x="72007" y="41934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11"/>
          <p:cNvSpPr/>
          <p:nvPr/>
        </p:nvSpPr>
        <p:spPr>
          <a:xfrm flipH="1">
            <a:off x="1886170" y="409873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11"/>
          <p:cNvSpPr/>
          <p:nvPr/>
        </p:nvSpPr>
        <p:spPr>
          <a:xfrm flipH="1">
            <a:off x="1645957" y="389976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11"/>
          <p:cNvSpPr/>
          <p:nvPr/>
        </p:nvSpPr>
        <p:spPr>
          <a:xfrm flipH="1">
            <a:off x="241450" y="436636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11"/>
          <p:cNvSpPr/>
          <p:nvPr/>
        </p:nvSpPr>
        <p:spPr>
          <a:xfrm flipH="1">
            <a:off x="655345" y="4555898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11"/>
          <p:cNvSpPr/>
          <p:nvPr/>
        </p:nvSpPr>
        <p:spPr>
          <a:xfrm flipH="1">
            <a:off x="1004372" y="49679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11"/>
          <p:cNvSpPr/>
          <p:nvPr/>
        </p:nvSpPr>
        <p:spPr>
          <a:xfrm flipH="1">
            <a:off x="1522047" y="47873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11"/>
          <p:cNvSpPr/>
          <p:nvPr/>
        </p:nvSpPr>
        <p:spPr>
          <a:xfrm flipH="1">
            <a:off x="1176922" y="47209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1"/>
          <p:cNvSpPr/>
          <p:nvPr/>
        </p:nvSpPr>
        <p:spPr>
          <a:xfrm flipH="1">
            <a:off x="911607" y="471371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11"/>
          <p:cNvSpPr/>
          <p:nvPr/>
        </p:nvSpPr>
        <p:spPr>
          <a:xfrm flipH="1">
            <a:off x="1692257" y="49851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11"/>
          <p:cNvSpPr/>
          <p:nvPr/>
        </p:nvSpPr>
        <p:spPr>
          <a:xfrm flipH="1">
            <a:off x="1943320" y="4819185"/>
            <a:ext cx="115756" cy="87067"/>
          </a:xfrm>
          <a:custGeom>
            <a:avLst/>
            <a:gdLst/>
            <a:ahLst/>
            <a:cxnLst/>
            <a:rect l="l" t="t" r="r" b="b"/>
            <a:pathLst>
              <a:path w="1618" h="1217" extrusionOk="0">
                <a:moveTo>
                  <a:pt x="833" y="1"/>
                </a:moveTo>
                <a:cubicBezTo>
                  <a:pt x="181" y="1"/>
                  <a:pt x="0" y="1082"/>
                  <a:pt x="729" y="1206"/>
                </a:cubicBezTo>
                <a:cubicBezTo>
                  <a:pt x="770" y="1213"/>
                  <a:pt x="810" y="1217"/>
                  <a:pt x="847" y="1217"/>
                </a:cubicBezTo>
                <a:cubicBezTo>
                  <a:pt x="1500" y="1217"/>
                  <a:pt x="1618" y="121"/>
                  <a:pt x="934" y="9"/>
                </a:cubicBezTo>
                <a:cubicBezTo>
                  <a:pt x="900" y="3"/>
                  <a:pt x="866" y="1"/>
                  <a:pt x="833" y="1"/>
                </a:cubicBezTo>
                <a:close/>
              </a:path>
            </a:pathLst>
          </a:custGeom>
          <a:solidFill>
            <a:srgbClr val="FCC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11"/>
          <p:cNvSpPr/>
          <p:nvPr/>
        </p:nvSpPr>
        <p:spPr>
          <a:xfrm flipH="1">
            <a:off x="7609363" y="4239613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11"/>
          <p:cNvSpPr/>
          <p:nvPr/>
        </p:nvSpPr>
        <p:spPr>
          <a:xfrm flipH="1">
            <a:off x="7696075" y="4264556"/>
            <a:ext cx="68144" cy="40044"/>
          </a:xfrm>
          <a:custGeom>
            <a:avLst/>
            <a:gdLst/>
            <a:ahLst/>
            <a:cxnLst/>
            <a:rect l="l" t="t" r="r" b="b"/>
            <a:pathLst>
              <a:path w="1101" h="647" fill="none" extrusionOk="0">
                <a:moveTo>
                  <a:pt x="0" y="647"/>
                </a:moveTo>
                <a:cubicBezTo>
                  <a:pt x="194" y="237"/>
                  <a:pt x="669" y="0"/>
                  <a:pt x="1100" y="76"/>
                </a:cubicBezTo>
              </a:path>
            </a:pathLst>
          </a:custGeom>
          <a:noFill/>
          <a:ln w="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11"/>
          <p:cNvSpPr/>
          <p:nvPr/>
        </p:nvSpPr>
        <p:spPr>
          <a:xfrm flipH="1">
            <a:off x="7861434" y="46222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11"/>
          <p:cNvSpPr/>
          <p:nvPr/>
        </p:nvSpPr>
        <p:spPr>
          <a:xfrm flipH="1">
            <a:off x="7399109" y="44739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11"/>
          <p:cNvSpPr/>
          <p:nvPr/>
        </p:nvSpPr>
        <p:spPr>
          <a:xfrm flipH="1">
            <a:off x="8040634" y="43119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11"/>
          <p:cNvSpPr/>
          <p:nvPr/>
        </p:nvSpPr>
        <p:spPr>
          <a:xfrm flipH="1">
            <a:off x="7974259" y="490759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11"/>
          <p:cNvSpPr/>
          <p:nvPr/>
        </p:nvSpPr>
        <p:spPr>
          <a:xfrm flipH="1">
            <a:off x="7529584" y="39601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11"/>
          <p:cNvSpPr/>
          <p:nvPr/>
        </p:nvSpPr>
        <p:spPr>
          <a:xfrm flipH="1">
            <a:off x="7629134" y="48412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11"/>
          <p:cNvSpPr/>
          <p:nvPr/>
        </p:nvSpPr>
        <p:spPr>
          <a:xfrm flipH="1">
            <a:off x="8199659" y="39452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11"/>
          <p:cNvSpPr/>
          <p:nvPr/>
        </p:nvSpPr>
        <p:spPr>
          <a:xfrm flipH="1">
            <a:off x="8903437" y="4713817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11"/>
          <p:cNvSpPr/>
          <p:nvPr/>
        </p:nvSpPr>
        <p:spPr>
          <a:xfrm flipH="1">
            <a:off x="8549759" y="464998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11"/>
          <p:cNvSpPr/>
          <p:nvPr/>
        </p:nvSpPr>
        <p:spPr>
          <a:xfrm flipH="1">
            <a:off x="8984734" y="503262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11"/>
          <p:cNvSpPr/>
          <p:nvPr/>
        </p:nvSpPr>
        <p:spPr>
          <a:xfrm flipH="1">
            <a:off x="8661159" y="4484947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11"/>
          <p:cNvSpPr/>
          <p:nvPr/>
        </p:nvSpPr>
        <p:spPr>
          <a:xfrm flipH="1">
            <a:off x="8699359" y="4972872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11"/>
          <p:cNvSpPr/>
          <p:nvPr/>
        </p:nvSpPr>
        <p:spPr>
          <a:xfrm flipH="1">
            <a:off x="8234757" y="4396969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11"/>
          <p:cNvSpPr/>
          <p:nvPr/>
        </p:nvSpPr>
        <p:spPr>
          <a:xfrm flipH="1">
            <a:off x="8680982" y="3807994"/>
            <a:ext cx="46288" cy="4636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324" y="1"/>
                </a:moveTo>
                <a:cubicBezTo>
                  <a:pt x="151" y="1"/>
                  <a:pt x="0" y="152"/>
                  <a:pt x="0" y="324"/>
                </a:cubicBezTo>
                <a:cubicBezTo>
                  <a:pt x="0" y="507"/>
                  <a:pt x="151" y="648"/>
                  <a:pt x="324" y="648"/>
                </a:cubicBezTo>
                <a:cubicBezTo>
                  <a:pt x="518" y="648"/>
                  <a:pt x="647" y="507"/>
                  <a:pt x="647" y="324"/>
                </a:cubicBezTo>
                <a:cubicBezTo>
                  <a:pt x="647" y="152"/>
                  <a:pt x="496" y="1"/>
                  <a:pt x="3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11"/>
          <p:cNvSpPr/>
          <p:nvPr/>
        </p:nvSpPr>
        <p:spPr>
          <a:xfrm flipH="1">
            <a:off x="8529372" y="39686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11"/>
          <p:cNvSpPr/>
          <p:nvPr/>
        </p:nvSpPr>
        <p:spPr>
          <a:xfrm flipH="1">
            <a:off x="8505047" y="42187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11"/>
          <p:cNvSpPr/>
          <p:nvPr/>
        </p:nvSpPr>
        <p:spPr>
          <a:xfrm flipH="1">
            <a:off x="8705900" y="4080180"/>
            <a:ext cx="112242" cy="107565"/>
          </a:xfrm>
          <a:custGeom>
            <a:avLst/>
            <a:gdLst/>
            <a:ahLst/>
            <a:cxnLst/>
            <a:rect l="l" t="t" r="r" b="b"/>
            <a:pathLst>
              <a:path w="2112" h="2024" extrusionOk="0">
                <a:moveTo>
                  <a:pt x="1340" y="0"/>
                </a:moveTo>
                <a:cubicBezTo>
                  <a:pt x="1301" y="0"/>
                  <a:pt x="1261" y="14"/>
                  <a:pt x="1227" y="44"/>
                </a:cubicBezTo>
                <a:lnTo>
                  <a:pt x="850" y="367"/>
                </a:lnTo>
                <a:lnTo>
                  <a:pt x="365" y="238"/>
                </a:lnTo>
                <a:cubicBezTo>
                  <a:pt x="347" y="232"/>
                  <a:pt x="330" y="230"/>
                  <a:pt x="313" y="230"/>
                </a:cubicBezTo>
                <a:cubicBezTo>
                  <a:pt x="204" y="230"/>
                  <a:pt x="113" y="343"/>
                  <a:pt x="160" y="464"/>
                </a:cubicBezTo>
                <a:lnTo>
                  <a:pt x="354" y="917"/>
                </a:lnTo>
                <a:lnTo>
                  <a:pt x="84" y="1338"/>
                </a:lnTo>
                <a:cubicBezTo>
                  <a:pt x="1" y="1452"/>
                  <a:pt x="89" y="1608"/>
                  <a:pt x="232" y="1608"/>
                </a:cubicBezTo>
                <a:cubicBezTo>
                  <a:pt x="237" y="1608"/>
                  <a:pt x="241" y="1608"/>
                  <a:pt x="246" y="1607"/>
                </a:cubicBezTo>
                <a:lnTo>
                  <a:pt x="742" y="1564"/>
                </a:lnTo>
                <a:lnTo>
                  <a:pt x="1065" y="1963"/>
                </a:lnTo>
                <a:cubicBezTo>
                  <a:pt x="1099" y="2004"/>
                  <a:pt x="1146" y="2023"/>
                  <a:pt x="1193" y="2023"/>
                </a:cubicBezTo>
                <a:cubicBezTo>
                  <a:pt x="1270" y="2023"/>
                  <a:pt x="1347" y="1974"/>
                  <a:pt x="1367" y="1887"/>
                </a:cubicBezTo>
                <a:lnTo>
                  <a:pt x="1486" y="1402"/>
                </a:lnTo>
                <a:lnTo>
                  <a:pt x="1960" y="1230"/>
                </a:lnTo>
                <a:cubicBezTo>
                  <a:pt x="2090" y="1176"/>
                  <a:pt x="2111" y="1003"/>
                  <a:pt x="1982" y="917"/>
                </a:cubicBezTo>
                <a:lnTo>
                  <a:pt x="1551" y="669"/>
                </a:lnTo>
                <a:lnTo>
                  <a:pt x="1508" y="162"/>
                </a:lnTo>
                <a:cubicBezTo>
                  <a:pt x="1508" y="66"/>
                  <a:pt x="1426" y="0"/>
                  <a:pt x="1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11"/>
          <p:cNvSpPr/>
          <p:nvPr/>
        </p:nvSpPr>
        <p:spPr>
          <a:xfrm flipH="1">
            <a:off x="8974047" y="402176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11"/>
          <p:cNvSpPr/>
          <p:nvPr/>
        </p:nvSpPr>
        <p:spPr>
          <a:xfrm flipH="1">
            <a:off x="8940872" y="42474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11"/>
          <p:cNvSpPr/>
          <p:nvPr/>
        </p:nvSpPr>
        <p:spPr>
          <a:xfrm flipH="1">
            <a:off x="8199647" y="4713735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11"/>
          <p:cNvSpPr/>
          <p:nvPr/>
        </p:nvSpPr>
        <p:spPr>
          <a:xfrm flipH="1">
            <a:off x="8242434" y="4963810"/>
            <a:ext cx="30950" cy="31800"/>
          </a:xfrm>
          <a:custGeom>
            <a:avLst/>
            <a:gdLst/>
            <a:ahLst/>
            <a:cxnLst/>
            <a:rect l="l" t="t" r="r" b="b"/>
            <a:pathLst>
              <a:path w="400" h="411" extrusionOk="0">
                <a:moveTo>
                  <a:pt x="195" y="1"/>
                </a:moveTo>
                <a:cubicBezTo>
                  <a:pt x="87" y="1"/>
                  <a:pt x="1" y="98"/>
                  <a:pt x="1" y="206"/>
                </a:cubicBezTo>
                <a:cubicBezTo>
                  <a:pt x="1" y="314"/>
                  <a:pt x="87" y="411"/>
                  <a:pt x="195" y="411"/>
                </a:cubicBezTo>
                <a:cubicBezTo>
                  <a:pt x="313" y="411"/>
                  <a:pt x="400" y="314"/>
                  <a:pt x="400" y="206"/>
                </a:cubicBezTo>
                <a:cubicBezTo>
                  <a:pt x="400" y="98"/>
                  <a:pt x="313" y="1"/>
                  <a:pt x="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534746"/>
            <a:ext cx="4656600" cy="10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9" name="Google Shape;629;p11"/>
          <p:cNvSpPr txBox="1">
            <a:spLocks noGrp="1"/>
          </p:cNvSpPr>
          <p:nvPr>
            <p:ph type="body" idx="1"/>
          </p:nvPr>
        </p:nvSpPr>
        <p:spPr>
          <a:xfrm>
            <a:off x="713225" y="2624950"/>
            <a:ext cx="46566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0" name="Google Shape;630;p11"/>
          <p:cNvSpPr/>
          <p:nvPr/>
        </p:nvSpPr>
        <p:spPr>
          <a:xfrm flipH="1">
            <a:off x="678375" y="3876063"/>
            <a:ext cx="188896" cy="176394"/>
          </a:xfrm>
          <a:custGeom>
            <a:avLst/>
            <a:gdLst/>
            <a:ahLst/>
            <a:cxnLst/>
            <a:rect l="l" t="t" r="r" b="b"/>
            <a:pathLst>
              <a:path w="3052" h="2850" extrusionOk="0">
                <a:moveTo>
                  <a:pt x="1520" y="0"/>
                </a:moveTo>
                <a:cubicBezTo>
                  <a:pt x="840" y="0"/>
                  <a:pt x="158" y="457"/>
                  <a:pt x="65" y="1266"/>
                </a:cubicBezTo>
                <a:cubicBezTo>
                  <a:pt x="1" y="1859"/>
                  <a:pt x="356" y="2462"/>
                  <a:pt x="874" y="2721"/>
                </a:cubicBezTo>
                <a:cubicBezTo>
                  <a:pt x="1061" y="2807"/>
                  <a:pt x="1266" y="2849"/>
                  <a:pt x="1472" y="2849"/>
                </a:cubicBezTo>
                <a:cubicBezTo>
                  <a:pt x="1859" y="2849"/>
                  <a:pt x="2249" y="2701"/>
                  <a:pt x="2523" y="2419"/>
                </a:cubicBezTo>
                <a:cubicBezTo>
                  <a:pt x="2944" y="1999"/>
                  <a:pt x="3052" y="1298"/>
                  <a:pt x="2782" y="780"/>
                </a:cubicBezTo>
                <a:cubicBezTo>
                  <a:pt x="2517" y="247"/>
                  <a:pt x="2019" y="0"/>
                  <a:pt x="1520" y="0"/>
                </a:cubicBezTo>
                <a:close/>
              </a:path>
            </a:pathLst>
          </a:custGeom>
          <a:solidFill>
            <a:srgbClr val="FF5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11"/>
          <p:cNvSpPr/>
          <p:nvPr/>
        </p:nvSpPr>
        <p:spPr>
          <a:xfrm flipH="1">
            <a:off x="7861423" y="3867837"/>
            <a:ext cx="111892" cy="110247"/>
          </a:xfrm>
          <a:custGeom>
            <a:avLst/>
            <a:gdLst/>
            <a:ahLst/>
            <a:cxnLst/>
            <a:rect l="l" t="t" r="r" b="b"/>
            <a:pathLst>
              <a:path w="1564" h="1541" extrusionOk="0">
                <a:moveTo>
                  <a:pt x="983" y="1"/>
                </a:moveTo>
                <a:cubicBezTo>
                  <a:pt x="897" y="1"/>
                  <a:pt x="811" y="18"/>
                  <a:pt x="733" y="52"/>
                </a:cubicBezTo>
                <a:cubicBezTo>
                  <a:pt x="474" y="160"/>
                  <a:pt x="302" y="407"/>
                  <a:pt x="216" y="655"/>
                </a:cubicBezTo>
                <a:cubicBezTo>
                  <a:pt x="162" y="839"/>
                  <a:pt x="0" y="1356"/>
                  <a:pt x="183" y="1507"/>
                </a:cubicBezTo>
                <a:cubicBezTo>
                  <a:pt x="219" y="1531"/>
                  <a:pt x="264" y="1541"/>
                  <a:pt x="314" y="1541"/>
                </a:cubicBezTo>
                <a:cubicBezTo>
                  <a:pt x="543" y="1541"/>
                  <a:pt x="892" y="1339"/>
                  <a:pt x="1024" y="1259"/>
                </a:cubicBezTo>
                <a:cubicBezTo>
                  <a:pt x="1197" y="1151"/>
                  <a:pt x="1358" y="1022"/>
                  <a:pt x="1456" y="828"/>
                </a:cubicBezTo>
                <a:cubicBezTo>
                  <a:pt x="1553" y="645"/>
                  <a:pt x="1563" y="418"/>
                  <a:pt x="1456" y="235"/>
                </a:cubicBezTo>
                <a:cubicBezTo>
                  <a:pt x="1352" y="80"/>
                  <a:pt x="1168" y="1"/>
                  <a:pt x="983" y="1"/>
                </a:cubicBezTo>
                <a:close/>
              </a:path>
            </a:pathLst>
          </a:custGeom>
          <a:solidFill>
            <a:srgbClr val="FF86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7" y="715596"/>
            <a:ext cx="77175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Barlow Condensed"/>
              <a:buNone/>
              <a:defRPr sz="3600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Montserrat ExtraBold"/>
              <a:buNone/>
              <a:defRPr sz="3600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Montserrat ExtraBold"/>
              <a:buNone/>
              <a:defRPr sz="3600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Montserrat ExtraBold"/>
              <a:buNone/>
              <a:defRPr sz="3600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Montserrat ExtraBold"/>
              <a:buNone/>
              <a:defRPr sz="3600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Montserrat ExtraBold"/>
              <a:buNone/>
              <a:defRPr sz="3600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Montserrat ExtraBold"/>
              <a:buNone/>
              <a:defRPr sz="3600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Montserrat ExtraBold"/>
              <a:buNone/>
              <a:defRPr sz="3600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Montserrat ExtraBold"/>
              <a:buNone/>
              <a:defRPr sz="3600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923500"/>
            <a:ext cx="7717500" cy="30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●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○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■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●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○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■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●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○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■"/>
              <a:defRPr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4" r:id="rId12"/>
    <p:sldLayoutId id="2147483673" r:id="rId13"/>
    <p:sldLayoutId id="2147483679" r:id="rId14"/>
    <p:sldLayoutId id="214748368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u5YM8W3tVV8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2&amp;v=V_M9ZId2QAY&amp;embeds_euri=https://www.parenting.com.tw/&amp;source_ve_path=MjM4NTE&amp;feature=emb_titl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oolloud.org.tw/node/29034" TargetMode="External"/><Relationship Id="rId5" Type="http://schemas.openxmlformats.org/officeDocument/2006/relationships/hyperlink" Target="https://www.youtube.com/watch?v=V_M9ZId2QAY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38701" y="815550"/>
            <a:ext cx="4229100" cy="3847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1"/>
              </a:lnSpc>
            </a:pPr>
            <a:r>
              <a:rPr lang="en-US" sz="11201" dirty="0">
                <a:solidFill>
                  <a:srgbClr val="FF66C4"/>
                </a:solidFill>
                <a:latin typeface="Cooper Black" panose="0208090404030B020404" pitchFamily="18" charset="0"/>
              </a:rPr>
              <a:t>420</a:t>
            </a:r>
          </a:p>
          <a:p>
            <a:pPr algn="ctr">
              <a:lnSpc>
                <a:spcPts val="10001"/>
              </a:lnSpc>
            </a:pPr>
            <a:r>
              <a:rPr lang="en-US" sz="8300" b="1" dirty="0" err="1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性別平等教育日</a:t>
            </a:r>
            <a:endParaRPr lang="en-US" sz="19401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" y="-1"/>
            <a:ext cx="48387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0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1" name="Google Shape;2721;p42"/>
          <p:cNvGrpSpPr/>
          <p:nvPr/>
        </p:nvGrpSpPr>
        <p:grpSpPr>
          <a:xfrm>
            <a:off x="2196467" y="1928271"/>
            <a:ext cx="3936345" cy="3192627"/>
            <a:chOff x="1944574" y="1820338"/>
            <a:chExt cx="3936345" cy="3192627"/>
          </a:xfrm>
        </p:grpSpPr>
        <p:sp>
          <p:nvSpPr>
            <p:cNvPr id="2722" name="Google Shape;2722;p42"/>
            <p:cNvSpPr/>
            <p:nvPr/>
          </p:nvSpPr>
          <p:spPr>
            <a:xfrm>
              <a:off x="3907621" y="3174815"/>
              <a:ext cx="757529" cy="697369"/>
            </a:xfrm>
            <a:custGeom>
              <a:avLst/>
              <a:gdLst/>
              <a:ahLst/>
              <a:cxnLst/>
              <a:rect l="l" t="t" r="r" b="b"/>
              <a:pathLst>
                <a:path w="14254" h="13122" extrusionOk="0">
                  <a:moveTo>
                    <a:pt x="3677" y="0"/>
                  </a:moveTo>
                  <a:cubicBezTo>
                    <a:pt x="2470" y="2211"/>
                    <a:pt x="1219" y="4356"/>
                    <a:pt x="1" y="6566"/>
                  </a:cubicBezTo>
                  <a:lnTo>
                    <a:pt x="8173" y="13121"/>
                  </a:lnTo>
                  <a:cubicBezTo>
                    <a:pt x="10189" y="10836"/>
                    <a:pt x="12227" y="8561"/>
                    <a:pt x="14254" y="6286"/>
                  </a:cubicBezTo>
                  <a:cubicBezTo>
                    <a:pt x="11106" y="3634"/>
                    <a:pt x="7526" y="1488"/>
                    <a:pt x="36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2"/>
            <p:cNvSpPr/>
            <p:nvPr/>
          </p:nvSpPr>
          <p:spPr>
            <a:xfrm>
              <a:off x="3738032" y="2640220"/>
              <a:ext cx="950605" cy="699654"/>
            </a:xfrm>
            <a:custGeom>
              <a:avLst/>
              <a:gdLst/>
              <a:ahLst/>
              <a:cxnLst/>
              <a:rect l="l" t="t" r="r" b="b"/>
              <a:pathLst>
                <a:path w="17887" h="13165" extrusionOk="0">
                  <a:moveTo>
                    <a:pt x="22" y="0"/>
                  </a:moveTo>
                  <a:cubicBezTo>
                    <a:pt x="22" y="1413"/>
                    <a:pt x="0" y="2814"/>
                    <a:pt x="0" y="4238"/>
                  </a:cubicBezTo>
                  <a:cubicBezTo>
                    <a:pt x="4583" y="8464"/>
                    <a:pt x="10146" y="11547"/>
                    <a:pt x="16162" y="13164"/>
                  </a:cubicBezTo>
                  <a:lnTo>
                    <a:pt x="17887" y="10480"/>
                  </a:lnTo>
                  <a:cubicBezTo>
                    <a:pt x="16701" y="9057"/>
                    <a:pt x="14997" y="8248"/>
                    <a:pt x="13585" y="7062"/>
                  </a:cubicBezTo>
                  <a:cubicBezTo>
                    <a:pt x="11892" y="5618"/>
                    <a:pt x="9973" y="4388"/>
                    <a:pt x="8475" y="2750"/>
                  </a:cubicBezTo>
                  <a:cubicBezTo>
                    <a:pt x="7817" y="2017"/>
                    <a:pt x="7008" y="1434"/>
                    <a:pt x="6103" y="1057"/>
                  </a:cubicBezTo>
                  <a:cubicBezTo>
                    <a:pt x="5359" y="755"/>
                    <a:pt x="4583" y="518"/>
                    <a:pt x="3785" y="432"/>
                  </a:cubicBezTo>
                  <a:cubicBezTo>
                    <a:pt x="2534" y="281"/>
                    <a:pt x="1283" y="141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2"/>
            <p:cNvSpPr/>
            <p:nvPr/>
          </p:nvSpPr>
          <p:spPr>
            <a:xfrm>
              <a:off x="4935566" y="2862955"/>
              <a:ext cx="534054" cy="245424"/>
            </a:xfrm>
            <a:custGeom>
              <a:avLst/>
              <a:gdLst/>
              <a:ahLst/>
              <a:cxnLst/>
              <a:rect l="l" t="t" r="r" b="b"/>
              <a:pathLst>
                <a:path w="10049" h="4618" extrusionOk="0">
                  <a:moveTo>
                    <a:pt x="6328" y="1"/>
                  </a:moveTo>
                  <a:cubicBezTo>
                    <a:pt x="6195" y="1"/>
                    <a:pt x="6060" y="22"/>
                    <a:pt x="5930" y="57"/>
                  </a:cubicBezTo>
                  <a:cubicBezTo>
                    <a:pt x="5618" y="154"/>
                    <a:pt x="5337" y="316"/>
                    <a:pt x="5057" y="456"/>
                  </a:cubicBezTo>
                  <a:cubicBezTo>
                    <a:pt x="4821" y="557"/>
                    <a:pt x="4572" y="639"/>
                    <a:pt x="4326" y="639"/>
                  </a:cubicBezTo>
                  <a:cubicBezTo>
                    <a:pt x="4257" y="639"/>
                    <a:pt x="4188" y="632"/>
                    <a:pt x="4119" y="618"/>
                  </a:cubicBezTo>
                  <a:cubicBezTo>
                    <a:pt x="3763" y="532"/>
                    <a:pt x="3472" y="262"/>
                    <a:pt x="3116" y="144"/>
                  </a:cubicBezTo>
                  <a:cubicBezTo>
                    <a:pt x="2992" y="99"/>
                    <a:pt x="2859" y="77"/>
                    <a:pt x="2725" y="77"/>
                  </a:cubicBezTo>
                  <a:cubicBezTo>
                    <a:pt x="2281" y="77"/>
                    <a:pt x="1825" y="312"/>
                    <a:pt x="1618" y="693"/>
                  </a:cubicBezTo>
                  <a:cubicBezTo>
                    <a:pt x="1440" y="515"/>
                    <a:pt x="1175" y="411"/>
                    <a:pt x="913" y="411"/>
                  </a:cubicBezTo>
                  <a:cubicBezTo>
                    <a:pt x="842" y="411"/>
                    <a:pt x="771" y="419"/>
                    <a:pt x="701" y="435"/>
                  </a:cubicBezTo>
                  <a:cubicBezTo>
                    <a:pt x="378" y="521"/>
                    <a:pt x="108" y="758"/>
                    <a:pt x="1" y="1082"/>
                  </a:cubicBezTo>
                  <a:cubicBezTo>
                    <a:pt x="2168" y="3227"/>
                    <a:pt x="5057" y="4391"/>
                    <a:pt x="8087" y="4618"/>
                  </a:cubicBezTo>
                  <a:cubicBezTo>
                    <a:pt x="8507" y="4553"/>
                    <a:pt x="8884" y="4251"/>
                    <a:pt x="9057" y="3863"/>
                  </a:cubicBezTo>
                  <a:cubicBezTo>
                    <a:pt x="9229" y="3475"/>
                    <a:pt x="9229" y="2968"/>
                    <a:pt x="9003" y="2612"/>
                  </a:cubicBezTo>
                  <a:cubicBezTo>
                    <a:pt x="9477" y="2537"/>
                    <a:pt x="9887" y="2138"/>
                    <a:pt x="9973" y="1664"/>
                  </a:cubicBezTo>
                  <a:cubicBezTo>
                    <a:pt x="10049" y="1189"/>
                    <a:pt x="9801" y="683"/>
                    <a:pt x="9380" y="456"/>
                  </a:cubicBezTo>
                  <a:cubicBezTo>
                    <a:pt x="9188" y="354"/>
                    <a:pt x="8975" y="309"/>
                    <a:pt x="8760" y="309"/>
                  </a:cubicBezTo>
                  <a:cubicBezTo>
                    <a:pt x="8565" y="309"/>
                    <a:pt x="8368" y="346"/>
                    <a:pt x="8184" y="413"/>
                  </a:cubicBezTo>
                  <a:cubicBezTo>
                    <a:pt x="7785" y="542"/>
                    <a:pt x="7397" y="747"/>
                    <a:pt x="7052" y="974"/>
                  </a:cubicBezTo>
                  <a:cubicBezTo>
                    <a:pt x="7246" y="726"/>
                    <a:pt x="7127" y="316"/>
                    <a:pt x="6858" y="144"/>
                  </a:cubicBezTo>
                  <a:cubicBezTo>
                    <a:pt x="6700" y="43"/>
                    <a:pt x="6516" y="1"/>
                    <a:pt x="63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2"/>
            <p:cNvSpPr/>
            <p:nvPr/>
          </p:nvSpPr>
          <p:spPr>
            <a:xfrm>
              <a:off x="5329802" y="2960531"/>
              <a:ext cx="90559" cy="44163"/>
            </a:xfrm>
            <a:custGeom>
              <a:avLst/>
              <a:gdLst/>
              <a:ahLst/>
              <a:cxnLst/>
              <a:rect l="l" t="t" r="r" b="b"/>
              <a:pathLst>
                <a:path w="1704" h="831" fill="none" extrusionOk="0">
                  <a:moveTo>
                    <a:pt x="1704" y="830"/>
                  </a:moveTo>
                  <a:cubicBezTo>
                    <a:pt x="1359" y="270"/>
                    <a:pt x="615" y="0"/>
                    <a:pt x="0" y="184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2"/>
            <p:cNvSpPr/>
            <p:nvPr/>
          </p:nvSpPr>
          <p:spPr>
            <a:xfrm>
              <a:off x="2074091" y="3343394"/>
              <a:ext cx="1188375" cy="534958"/>
            </a:xfrm>
            <a:custGeom>
              <a:avLst/>
              <a:gdLst/>
              <a:ahLst/>
              <a:cxnLst/>
              <a:rect l="l" t="t" r="r" b="b"/>
              <a:pathLst>
                <a:path w="22361" h="10066" extrusionOk="0">
                  <a:moveTo>
                    <a:pt x="1950" y="0"/>
                  </a:moveTo>
                  <a:cubicBezTo>
                    <a:pt x="1718" y="0"/>
                    <a:pt x="1490" y="32"/>
                    <a:pt x="1272" y="117"/>
                  </a:cubicBezTo>
                  <a:cubicBezTo>
                    <a:pt x="410" y="440"/>
                    <a:pt x="0" y="1518"/>
                    <a:pt x="237" y="2413"/>
                  </a:cubicBezTo>
                  <a:cubicBezTo>
                    <a:pt x="475" y="3297"/>
                    <a:pt x="1208" y="3987"/>
                    <a:pt x="2038" y="4375"/>
                  </a:cubicBezTo>
                  <a:cubicBezTo>
                    <a:pt x="2879" y="4774"/>
                    <a:pt x="3989" y="5389"/>
                    <a:pt x="4895" y="5529"/>
                  </a:cubicBezTo>
                  <a:cubicBezTo>
                    <a:pt x="4302" y="5691"/>
                    <a:pt x="3979" y="6424"/>
                    <a:pt x="4151" y="7017"/>
                  </a:cubicBezTo>
                  <a:cubicBezTo>
                    <a:pt x="4334" y="7610"/>
                    <a:pt x="4873" y="8063"/>
                    <a:pt x="5466" y="8235"/>
                  </a:cubicBezTo>
                  <a:cubicBezTo>
                    <a:pt x="5788" y="8329"/>
                    <a:pt x="6119" y="8365"/>
                    <a:pt x="6455" y="8365"/>
                  </a:cubicBezTo>
                  <a:cubicBezTo>
                    <a:pt x="6738" y="8365"/>
                    <a:pt x="7024" y="8339"/>
                    <a:pt x="7310" y="8300"/>
                  </a:cubicBezTo>
                  <a:cubicBezTo>
                    <a:pt x="8593" y="8149"/>
                    <a:pt x="9854" y="7804"/>
                    <a:pt x="11040" y="7308"/>
                  </a:cubicBezTo>
                  <a:cubicBezTo>
                    <a:pt x="11407" y="7157"/>
                    <a:pt x="11774" y="6984"/>
                    <a:pt x="12162" y="6941"/>
                  </a:cubicBezTo>
                  <a:cubicBezTo>
                    <a:pt x="12216" y="6935"/>
                    <a:pt x="12270" y="6932"/>
                    <a:pt x="12325" y="6932"/>
                  </a:cubicBezTo>
                  <a:cubicBezTo>
                    <a:pt x="12666" y="6932"/>
                    <a:pt x="13012" y="7051"/>
                    <a:pt x="13207" y="7329"/>
                  </a:cubicBezTo>
                  <a:cubicBezTo>
                    <a:pt x="13445" y="7653"/>
                    <a:pt x="13358" y="8181"/>
                    <a:pt x="12992" y="8332"/>
                  </a:cubicBezTo>
                  <a:cubicBezTo>
                    <a:pt x="12921" y="8360"/>
                    <a:pt x="12849" y="8371"/>
                    <a:pt x="12777" y="8371"/>
                  </a:cubicBezTo>
                  <a:cubicBezTo>
                    <a:pt x="12443" y="8371"/>
                    <a:pt x="12091" y="8132"/>
                    <a:pt x="11742" y="8132"/>
                  </a:cubicBezTo>
                  <a:cubicBezTo>
                    <a:pt x="11691" y="8132"/>
                    <a:pt x="11641" y="8137"/>
                    <a:pt x="11590" y="8149"/>
                  </a:cubicBezTo>
                  <a:cubicBezTo>
                    <a:pt x="11137" y="8246"/>
                    <a:pt x="10943" y="8871"/>
                    <a:pt x="11159" y="9281"/>
                  </a:cubicBezTo>
                  <a:cubicBezTo>
                    <a:pt x="11375" y="9701"/>
                    <a:pt x="11849" y="9928"/>
                    <a:pt x="12313" y="10014"/>
                  </a:cubicBezTo>
                  <a:cubicBezTo>
                    <a:pt x="12507" y="10050"/>
                    <a:pt x="12701" y="10066"/>
                    <a:pt x="12896" y="10066"/>
                  </a:cubicBezTo>
                  <a:cubicBezTo>
                    <a:pt x="13811" y="10066"/>
                    <a:pt x="14724" y="9717"/>
                    <a:pt x="15623" y="9486"/>
                  </a:cubicBezTo>
                  <a:cubicBezTo>
                    <a:pt x="16107" y="9356"/>
                    <a:pt x="16630" y="9263"/>
                    <a:pt x="17137" y="9263"/>
                  </a:cubicBezTo>
                  <a:cubicBezTo>
                    <a:pt x="17770" y="9263"/>
                    <a:pt x="18378" y="9408"/>
                    <a:pt x="18857" y="9809"/>
                  </a:cubicBezTo>
                  <a:lnTo>
                    <a:pt x="22361" y="9766"/>
                  </a:lnTo>
                  <a:cubicBezTo>
                    <a:pt x="21617" y="7556"/>
                    <a:pt x="20086" y="5637"/>
                    <a:pt x="18102" y="4408"/>
                  </a:cubicBezTo>
                  <a:cubicBezTo>
                    <a:pt x="16226" y="3243"/>
                    <a:pt x="14038" y="2726"/>
                    <a:pt x="11892" y="2219"/>
                  </a:cubicBezTo>
                  <a:cubicBezTo>
                    <a:pt x="8970" y="1540"/>
                    <a:pt x="6038" y="861"/>
                    <a:pt x="3116" y="171"/>
                  </a:cubicBezTo>
                  <a:cubicBezTo>
                    <a:pt x="2738" y="90"/>
                    <a:pt x="2339" y="0"/>
                    <a:pt x="1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2"/>
            <p:cNvSpPr/>
            <p:nvPr/>
          </p:nvSpPr>
          <p:spPr>
            <a:xfrm>
              <a:off x="2296400" y="3223603"/>
              <a:ext cx="959799" cy="618767"/>
            </a:xfrm>
            <a:custGeom>
              <a:avLst/>
              <a:gdLst/>
              <a:ahLst/>
              <a:cxnLst/>
              <a:rect l="l" t="t" r="r" b="b"/>
              <a:pathLst>
                <a:path w="18060" h="11643" extrusionOk="0">
                  <a:moveTo>
                    <a:pt x="2109" y="0"/>
                  </a:moveTo>
                  <a:cubicBezTo>
                    <a:pt x="1950" y="0"/>
                    <a:pt x="1789" y="17"/>
                    <a:pt x="1628" y="53"/>
                  </a:cubicBezTo>
                  <a:cubicBezTo>
                    <a:pt x="1035" y="193"/>
                    <a:pt x="507" y="613"/>
                    <a:pt x="259" y="1163"/>
                  </a:cubicBezTo>
                  <a:cubicBezTo>
                    <a:pt x="0" y="1713"/>
                    <a:pt x="0" y="2371"/>
                    <a:pt x="270" y="2931"/>
                  </a:cubicBezTo>
                  <a:cubicBezTo>
                    <a:pt x="1079" y="4570"/>
                    <a:pt x="2340" y="5907"/>
                    <a:pt x="3979" y="6726"/>
                  </a:cubicBezTo>
                  <a:cubicBezTo>
                    <a:pt x="3386" y="6867"/>
                    <a:pt x="2922" y="7513"/>
                    <a:pt x="3041" y="8106"/>
                  </a:cubicBezTo>
                  <a:cubicBezTo>
                    <a:pt x="3170" y="8710"/>
                    <a:pt x="3688" y="9163"/>
                    <a:pt x="4302" y="9325"/>
                  </a:cubicBezTo>
                  <a:cubicBezTo>
                    <a:pt x="4485" y="9374"/>
                    <a:pt x="4671" y="9396"/>
                    <a:pt x="4857" y="9396"/>
                  </a:cubicBezTo>
                  <a:cubicBezTo>
                    <a:pt x="5284" y="9396"/>
                    <a:pt x="5709" y="9279"/>
                    <a:pt x="6092" y="9098"/>
                  </a:cubicBezTo>
                  <a:cubicBezTo>
                    <a:pt x="6642" y="8829"/>
                    <a:pt x="7127" y="8441"/>
                    <a:pt x="7591" y="8052"/>
                  </a:cubicBezTo>
                  <a:cubicBezTo>
                    <a:pt x="8281" y="7447"/>
                    <a:pt x="9191" y="7195"/>
                    <a:pt x="10132" y="7195"/>
                  </a:cubicBezTo>
                  <a:cubicBezTo>
                    <a:pt x="10984" y="7195"/>
                    <a:pt x="11862" y="7402"/>
                    <a:pt x="12625" y="7740"/>
                  </a:cubicBezTo>
                  <a:cubicBezTo>
                    <a:pt x="14232" y="8451"/>
                    <a:pt x="15461" y="9939"/>
                    <a:pt x="15860" y="11643"/>
                  </a:cubicBezTo>
                  <a:cubicBezTo>
                    <a:pt x="16615" y="11427"/>
                    <a:pt x="17315" y="11136"/>
                    <a:pt x="18059" y="10931"/>
                  </a:cubicBezTo>
                  <a:cubicBezTo>
                    <a:pt x="17003" y="8807"/>
                    <a:pt x="15256" y="7082"/>
                    <a:pt x="13283" y="5735"/>
                  </a:cubicBezTo>
                  <a:cubicBezTo>
                    <a:pt x="11321" y="4387"/>
                    <a:pt x="9154" y="3384"/>
                    <a:pt x="6976" y="2403"/>
                  </a:cubicBezTo>
                  <a:cubicBezTo>
                    <a:pt x="6103" y="1993"/>
                    <a:pt x="5348" y="1400"/>
                    <a:pt x="4518" y="904"/>
                  </a:cubicBezTo>
                  <a:cubicBezTo>
                    <a:pt x="3774" y="460"/>
                    <a:pt x="2954" y="0"/>
                    <a:pt x="2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2"/>
            <p:cNvSpPr/>
            <p:nvPr/>
          </p:nvSpPr>
          <p:spPr>
            <a:xfrm>
              <a:off x="2529019" y="3296732"/>
              <a:ext cx="731169" cy="610955"/>
            </a:xfrm>
            <a:custGeom>
              <a:avLst/>
              <a:gdLst/>
              <a:ahLst/>
              <a:cxnLst/>
              <a:rect l="l" t="t" r="r" b="b"/>
              <a:pathLst>
                <a:path w="13758" h="11496" extrusionOk="0">
                  <a:moveTo>
                    <a:pt x="1694" y="1"/>
                  </a:moveTo>
                  <a:cubicBezTo>
                    <a:pt x="1626" y="1"/>
                    <a:pt x="1557" y="5"/>
                    <a:pt x="1489" y="14"/>
                  </a:cubicBezTo>
                  <a:cubicBezTo>
                    <a:pt x="626" y="132"/>
                    <a:pt x="1" y="1038"/>
                    <a:pt x="11" y="1911"/>
                  </a:cubicBezTo>
                  <a:cubicBezTo>
                    <a:pt x="33" y="2795"/>
                    <a:pt x="572" y="3582"/>
                    <a:pt x="1251" y="4121"/>
                  </a:cubicBezTo>
                  <a:cubicBezTo>
                    <a:pt x="1941" y="4660"/>
                    <a:pt x="2761" y="4984"/>
                    <a:pt x="3591" y="5296"/>
                  </a:cubicBezTo>
                  <a:cubicBezTo>
                    <a:pt x="5154" y="5889"/>
                    <a:pt x="6674" y="6547"/>
                    <a:pt x="8033" y="7507"/>
                  </a:cubicBezTo>
                  <a:cubicBezTo>
                    <a:pt x="9391" y="8466"/>
                    <a:pt x="10545" y="9857"/>
                    <a:pt x="10836" y="11496"/>
                  </a:cubicBezTo>
                  <a:cubicBezTo>
                    <a:pt x="11806" y="10860"/>
                    <a:pt x="12809" y="10202"/>
                    <a:pt x="13758" y="9555"/>
                  </a:cubicBezTo>
                  <a:cubicBezTo>
                    <a:pt x="12831" y="6784"/>
                    <a:pt x="10545" y="4660"/>
                    <a:pt x="8065" y="3097"/>
                  </a:cubicBezTo>
                  <a:cubicBezTo>
                    <a:pt x="6502" y="2116"/>
                    <a:pt x="4842" y="1297"/>
                    <a:pt x="3192" y="477"/>
                  </a:cubicBezTo>
                  <a:cubicBezTo>
                    <a:pt x="2716" y="239"/>
                    <a:pt x="2214" y="1"/>
                    <a:pt x="1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2"/>
            <p:cNvSpPr/>
            <p:nvPr/>
          </p:nvSpPr>
          <p:spPr>
            <a:xfrm>
              <a:off x="2770247" y="3463769"/>
              <a:ext cx="505994" cy="418145"/>
            </a:xfrm>
            <a:custGeom>
              <a:avLst/>
              <a:gdLst/>
              <a:ahLst/>
              <a:cxnLst/>
              <a:rect l="l" t="t" r="r" b="b"/>
              <a:pathLst>
                <a:path w="9521" h="7868" extrusionOk="0">
                  <a:moveTo>
                    <a:pt x="1662" y="1"/>
                  </a:moveTo>
                  <a:cubicBezTo>
                    <a:pt x="1503" y="1"/>
                    <a:pt x="1344" y="19"/>
                    <a:pt x="1187" y="62"/>
                  </a:cubicBezTo>
                  <a:cubicBezTo>
                    <a:pt x="518" y="256"/>
                    <a:pt x="1" y="1065"/>
                    <a:pt x="356" y="1668"/>
                  </a:cubicBezTo>
                  <a:cubicBezTo>
                    <a:pt x="572" y="2035"/>
                    <a:pt x="1025" y="2197"/>
                    <a:pt x="1456" y="2272"/>
                  </a:cubicBezTo>
                  <a:cubicBezTo>
                    <a:pt x="1877" y="2358"/>
                    <a:pt x="2340" y="2391"/>
                    <a:pt x="2685" y="2639"/>
                  </a:cubicBezTo>
                  <a:cubicBezTo>
                    <a:pt x="3041" y="2887"/>
                    <a:pt x="3235" y="3436"/>
                    <a:pt x="2955" y="3760"/>
                  </a:cubicBezTo>
                  <a:cubicBezTo>
                    <a:pt x="2685" y="4073"/>
                    <a:pt x="2179" y="3986"/>
                    <a:pt x="1812" y="4202"/>
                  </a:cubicBezTo>
                  <a:cubicBezTo>
                    <a:pt x="1338" y="4504"/>
                    <a:pt x="1348" y="5259"/>
                    <a:pt x="1715" y="5668"/>
                  </a:cubicBezTo>
                  <a:cubicBezTo>
                    <a:pt x="2081" y="6089"/>
                    <a:pt x="2674" y="6250"/>
                    <a:pt x="3224" y="6315"/>
                  </a:cubicBezTo>
                  <a:cubicBezTo>
                    <a:pt x="3774" y="6391"/>
                    <a:pt x="4356" y="6401"/>
                    <a:pt x="4874" y="6606"/>
                  </a:cubicBezTo>
                  <a:cubicBezTo>
                    <a:pt x="5381" y="6822"/>
                    <a:pt x="5844" y="7318"/>
                    <a:pt x="5790" y="7868"/>
                  </a:cubicBezTo>
                  <a:cubicBezTo>
                    <a:pt x="7321" y="7749"/>
                    <a:pt x="8324" y="7210"/>
                    <a:pt x="9521" y="6261"/>
                  </a:cubicBezTo>
                  <a:cubicBezTo>
                    <a:pt x="8076" y="3728"/>
                    <a:pt x="5844" y="1668"/>
                    <a:pt x="3203" y="428"/>
                  </a:cubicBezTo>
                  <a:cubicBezTo>
                    <a:pt x="2714" y="205"/>
                    <a:pt x="2188" y="1"/>
                    <a:pt x="1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2"/>
            <p:cNvSpPr/>
            <p:nvPr/>
          </p:nvSpPr>
          <p:spPr>
            <a:xfrm>
              <a:off x="2932980" y="3401482"/>
              <a:ext cx="354743" cy="518270"/>
            </a:xfrm>
            <a:custGeom>
              <a:avLst/>
              <a:gdLst/>
              <a:ahLst/>
              <a:cxnLst/>
              <a:rect l="l" t="t" r="r" b="b"/>
              <a:pathLst>
                <a:path w="6675" h="9752" extrusionOk="0">
                  <a:moveTo>
                    <a:pt x="1272" y="1"/>
                  </a:moveTo>
                  <a:cubicBezTo>
                    <a:pt x="966" y="1"/>
                    <a:pt x="672" y="102"/>
                    <a:pt x="475" y="328"/>
                  </a:cubicBezTo>
                  <a:cubicBezTo>
                    <a:pt x="1" y="910"/>
                    <a:pt x="410" y="1773"/>
                    <a:pt x="820" y="2409"/>
                  </a:cubicBezTo>
                  <a:cubicBezTo>
                    <a:pt x="1391" y="3239"/>
                    <a:pt x="1941" y="4080"/>
                    <a:pt x="2513" y="4932"/>
                  </a:cubicBezTo>
                  <a:cubicBezTo>
                    <a:pt x="2398" y="4886"/>
                    <a:pt x="2280" y="4866"/>
                    <a:pt x="2163" y="4866"/>
                  </a:cubicBezTo>
                  <a:cubicBezTo>
                    <a:pt x="1583" y="4866"/>
                    <a:pt x="1012" y="5375"/>
                    <a:pt x="895" y="5967"/>
                  </a:cubicBezTo>
                  <a:cubicBezTo>
                    <a:pt x="745" y="6678"/>
                    <a:pt x="1090" y="7422"/>
                    <a:pt x="1564" y="7983"/>
                  </a:cubicBezTo>
                  <a:cubicBezTo>
                    <a:pt x="2362" y="8943"/>
                    <a:pt x="3515" y="9589"/>
                    <a:pt x="4755" y="9751"/>
                  </a:cubicBezTo>
                  <a:lnTo>
                    <a:pt x="6674" y="7509"/>
                  </a:lnTo>
                  <a:cubicBezTo>
                    <a:pt x="5488" y="5514"/>
                    <a:pt x="4302" y="3520"/>
                    <a:pt x="3106" y="1503"/>
                  </a:cubicBezTo>
                  <a:cubicBezTo>
                    <a:pt x="2815" y="1018"/>
                    <a:pt x="2513" y="512"/>
                    <a:pt x="2027" y="210"/>
                  </a:cubicBezTo>
                  <a:cubicBezTo>
                    <a:pt x="1803" y="75"/>
                    <a:pt x="1533" y="1"/>
                    <a:pt x="1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2"/>
            <p:cNvSpPr/>
            <p:nvPr/>
          </p:nvSpPr>
          <p:spPr>
            <a:xfrm>
              <a:off x="3104906" y="3587281"/>
              <a:ext cx="253874" cy="329021"/>
            </a:xfrm>
            <a:custGeom>
              <a:avLst/>
              <a:gdLst/>
              <a:ahLst/>
              <a:cxnLst/>
              <a:rect l="l" t="t" r="r" b="b"/>
              <a:pathLst>
                <a:path w="4777" h="6191" extrusionOk="0">
                  <a:moveTo>
                    <a:pt x="1134" y="0"/>
                  </a:moveTo>
                  <a:cubicBezTo>
                    <a:pt x="943" y="0"/>
                    <a:pt x="757" y="44"/>
                    <a:pt x="593" y="142"/>
                  </a:cubicBezTo>
                  <a:cubicBezTo>
                    <a:pt x="259" y="347"/>
                    <a:pt x="65" y="746"/>
                    <a:pt x="32" y="1134"/>
                  </a:cubicBezTo>
                  <a:cubicBezTo>
                    <a:pt x="0" y="1533"/>
                    <a:pt x="97" y="1921"/>
                    <a:pt x="226" y="2298"/>
                  </a:cubicBezTo>
                  <a:cubicBezTo>
                    <a:pt x="809" y="3916"/>
                    <a:pt x="1973" y="5317"/>
                    <a:pt x="3450" y="6190"/>
                  </a:cubicBezTo>
                  <a:cubicBezTo>
                    <a:pt x="3914" y="5490"/>
                    <a:pt x="4323" y="4800"/>
                    <a:pt x="4776" y="4099"/>
                  </a:cubicBezTo>
                  <a:cubicBezTo>
                    <a:pt x="4205" y="3053"/>
                    <a:pt x="3558" y="2050"/>
                    <a:pt x="2814" y="1112"/>
                  </a:cubicBezTo>
                  <a:cubicBezTo>
                    <a:pt x="2544" y="757"/>
                    <a:pt x="2253" y="412"/>
                    <a:pt x="1865" y="196"/>
                  </a:cubicBezTo>
                  <a:cubicBezTo>
                    <a:pt x="1640" y="74"/>
                    <a:pt x="1383" y="0"/>
                    <a:pt x="11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2"/>
            <p:cNvSpPr/>
            <p:nvPr/>
          </p:nvSpPr>
          <p:spPr>
            <a:xfrm>
              <a:off x="1944574" y="2784564"/>
              <a:ext cx="3935706" cy="1933309"/>
            </a:xfrm>
            <a:custGeom>
              <a:avLst/>
              <a:gdLst/>
              <a:ahLst/>
              <a:cxnLst/>
              <a:rect l="l" t="t" r="r" b="b"/>
              <a:pathLst>
                <a:path w="74056" h="36378" extrusionOk="0">
                  <a:moveTo>
                    <a:pt x="54290" y="1"/>
                  </a:moveTo>
                  <a:cubicBezTo>
                    <a:pt x="54238" y="1"/>
                    <a:pt x="54186" y="8"/>
                    <a:pt x="54134" y="23"/>
                  </a:cubicBezTo>
                  <a:cubicBezTo>
                    <a:pt x="53897" y="98"/>
                    <a:pt x="53724" y="336"/>
                    <a:pt x="53660" y="584"/>
                  </a:cubicBezTo>
                  <a:cubicBezTo>
                    <a:pt x="53606" y="821"/>
                    <a:pt x="53649" y="1090"/>
                    <a:pt x="53703" y="1338"/>
                  </a:cubicBezTo>
                  <a:cubicBezTo>
                    <a:pt x="53897" y="2179"/>
                    <a:pt x="54231" y="3009"/>
                    <a:pt x="54705" y="3732"/>
                  </a:cubicBezTo>
                  <a:cubicBezTo>
                    <a:pt x="51299" y="8389"/>
                    <a:pt x="47924" y="13047"/>
                    <a:pt x="44517" y="17694"/>
                  </a:cubicBezTo>
                  <a:lnTo>
                    <a:pt x="39256" y="17941"/>
                  </a:lnTo>
                  <a:lnTo>
                    <a:pt x="34620" y="18157"/>
                  </a:lnTo>
                  <a:cubicBezTo>
                    <a:pt x="33617" y="18112"/>
                    <a:pt x="32609" y="18091"/>
                    <a:pt x="31601" y="18091"/>
                  </a:cubicBezTo>
                  <a:cubicBezTo>
                    <a:pt x="30420" y="18091"/>
                    <a:pt x="29239" y="18121"/>
                    <a:pt x="28065" y="18179"/>
                  </a:cubicBezTo>
                  <a:cubicBezTo>
                    <a:pt x="27957" y="18179"/>
                    <a:pt x="27849" y="18200"/>
                    <a:pt x="27741" y="18200"/>
                  </a:cubicBezTo>
                  <a:cubicBezTo>
                    <a:pt x="26307" y="18276"/>
                    <a:pt x="24884" y="18416"/>
                    <a:pt x="23515" y="18847"/>
                  </a:cubicBezTo>
                  <a:cubicBezTo>
                    <a:pt x="21434" y="19516"/>
                    <a:pt x="19558" y="20982"/>
                    <a:pt x="18383" y="22847"/>
                  </a:cubicBezTo>
                  <a:cubicBezTo>
                    <a:pt x="16979" y="23251"/>
                    <a:pt x="15526" y="23445"/>
                    <a:pt x="14069" y="23445"/>
                  </a:cubicBezTo>
                  <a:cubicBezTo>
                    <a:pt x="12728" y="23445"/>
                    <a:pt x="11383" y="23281"/>
                    <a:pt x="10071" y="22966"/>
                  </a:cubicBezTo>
                  <a:cubicBezTo>
                    <a:pt x="9219" y="22761"/>
                    <a:pt x="8399" y="22491"/>
                    <a:pt x="7591" y="22168"/>
                  </a:cubicBezTo>
                  <a:cubicBezTo>
                    <a:pt x="6513" y="23375"/>
                    <a:pt x="5715" y="24777"/>
                    <a:pt x="5273" y="26319"/>
                  </a:cubicBezTo>
                  <a:cubicBezTo>
                    <a:pt x="4755" y="26146"/>
                    <a:pt x="4259" y="26017"/>
                    <a:pt x="3753" y="25833"/>
                  </a:cubicBezTo>
                  <a:cubicBezTo>
                    <a:pt x="1995" y="27019"/>
                    <a:pt x="723" y="28841"/>
                    <a:pt x="152" y="30879"/>
                  </a:cubicBezTo>
                  <a:cubicBezTo>
                    <a:pt x="1" y="31364"/>
                    <a:pt x="303" y="31849"/>
                    <a:pt x="788" y="31968"/>
                  </a:cubicBezTo>
                  <a:cubicBezTo>
                    <a:pt x="2060" y="32291"/>
                    <a:pt x="3354" y="32539"/>
                    <a:pt x="4669" y="32723"/>
                  </a:cubicBezTo>
                  <a:cubicBezTo>
                    <a:pt x="6566" y="32994"/>
                    <a:pt x="8484" y="33134"/>
                    <a:pt x="10401" y="33134"/>
                  </a:cubicBezTo>
                  <a:cubicBezTo>
                    <a:pt x="13508" y="33134"/>
                    <a:pt x="16612" y="32767"/>
                    <a:pt x="19612" y="32000"/>
                  </a:cubicBezTo>
                  <a:cubicBezTo>
                    <a:pt x="25054" y="33315"/>
                    <a:pt x="30233" y="33759"/>
                    <a:pt x="34744" y="33759"/>
                  </a:cubicBezTo>
                  <a:cubicBezTo>
                    <a:pt x="44102" y="33759"/>
                    <a:pt x="50587" y="31849"/>
                    <a:pt x="50587" y="31849"/>
                  </a:cubicBezTo>
                  <a:cubicBezTo>
                    <a:pt x="55482" y="31979"/>
                    <a:pt x="60355" y="33078"/>
                    <a:pt x="64840" y="35019"/>
                  </a:cubicBezTo>
                  <a:cubicBezTo>
                    <a:pt x="65810" y="35418"/>
                    <a:pt x="66748" y="35882"/>
                    <a:pt x="67675" y="36378"/>
                  </a:cubicBezTo>
                  <a:cubicBezTo>
                    <a:pt x="69530" y="36054"/>
                    <a:pt x="71158" y="35289"/>
                    <a:pt x="72516" y="34070"/>
                  </a:cubicBezTo>
                  <a:cubicBezTo>
                    <a:pt x="72883" y="33747"/>
                    <a:pt x="72829" y="33186"/>
                    <a:pt x="72441" y="32928"/>
                  </a:cubicBezTo>
                  <a:cubicBezTo>
                    <a:pt x="71427" y="32238"/>
                    <a:pt x="70414" y="31569"/>
                    <a:pt x="69411" y="30890"/>
                  </a:cubicBezTo>
                  <a:cubicBezTo>
                    <a:pt x="68333" y="30167"/>
                    <a:pt x="67255" y="29445"/>
                    <a:pt x="66177" y="28723"/>
                  </a:cubicBezTo>
                  <a:cubicBezTo>
                    <a:pt x="67147" y="28669"/>
                    <a:pt x="68096" y="28572"/>
                    <a:pt x="69045" y="28442"/>
                  </a:cubicBezTo>
                  <a:cubicBezTo>
                    <a:pt x="70166" y="28281"/>
                    <a:pt x="71266" y="28044"/>
                    <a:pt x="72355" y="27634"/>
                  </a:cubicBezTo>
                  <a:cubicBezTo>
                    <a:pt x="73109" y="26081"/>
                    <a:pt x="73638" y="24410"/>
                    <a:pt x="73972" y="22707"/>
                  </a:cubicBezTo>
                  <a:cubicBezTo>
                    <a:pt x="74056" y="22319"/>
                    <a:pt x="73732" y="21951"/>
                    <a:pt x="73337" y="21951"/>
                  </a:cubicBezTo>
                  <a:cubicBezTo>
                    <a:pt x="73326" y="21951"/>
                    <a:pt x="73315" y="21952"/>
                    <a:pt x="73303" y="21952"/>
                  </a:cubicBezTo>
                  <a:cubicBezTo>
                    <a:pt x="72128" y="22038"/>
                    <a:pt x="70953" y="22168"/>
                    <a:pt x="69767" y="22276"/>
                  </a:cubicBezTo>
                  <a:cubicBezTo>
                    <a:pt x="68448" y="22403"/>
                    <a:pt x="67128" y="22514"/>
                    <a:pt x="65814" y="22514"/>
                  </a:cubicBezTo>
                  <a:cubicBezTo>
                    <a:pt x="65355" y="22514"/>
                    <a:pt x="64898" y="22500"/>
                    <a:pt x="64441" y="22470"/>
                  </a:cubicBezTo>
                  <a:cubicBezTo>
                    <a:pt x="62037" y="22308"/>
                    <a:pt x="59665" y="21823"/>
                    <a:pt x="57368" y="21057"/>
                  </a:cubicBezTo>
                  <a:cubicBezTo>
                    <a:pt x="58641" y="17834"/>
                    <a:pt x="60161" y="14675"/>
                    <a:pt x="61929" y="11688"/>
                  </a:cubicBezTo>
                  <a:cubicBezTo>
                    <a:pt x="62608" y="11818"/>
                    <a:pt x="63287" y="11958"/>
                    <a:pt x="63977" y="12087"/>
                  </a:cubicBezTo>
                  <a:cubicBezTo>
                    <a:pt x="64279" y="12163"/>
                    <a:pt x="64603" y="12206"/>
                    <a:pt x="64915" y="12281"/>
                  </a:cubicBezTo>
                  <a:cubicBezTo>
                    <a:pt x="65468" y="12396"/>
                    <a:pt x="66048" y="12502"/>
                    <a:pt x="66611" y="12502"/>
                  </a:cubicBezTo>
                  <a:cubicBezTo>
                    <a:pt x="67103" y="12502"/>
                    <a:pt x="67583" y="12421"/>
                    <a:pt x="68020" y="12195"/>
                  </a:cubicBezTo>
                  <a:cubicBezTo>
                    <a:pt x="68840" y="11775"/>
                    <a:pt x="69347" y="10847"/>
                    <a:pt x="69282" y="9931"/>
                  </a:cubicBezTo>
                  <a:cubicBezTo>
                    <a:pt x="69206" y="9015"/>
                    <a:pt x="68409" y="8357"/>
                    <a:pt x="67654" y="7829"/>
                  </a:cubicBezTo>
                  <a:cubicBezTo>
                    <a:pt x="67374" y="7645"/>
                    <a:pt x="67083" y="7440"/>
                    <a:pt x="66802" y="7236"/>
                  </a:cubicBezTo>
                  <a:cubicBezTo>
                    <a:pt x="65185" y="6082"/>
                    <a:pt x="63600" y="4907"/>
                    <a:pt x="61897" y="3872"/>
                  </a:cubicBezTo>
                  <a:cubicBezTo>
                    <a:pt x="60678" y="3137"/>
                    <a:pt x="59237" y="2728"/>
                    <a:pt x="57814" y="2728"/>
                  </a:cubicBezTo>
                  <a:cubicBezTo>
                    <a:pt x="57462" y="2728"/>
                    <a:pt x="57111" y="2753"/>
                    <a:pt x="56765" y="2804"/>
                  </a:cubicBezTo>
                  <a:cubicBezTo>
                    <a:pt x="56301" y="1964"/>
                    <a:pt x="55751" y="1198"/>
                    <a:pt x="55115" y="497"/>
                  </a:cubicBezTo>
                  <a:cubicBezTo>
                    <a:pt x="54902" y="257"/>
                    <a:pt x="54602" y="1"/>
                    <a:pt x="54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2"/>
            <p:cNvSpPr/>
            <p:nvPr/>
          </p:nvSpPr>
          <p:spPr>
            <a:xfrm>
              <a:off x="3426332" y="3739225"/>
              <a:ext cx="790744" cy="522734"/>
            </a:xfrm>
            <a:custGeom>
              <a:avLst/>
              <a:gdLst/>
              <a:ahLst/>
              <a:cxnLst/>
              <a:rect l="l" t="t" r="r" b="b"/>
              <a:pathLst>
                <a:path w="14879" h="9836" extrusionOk="0">
                  <a:moveTo>
                    <a:pt x="11407" y="0"/>
                  </a:moveTo>
                  <a:lnTo>
                    <a:pt x="6771" y="216"/>
                  </a:lnTo>
                  <a:cubicBezTo>
                    <a:pt x="5798" y="177"/>
                    <a:pt x="4826" y="158"/>
                    <a:pt x="3853" y="158"/>
                  </a:cubicBezTo>
                  <a:cubicBezTo>
                    <a:pt x="2637" y="158"/>
                    <a:pt x="1421" y="188"/>
                    <a:pt x="205" y="248"/>
                  </a:cubicBezTo>
                  <a:cubicBezTo>
                    <a:pt x="0" y="1973"/>
                    <a:pt x="572" y="3795"/>
                    <a:pt x="1779" y="5035"/>
                  </a:cubicBezTo>
                  <a:cubicBezTo>
                    <a:pt x="2867" y="6146"/>
                    <a:pt x="4427" y="6759"/>
                    <a:pt x="5979" y="6759"/>
                  </a:cubicBezTo>
                  <a:cubicBezTo>
                    <a:pt x="6641" y="6759"/>
                    <a:pt x="7302" y="6647"/>
                    <a:pt x="7925" y="6415"/>
                  </a:cubicBezTo>
                  <a:cubicBezTo>
                    <a:pt x="8108" y="7655"/>
                    <a:pt x="8895" y="8776"/>
                    <a:pt x="9995" y="9369"/>
                  </a:cubicBezTo>
                  <a:cubicBezTo>
                    <a:pt x="10574" y="9678"/>
                    <a:pt x="11231" y="9836"/>
                    <a:pt x="11891" y="9836"/>
                  </a:cubicBezTo>
                  <a:cubicBezTo>
                    <a:pt x="12472" y="9836"/>
                    <a:pt x="13055" y="9714"/>
                    <a:pt x="13585" y="9466"/>
                  </a:cubicBezTo>
                  <a:cubicBezTo>
                    <a:pt x="14846" y="7321"/>
                    <a:pt x="14879" y="4410"/>
                    <a:pt x="13585" y="2307"/>
                  </a:cubicBezTo>
                  <a:cubicBezTo>
                    <a:pt x="13024" y="1402"/>
                    <a:pt x="12270" y="625"/>
                    <a:pt x="11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2"/>
            <p:cNvSpPr/>
            <p:nvPr/>
          </p:nvSpPr>
          <p:spPr>
            <a:xfrm>
              <a:off x="2436226" y="3999321"/>
              <a:ext cx="489944" cy="229268"/>
            </a:xfrm>
            <a:custGeom>
              <a:avLst/>
              <a:gdLst/>
              <a:ahLst/>
              <a:cxnLst/>
              <a:rect l="l" t="t" r="r" b="b"/>
              <a:pathLst>
                <a:path w="9219" h="4314" fill="none" extrusionOk="0">
                  <a:moveTo>
                    <a:pt x="0" y="4152"/>
                  </a:moveTo>
                  <a:cubicBezTo>
                    <a:pt x="2825" y="4313"/>
                    <a:pt x="5682" y="3785"/>
                    <a:pt x="8280" y="2642"/>
                  </a:cubicBezTo>
                  <a:cubicBezTo>
                    <a:pt x="8453" y="1715"/>
                    <a:pt x="8744" y="809"/>
                    <a:pt x="9218" y="1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2"/>
            <p:cNvSpPr/>
            <p:nvPr/>
          </p:nvSpPr>
          <p:spPr>
            <a:xfrm>
              <a:off x="2981130" y="4402699"/>
              <a:ext cx="103154" cy="80302"/>
            </a:xfrm>
            <a:custGeom>
              <a:avLst/>
              <a:gdLst/>
              <a:ahLst/>
              <a:cxnLst/>
              <a:rect l="l" t="t" r="r" b="b"/>
              <a:pathLst>
                <a:path w="1941" h="1511" fill="none" extrusionOk="0">
                  <a:moveTo>
                    <a:pt x="0" y="1510"/>
                  </a:moveTo>
                  <a:cubicBezTo>
                    <a:pt x="820" y="1338"/>
                    <a:pt x="1564" y="766"/>
                    <a:pt x="1941" y="1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2"/>
            <p:cNvSpPr/>
            <p:nvPr/>
          </p:nvSpPr>
          <p:spPr>
            <a:xfrm>
              <a:off x="4553395" y="4452550"/>
              <a:ext cx="69939" cy="21258"/>
            </a:xfrm>
            <a:custGeom>
              <a:avLst/>
              <a:gdLst/>
              <a:ahLst/>
              <a:cxnLst/>
              <a:rect l="l" t="t" r="r" b="b"/>
              <a:pathLst>
                <a:path w="1316" h="400" fill="none" extrusionOk="0">
                  <a:moveTo>
                    <a:pt x="1316" y="400"/>
                  </a:moveTo>
                  <a:cubicBezTo>
                    <a:pt x="874" y="260"/>
                    <a:pt x="442" y="141"/>
                    <a:pt x="0" y="1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2"/>
            <p:cNvSpPr/>
            <p:nvPr/>
          </p:nvSpPr>
          <p:spPr>
            <a:xfrm>
              <a:off x="4755668" y="3981570"/>
              <a:ext cx="713418" cy="335823"/>
            </a:xfrm>
            <a:custGeom>
              <a:avLst/>
              <a:gdLst/>
              <a:ahLst/>
              <a:cxnLst/>
              <a:rect l="l" t="t" r="r" b="b"/>
              <a:pathLst>
                <a:path w="13424" h="6319" fill="none" extrusionOk="0">
                  <a:moveTo>
                    <a:pt x="0" y="1"/>
                  </a:moveTo>
                  <a:cubicBezTo>
                    <a:pt x="4636" y="1715"/>
                    <a:pt x="9143" y="3828"/>
                    <a:pt x="13423" y="6318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2"/>
            <p:cNvSpPr/>
            <p:nvPr/>
          </p:nvSpPr>
          <p:spPr>
            <a:xfrm>
              <a:off x="4955602" y="3904774"/>
              <a:ext cx="41878" cy="153642"/>
            </a:xfrm>
            <a:custGeom>
              <a:avLst/>
              <a:gdLst/>
              <a:ahLst/>
              <a:cxnLst/>
              <a:rect l="l" t="t" r="r" b="b"/>
              <a:pathLst>
                <a:path w="788" h="2891" fill="none" extrusionOk="0">
                  <a:moveTo>
                    <a:pt x="788" y="1"/>
                  </a:moveTo>
                  <a:cubicBezTo>
                    <a:pt x="529" y="960"/>
                    <a:pt x="260" y="1931"/>
                    <a:pt x="1" y="2890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2"/>
            <p:cNvSpPr/>
            <p:nvPr/>
          </p:nvSpPr>
          <p:spPr>
            <a:xfrm>
              <a:off x="5390494" y="4426189"/>
              <a:ext cx="427498" cy="291128"/>
            </a:xfrm>
            <a:custGeom>
              <a:avLst/>
              <a:gdLst/>
              <a:ahLst/>
              <a:cxnLst/>
              <a:rect l="l" t="t" r="r" b="b"/>
              <a:pathLst>
                <a:path w="8044" h="5478" extrusionOk="0">
                  <a:moveTo>
                    <a:pt x="4572" y="1"/>
                  </a:moveTo>
                  <a:lnTo>
                    <a:pt x="1" y="4109"/>
                  </a:lnTo>
                  <a:cubicBezTo>
                    <a:pt x="971" y="4518"/>
                    <a:pt x="1909" y="4971"/>
                    <a:pt x="2836" y="5478"/>
                  </a:cubicBezTo>
                  <a:cubicBezTo>
                    <a:pt x="4680" y="5154"/>
                    <a:pt x="6308" y="4378"/>
                    <a:pt x="7677" y="3171"/>
                  </a:cubicBezTo>
                  <a:cubicBezTo>
                    <a:pt x="8044" y="2847"/>
                    <a:pt x="7990" y="2276"/>
                    <a:pt x="7602" y="2028"/>
                  </a:cubicBezTo>
                  <a:lnTo>
                    <a:pt x="45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2"/>
            <p:cNvSpPr/>
            <p:nvPr/>
          </p:nvSpPr>
          <p:spPr>
            <a:xfrm>
              <a:off x="5485041" y="4658862"/>
              <a:ext cx="58513" cy="36139"/>
            </a:xfrm>
            <a:custGeom>
              <a:avLst/>
              <a:gdLst/>
              <a:ahLst/>
              <a:cxnLst/>
              <a:rect l="l" t="t" r="r" b="b"/>
              <a:pathLst>
                <a:path w="1101" h="680" fill="none" extrusionOk="0">
                  <a:moveTo>
                    <a:pt x="1" y="0"/>
                  </a:moveTo>
                  <a:cubicBezTo>
                    <a:pt x="367" y="237"/>
                    <a:pt x="745" y="442"/>
                    <a:pt x="1101" y="679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2"/>
            <p:cNvSpPr/>
            <p:nvPr/>
          </p:nvSpPr>
          <p:spPr>
            <a:xfrm>
              <a:off x="5613972" y="3954041"/>
              <a:ext cx="266947" cy="342148"/>
            </a:xfrm>
            <a:custGeom>
              <a:avLst/>
              <a:gdLst/>
              <a:ahLst/>
              <a:cxnLst/>
              <a:rect l="l" t="t" r="r" b="b"/>
              <a:pathLst>
                <a:path w="5023" h="6438" extrusionOk="0">
                  <a:moveTo>
                    <a:pt x="4304" y="0"/>
                  </a:moveTo>
                  <a:cubicBezTo>
                    <a:pt x="4293" y="0"/>
                    <a:pt x="4282" y="0"/>
                    <a:pt x="4270" y="1"/>
                  </a:cubicBezTo>
                  <a:cubicBezTo>
                    <a:pt x="3095" y="87"/>
                    <a:pt x="1931" y="217"/>
                    <a:pt x="745" y="324"/>
                  </a:cubicBezTo>
                  <a:lnTo>
                    <a:pt x="1" y="6437"/>
                  </a:lnTo>
                  <a:cubicBezTo>
                    <a:pt x="1122" y="6276"/>
                    <a:pt x="2222" y="6039"/>
                    <a:pt x="3311" y="5694"/>
                  </a:cubicBezTo>
                  <a:cubicBezTo>
                    <a:pt x="4065" y="4141"/>
                    <a:pt x="4594" y="2470"/>
                    <a:pt x="4949" y="756"/>
                  </a:cubicBezTo>
                  <a:cubicBezTo>
                    <a:pt x="5023" y="368"/>
                    <a:pt x="4709" y="0"/>
                    <a:pt x="4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2"/>
            <p:cNvSpPr/>
            <p:nvPr/>
          </p:nvSpPr>
          <p:spPr>
            <a:xfrm>
              <a:off x="5778406" y="4141433"/>
              <a:ext cx="37308" cy="92897"/>
            </a:xfrm>
            <a:custGeom>
              <a:avLst/>
              <a:gdLst/>
              <a:ahLst/>
              <a:cxnLst/>
              <a:rect l="l" t="t" r="r" b="b"/>
              <a:pathLst>
                <a:path w="702" h="1748" fill="none" extrusionOk="0">
                  <a:moveTo>
                    <a:pt x="702" y="1"/>
                  </a:moveTo>
                  <a:cubicBezTo>
                    <a:pt x="475" y="572"/>
                    <a:pt x="238" y="1165"/>
                    <a:pt x="1" y="1747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2"/>
            <p:cNvSpPr/>
            <p:nvPr/>
          </p:nvSpPr>
          <p:spPr>
            <a:xfrm>
              <a:off x="1944574" y="3962650"/>
              <a:ext cx="535808" cy="560999"/>
            </a:xfrm>
            <a:custGeom>
              <a:avLst/>
              <a:gdLst/>
              <a:ahLst/>
              <a:cxnLst/>
              <a:rect l="l" t="t" r="r" b="b"/>
              <a:pathLst>
                <a:path w="10082" h="10556" extrusionOk="0">
                  <a:moveTo>
                    <a:pt x="7580" y="1"/>
                  </a:moveTo>
                  <a:cubicBezTo>
                    <a:pt x="6502" y="1208"/>
                    <a:pt x="5704" y="2610"/>
                    <a:pt x="5262" y="4152"/>
                  </a:cubicBezTo>
                  <a:cubicBezTo>
                    <a:pt x="4744" y="3979"/>
                    <a:pt x="4249" y="3850"/>
                    <a:pt x="3731" y="3666"/>
                  </a:cubicBezTo>
                  <a:cubicBezTo>
                    <a:pt x="1984" y="4852"/>
                    <a:pt x="712" y="6674"/>
                    <a:pt x="141" y="8712"/>
                  </a:cubicBezTo>
                  <a:cubicBezTo>
                    <a:pt x="1" y="9197"/>
                    <a:pt x="303" y="9682"/>
                    <a:pt x="788" y="9801"/>
                  </a:cubicBezTo>
                  <a:cubicBezTo>
                    <a:pt x="2060" y="10124"/>
                    <a:pt x="3354" y="10372"/>
                    <a:pt x="4669" y="10556"/>
                  </a:cubicBezTo>
                  <a:lnTo>
                    <a:pt x="6610" y="4518"/>
                  </a:lnTo>
                  <a:cubicBezTo>
                    <a:pt x="6610" y="4518"/>
                    <a:pt x="7634" y="4863"/>
                    <a:pt x="9197" y="4885"/>
                  </a:cubicBezTo>
                  <a:lnTo>
                    <a:pt x="10081" y="809"/>
                  </a:lnTo>
                  <a:cubicBezTo>
                    <a:pt x="9230" y="615"/>
                    <a:pt x="8399" y="346"/>
                    <a:pt x="7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2"/>
            <p:cNvSpPr/>
            <p:nvPr/>
          </p:nvSpPr>
          <p:spPr>
            <a:xfrm>
              <a:off x="2225344" y="4183259"/>
              <a:ext cx="71693" cy="20089"/>
            </a:xfrm>
            <a:custGeom>
              <a:avLst/>
              <a:gdLst/>
              <a:ahLst/>
              <a:cxnLst/>
              <a:rect l="l" t="t" r="r" b="b"/>
              <a:pathLst>
                <a:path w="1349" h="378" fill="none" extrusionOk="0">
                  <a:moveTo>
                    <a:pt x="1" y="1"/>
                  </a:moveTo>
                  <a:cubicBezTo>
                    <a:pt x="443" y="130"/>
                    <a:pt x="906" y="249"/>
                    <a:pt x="1348" y="378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2"/>
            <p:cNvSpPr/>
            <p:nvPr/>
          </p:nvSpPr>
          <p:spPr>
            <a:xfrm>
              <a:off x="1995594" y="4453719"/>
              <a:ext cx="107193" cy="29283"/>
            </a:xfrm>
            <a:custGeom>
              <a:avLst/>
              <a:gdLst/>
              <a:ahLst/>
              <a:cxnLst/>
              <a:rect l="l" t="t" r="r" b="b"/>
              <a:pathLst>
                <a:path w="2017" h="551" fill="none" extrusionOk="0">
                  <a:moveTo>
                    <a:pt x="0" y="0"/>
                  </a:moveTo>
                  <a:cubicBezTo>
                    <a:pt x="669" y="184"/>
                    <a:pt x="1348" y="378"/>
                    <a:pt x="2016" y="550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2"/>
            <p:cNvSpPr/>
            <p:nvPr/>
          </p:nvSpPr>
          <p:spPr>
            <a:xfrm>
              <a:off x="5329802" y="3170776"/>
              <a:ext cx="300854" cy="280552"/>
            </a:xfrm>
            <a:custGeom>
              <a:avLst/>
              <a:gdLst/>
              <a:ahLst/>
              <a:cxnLst/>
              <a:rect l="l" t="t" r="r" b="b"/>
              <a:pathLst>
                <a:path w="5661" h="5279" extrusionOk="0">
                  <a:moveTo>
                    <a:pt x="3105" y="1"/>
                  </a:moveTo>
                  <a:cubicBezTo>
                    <a:pt x="2124" y="260"/>
                    <a:pt x="1240" y="885"/>
                    <a:pt x="712" y="1748"/>
                  </a:cubicBezTo>
                  <a:cubicBezTo>
                    <a:pt x="162" y="2664"/>
                    <a:pt x="0" y="3828"/>
                    <a:pt x="280" y="4863"/>
                  </a:cubicBezTo>
                  <a:cubicBezTo>
                    <a:pt x="593" y="4928"/>
                    <a:pt x="917" y="4982"/>
                    <a:pt x="1218" y="5057"/>
                  </a:cubicBezTo>
                  <a:cubicBezTo>
                    <a:pt x="1776" y="5172"/>
                    <a:pt x="2359" y="5278"/>
                    <a:pt x="2922" y="5278"/>
                  </a:cubicBezTo>
                  <a:cubicBezTo>
                    <a:pt x="3414" y="5278"/>
                    <a:pt x="3891" y="5197"/>
                    <a:pt x="4323" y="4971"/>
                  </a:cubicBezTo>
                  <a:cubicBezTo>
                    <a:pt x="5132" y="4551"/>
                    <a:pt x="5660" y="3613"/>
                    <a:pt x="5585" y="2696"/>
                  </a:cubicBezTo>
                  <a:cubicBezTo>
                    <a:pt x="5509" y="1780"/>
                    <a:pt x="4712" y="1122"/>
                    <a:pt x="3957" y="594"/>
                  </a:cubicBezTo>
                  <a:cubicBezTo>
                    <a:pt x="3677" y="400"/>
                    <a:pt x="3396" y="206"/>
                    <a:pt x="3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2"/>
            <p:cNvSpPr/>
            <p:nvPr/>
          </p:nvSpPr>
          <p:spPr>
            <a:xfrm>
              <a:off x="5424880" y="3322667"/>
              <a:ext cx="64252" cy="42410"/>
            </a:xfrm>
            <a:custGeom>
              <a:avLst/>
              <a:gdLst/>
              <a:ahLst/>
              <a:cxnLst/>
              <a:rect l="l" t="t" r="r" b="b"/>
              <a:pathLst>
                <a:path w="1209" h="798" fill="none" extrusionOk="0">
                  <a:moveTo>
                    <a:pt x="1" y="334"/>
                  </a:moveTo>
                  <a:cubicBezTo>
                    <a:pt x="173" y="108"/>
                    <a:pt x="497" y="0"/>
                    <a:pt x="766" y="108"/>
                  </a:cubicBezTo>
                  <a:cubicBezTo>
                    <a:pt x="1036" y="216"/>
                    <a:pt x="1208" y="507"/>
                    <a:pt x="1187" y="798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2"/>
            <p:cNvSpPr/>
            <p:nvPr/>
          </p:nvSpPr>
          <p:spPr>
            <a:xfrm>
              <a:off x="5066199" y="3176516"/>
              <a:ext cx="72809" cy="72809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80" y="1"/>
                  </a:moveTo>
                  <a:cubicBezTo>
                    <a:pt x="303" y="1"/>
                    <a:pt x="1" y="313"/>
                    <a:pt x="1" y="691"/>
                  </a:cubicBezTo>
                  <a:cubicBezTo>
                    <a:pt x="1" y="1068"/>
                    <a:pt x="303" y="1370"/>
                    <a:pt x="680" y="1370"/>
                  </a:cubicBezTo>
                  <a:cubicBezTo>
                    <a:pt x="1057" y="1370"/>
                    <a:pt x="1370" y="1068"/>
                    <a:pt x="1370" y="691"/>
                  </a:cubicBezTo>
                  <a:cubicBezTo>
                    <a:pt x="1370" y="313"/>
                    <a:pt x="1057" y="1"/>
                    <a:pt x="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2"/>
            <p:cNvSpPr/>
            <p:nvPr/>
          </p:nvSpPr>
          <p:spPr>
            <a:xfrm>
              <a:off x="5108025" y="3128950"/>
              <a:ext cx="71108" cy="55643"/>
            </a:xfrm>
            <a:custGeom>
              <a:avLst/>
              <a:gdLst/>
              <a:ahLst/>
              <a:cxnLst/>
              <a:rect l="l" t="t" r="r" b="b"/>
              <a:pathLst>
                <a:path w="1338" h="1047" fill="none" extrusionOk="0">
                  <a:moveTo>
                    <a:pt x="1" y="465"/>
                  </a:moveTo>
                  <a:cubicBezTo>
                    <a:pt x="152" y="152"/>
                    <a:pt x="583" y="1"/>
                    <a:pt x="896" y="152"/>
                  </a:cubicBezTo>
                  <a:cubicBezTo>
                    <a:pt x="1208" y="303"/>
                    <a:pt x="1338" y="745"/>
                    <a:pt x="1176" y="1047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2"/>
            <p:cNvSpPr/>
            <p:nvPr/>
          </p:nvSpPr>
          <p:spPr>
            <a:xfrm>
              <a:off x="5181950" y="3281957"/>
              <a:ext cx="71693" cy="67069"/>
            </a:xfrm>
            <a:custGeom>
              <a:avLst/>
              <a:gdLst/>
              <a:ahLst/>
              <a:cxnLst/>
              <a:rect l="l" t="t" r="r" b="b"/>
              <a:pathLst>
                <a:path w="1349" h="1262" fill="none" extrusionOk="0">
                  <a:moveTo>
                    <a:pt x="1" y="1"/>
                  </a:moveTo>
                  <a:cubicBezTo>
                    <a:pt x="98" y="658"/>
                    <a:pt x="691" y="1208"/>
                    <a:pt x="1348" y="1262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2"/>
            <p:cNvSpPr/>
            <p:nvPr/>
          </p:nvSpPr>
          <p:spPr>
            <a:xfrm>
              <a:off x="5169355" y="3279087"/>
              <a:ext cx="23543" cy="1222"/>
            </a:xfrm>
            <a:custGeom>
              <a:avLst/>
              <a:gdLst/>
              <a:ahLst/>
              <a:cxnLst/>
              <a:rect l="l" t="t" r="r" b="b"/>
              <a:pathLst>
                <a:path w="443" h="23" fill="none" extrusionOk="0">
                  <a:moveTo>
                    <a:pt x="0" y="22"/>
                  </a:moveTo>
                  <a:cubicBezTo>
                    <a:pt x="141" y="11"/>
                    <a:pt x="291" y="11"/>
                    <a:pt x="442" y="1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2"/>
            <p:cNvSpPr/>
            <p:nvPr/>
          </p:nvSpPr>
          <p:spPr>
            <a:xfrm>
              <a:off x="5172809" y="3385113"/>
              <a:ext cx="68770" cy="26413"/>
            </a:xfrm>
            <a:custGeom>
              <a:avLst/>
              <a:gdLst/>
              <a:ahLst/>
              <a:cxnLst/>
              <a:rect l="l" t="t" r="r" b="b"/>
              <a:pathLst>
                <a:path w="1294" h="497" fill="none" extrusionOk="0">
                  <a:moveTo>
                    <a:pt x="0" y="0"/>
                  </a:moveTo>
                  <a:cubicBezTo>
                    <a:pt x="431" y="162"/>
                    <a:pt x="863" y="324"/>
                    <a:pt x="1294" y="496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2"/>
            <p:cNvSpPr/>
            <p:nvPr/>
          </p:nvSpPr>
          <p:spPr>
            <a:xfrm>
              <a:off x="4854200" y="2867685"/>
              <a:ext cx="44163" cy="84873"/>
            </a:xfrm>
            <a:custGeom>
              <a:avLst/>
              <a:gdLst/>
              <a:ahLst/>
              <a:cxnLst/>
              <a:rect l="l" t="t" r="r" b="b"/>
              <a:pathLst>
                <a:path w="831" h="1597" fill="none" extrusionOk="0">
                  <a:moveTo>
                    <a:pt x="1" y="1"/>
                  </a:moveTo>
                  <a:cubicBezTo>
                    <a:pt x="281" y="529"/>
                    <a:pt x="550" y="1057"/>
                    <a:pt x="831" y="1596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2"/>
            <p:cNvSpPr/>
            <p:nvPr/>
          </p:nvSpPr>
          <p:spPr>
            <a:xfrm>
              <a:off x="4248551" y="2964357"/>
              <a:ext cx="617704" cy="844421"/>
            </a:xfrm>
            <a:custGeom>
              <a:avLst/>
              <a:gdLst/>
              <a:ahLst/>
              <a:cxnLst/>
              <a:rect l="l" t="t" r="r" b="b"/>
              <a:pathLst>
                <a:path w="11623" h="15889" extrusionOk="0">
                  <a:moveTo>
                    <a:pt x="10249" y="0"/>
                  </a:moveTo>
                  <a:cubicBezTo>
                    <a:pt x="9867" y="0"/>
                    <a:pt x="9486" y="95"/>
                    <a:pt x="9154" y="284"/>
                  </a:cubicBezTo>
                  <a:cubicBezTo>
                    <a:pt x="8453" y="694"/>
                    <a:pt x="8054" y="1481"/>
                    <a:pt x="8108" y="2279"/>
                  </a:cubicBezTo>
                  <a:cubicBezTo>
                    <a:pt x="8042" y="2272"/>
                    <a:pt x="7975" y="2268"/>
                    <a:pt x="7908" y="2268"/>
                  </a:cubicBezTo>
                  <a:cubicBezTo>
                    <a:pt x="7360" y="2268"/>
                    <a:pt x="6823" y="2501"/>
                    <a:pt x="6448" y="2915"/>
                  </a:cubicBezTo>
                  <a:cubicBezTo>
                    <a:pt x="6038" y="3357"/>
                    <a:pt x="5855" y="4014"/>
                    <a:pt x="5984" y="4629"/>
                  </a:cubicBezTo>
                  <a:cubicBezTo>
                    <a:pt x="5704" y="4640"/>
                    <a:pt x="5445" y="4812"/>
                    <a:pt x="5327" y="5071"/>
                  </a:cubicBezTo>
                  <a:cubicBezTo>
                    <a:pt x="5208" y="5330"/>
                    <a:pt x="5262" y="5675"/>
                    <a:pt x="5434" y="5890"/>
                  </a:cubicBezTo>
                  <a:cubicBezTo>
                    <a:pt x="4831" y="6009"/>
                    <a:pt x="4281" y="6429"/>
                    <a:pt x="4011" y="7001"/>
                  </a:cubicBezTo>
                  <a:cubicBezTo>
                    <a:pt x="3742" y="7561"/>
                    <a:pt x="3742" y="8327"/>
                    <a:pt x="4044" y="8866"/>
                  </a:cubicBezTo>
                  <a:cubicBezTo>
                    <a:pt x="3858" y="8795"/>
                    <a:pt x="3657" y="8760"/>
                    <a:pt x="3456" y="8760"/>
                  </a:cubicBezTo>
                  <a:cubicBezTo>
                    <a:pt x="2957" y="8760"/>
                    <a:pt x="2450" y="8973"/>
                    <a:pt x="2135" y="9373"/>
                  </a:cubicBezTo>
                  <a:cubicBezTo>
                    <a:pt x="1693" y="9912"/>
                    <a:pt x="1596" y="10774"/>
                    <a:pt x="1974" y="11367"/>
                  </a:cubicBezTo>
                  <a:cubicBezTo>
                    <a:pt x="1586" y="11475"/>
                    <a:pt x="1241" y="11723"/>
                    <a:pt x="1046" y="12079"/>
                  </a:cubicBezTo>
                  <a:cubicBezTo>
                    <a:pt x="842" y="12424"/>
                    <a:pt x="777" y="12844"/>
                    <a:pt x="852" y="13232"/>
                  </a:cubicBezTo>
                  <a:cubicBezTo>
                    <a:pt x="540" y="13491"/>
                    <a:pt x="216" y="13847"/>
                    <a:pt x="108" y="14235"/>
                  </a:cubicBezTo>
                  <a:cubicBezTo>
                    <a:pt x="1" y="14623"/>
                    <a:pt x="44" y="15065"/>
                    <a:pt x="270" y="15410"/>
                  </a:cubicBezTo>
                  <a:cubicBezTo>
                    <a:pt x="475" y="15690"/>
                    <a:pt x="809" y="15889"/>
                    <a:pt x="1161" y="15889"/>
                  </a:cubicBezTo>
                  <a:cubicBezTo>
                    <a:pt x="1216" y="15889"/>
                    <a:pt x="1271" y="15884"/>
                    <a:pt x="1327" y="15874"/>
                  </a:cubicBezTo>
                  <a:cubicBezTo>
                    <a:pt x="1284" y="15593"/>
                    <a:pt x="1381" y="15464"/>
                    <a:pt x="1338" y="15195"/>
                  </a:cubicBezTo>
                  <a:cubicBezTo>
                    <a:pt x="2718" y="14688"/>
                    <a:pt x="3925" y="13707"/>
                    <a:pt x="4550" y="12391"/>
                  </a:cubicBezTo>
                  <a:cubicBezTo>
                    <a:pt x="4572" y="12877"/>
                    <a:pt x="4992" y="13286"/>
                    <a:pt x="5478" y="13373"/>
                  </a:cubicBezTo>
                  <a:cubicBezTo>
                    <a:pt x="5543" y="13383"/>
                    <a:pt x="5608" y="13388"/>
                    <a:pt x="5674" y="13388"/>
                  </a:cubicBezTo>
                  <a:cubicBezTo>
                    <a:pt x="6093" y="13388"/>
                    <a:pt x="6504" y="13186"/>
                    <a:pt x="6793" y="12887"/>
                  </a:cubicBezTo>
                  <a:cubicBezTo>
                    <a:pt x="7116" y="12521"/>
                    <a:pt x="7257" y="12090"/>
                    <a:pt x="7354" y="11604"/>
                  </a:cubicBezTo>
                  <a:cubicBezTo>
                    <a:pt x="7537" y="10569"/>
                    <a:pt x="7763" y="9664"/>
                    <a:pt x="7957" y="8629"/>
                  </a:cubicBezTo>
                  <a:cubicBezTo>
                    <a:pt x="9424" y="8025"/>
                    <a:pt x="10480" y="6634"/>
                    <a:pt x="10998" y="5136"/>
                  </a:cubicBezTo>
                  <a:cubicBezTo>
                    <a:pt x="11526" y="3637"/>
                    <a:pt x="11623" y="1934"/>
                    <a:pt x="11451" y="349"/>
                  </a:cubicBezTo>
                  <a:cubicBezTo>
                    <a:pt x="11093" y="116"/>
                    <a:pt x="10671" y="0"/>
                    <a:pt x="10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2"/>
            <p:cNvSpPr/>
            <p:nvPr/>
          </p:nvSpPr>
          <p:spPr>
            <a:xfrm>
              <a:off x="4607816" y="3296307"/>
              <a:ext cx="106077" cy="49903"/>
            </a:xfrm>
            <a:custGeom>
              <a:avLst/>
              <a:gdLst/>
              <a:ahLst/>
              <a:cxnLst/>
              <a:rect l="l" t="t" r="r" b="b"/>
              <a:pathLst>
                <a:path w="1996" h="939" fill="none" extrusionOk="0">
                  <a:moveTo>
                    <a:pt x="1" y="561"/>
                  </a:moveTo>
                  <a:cubicBezTo>
                    <a:pt x="302" y="841"/>
                    <a:pt x="745" y="938"/>
                    <a:pt x="1154" y="830"/>
                  </a:cubicBezTo>
                  <a:cubicBezTo>
                    <a:pt x="1542" y="722"/>
                    <a:pt x="1887" y="399"/>
                    <a:pt x="1995" y="0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2"/>
            <p:cNvSpPr/>
            <p:nvPr/>
          </p:nvSpPr>
          <p:spPr>
            <a:xfrm>
              <a:off x="4745358" y="3134690"/>
              <a:ext cx="60745" cy="36139"/>
            </a:xfrm>
            <a:custGeom>
              <a:avLst/>
              <a:gdLst/>
              <a:ahLst/>
              <a:cxnLst/>
              <a:rect l="l" t="t" r="r" b="b"/>
              <a:pathLst>
                <a:path w="1143" h="680" fill="none" extrusionOk="0">
                  <a:moveTo>
                    <a:pt x="11" y="1"/>
                  </a:moveTo>
                  <a:cubicBezTo>
                    <a:pt x="0" y="292"/>
                    <a:pt x="194" y="561"/>
                    <a:pt x="464" y="615"/>
                  </a:cubicBezTo>
                  <a:cubicBezTo>
                    <a:pt x="733" y="680"/>
                    <a:pt x="1035" y="518"/>
                    <a:pt x="1143" y="259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2"/>
            <p:cNvSpPr/>
            <p:nvPr/>
          </p:nvSpPr>
          <p:spPr>
            <a:xfrm>
              <a:off x="4473730" y="3534666"/>
              <a:ext cx="62499" cy="35554"/>
            </a:xfrm>
            <a:custGeom>
              <a:avLst/>
              <a:gdLst/>
              <a:ahLst/>
              <a:cxnLst/>
              <a:rect l="l" t="t" r="r" b="b"/>
              <a:pathLst>
                <a:path w="1176" h="669" fill="none" extrusionOk="0">
                  <a:moveTo>
                    <a:pt x="12" y="0"/>
                  </a:moveTo>
                  <a:cubicBezTo>
                    <a:pt x="1" y="280"/>
                    <a:pt x="216" y="561"/>
                    <a:pt x="497" y="615"/>
                  </a:cubicBezTo>
                  <a:cubicBezTo>
                    <a:pt x="777" y="669"/>
                    <a:pt x="1090" y="485"/>
                    <a:pt x="1176" y="216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2"/>
            <p:cNvSpPr/>
            <p:nvPr/>
          </p:nvSpPr>
          <p:spPr>
            <a:xfrm>
              <a:off x="4956187" y="2905897"/>
              <a:ext cx="324929" cy="171180"/>
            </a:xfrm>
            <a:custGeom>
              <a:avLst/>
              <a:gdLst/>
              <a:ahLst/>
              <a:cxnLst/>
              <a:rect l="l" t="t" r="r" b="b"/>
              <a:pathLst>
                <a:path w="6114" h="3221" extrusionOk="0">
                  <a:moveTo>
                    <a:pt x="1566" y="0"/>
                  </a:moveTo>
                  <a:cubicBezTo>
                    <a:pt x="1023" y="0"/>
                    <a:pt x="490" y="92"/>
                    <a:pt x="1" y="306"/>
                  </a:cubicBezTo>
                  <a:cubicBezTo>
                    <a:pt x="216" y="1147"/>
                    <a:pt x="572" y="1934"/>
                    <a:pt x="1025" y="2667"/>
                  </a:cubicBezTo>
                  <a:cubicBezTo>
                    <a:pt x="1241" y="3005"/>
                    <a:pt x="1645" y="3220"/>
                    <a:pt x="2038" y="3220"/>
                  </a:cubicBezTo>
                  <a:cubicBezTo>
                    <a:pt x="2096" y="3220"/>
                    <a:pt x="2154" y="3216"/>
                    <a:pt x="2211" y="3206"/>
                  </a:cubicBezTo>
                  <a:cubicBezTo>
                    <a:pt x="2664" y="3120"/>
                    <a:pt x="3041" y="2732"/>
                    <a:pt x="3095" y="2290"/>
                  </a:cubicBezTo>
                  <a:cubicBezTo>
                    <a:pt x="3424" y="2713"/>
                    <a:pt x="3958" y="2964"/>
                    <a:pt x="4490" y="2964"/>
                  </a:cubicBezTo>
                  <a:cubicBezTo>
                    <a:pt x="4568" y="2964"/>
                    <a:pt x="4646" y="2958"/>
                    <a:pt x="4723" y="2947"/>
                  </a:cubicBezTo>
                  <a:cubicBezTo>
                    <a:pt x="5316" y="2861"/>
                    <a:pt x="5866" y="2451"/>
                    <a:pt x="6114" y="1902"/>
                  </a:cubicBezTo>
                  <a:cubicBezTo>
                    <a:pt x="5381" y="1265"/>
                    <a:pt x="4561" y="737"/>
                    <a:pt x="3666" y="403"/>
                  </a:cubicBezTo>
                  <a:cubicBezTo>
                    <a:pt x="3005" y="158"/>
                    <a:pt x="2278" y="0"/>
                    <a:pt x="1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2"/>
            <p:cNvSpPr/>
            <p:nvPr/>
          </p:nvSpPr>
          <p:spPr>
            <a:xfrm>
              <a:off x="5025542" y="2938741"/>
              <a:ext cx="99753" cy="95767"/>
            </a:xfrm>
            <a:custGeom>
              <a:avLst/>
              <a:gdLst/>
              <a:ahLst/>
              <a:cxnLst/>
              <a:rect l="l" t="t" r="r" b="b"/>
              <a:pathLst>
                <a:path w="1877" h="1802" fill="none" extrusionOk="0">
                  <a:moveTo>
                    <a:pt x="1801" y="1801"/>
                  </a:moveTo>
                  <a:cubicBezTo>
                    <a:pt x="1876" y="1154"/>
                    <a:pt x="1520" y="486"/>
                    <a:pt x="938" y="205"/>
                  </a:cubicBezTo>
                  <a:cubicBezTo>
                    <a:pt x="658" y="54"/>
                    <a:pt x="334" y="11"/>
                    <a:pt x="0" y="1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2"/>
            <p:cNvSpPr/>
            <p:nvPr/>
          </p:nvSpPr>
          <p:spPr>
            <a:xfrm>
              <a:off x="5136139" y="2915250"/>
              <a:ext cx="152420" cy="104908"/>
            </a:xfrm>
            <a:custGeom>
              <a:avLst/>
              <a:gdLst/>
              <a:ahLst/>
              <a:cxnLst/>
              <a:rect l="l" t="t" r="r" b="b"/>
              <a:pathLst>
                <a:path w="2868" h="1974" fill="none" extrusionOk="0">
                  <a:moveTo>
                    <a:pt x="2577" y="1973"/>
                  </a:moveTo>
                  <a:cubicBezTo>
                    <a:pt x="2868" y="1575"/>
                    <a:pt x="2803" y="949"/>
                    <a:pt x="2415" y="626"/>
                  </a:cubicBezTo>
                  <a:cubicBezTo>
                    <a:pt x="2038" y="302"/>
                    <a:pt x="1402" y="335"/>
                    <a:pt x="1057" y="701"/>
                  </a:cubicBezTo>
                  <a:cubicBezTo>
                    <a:pt x="949" y="292"/>
                    <a:pt x="410" y="0"/>
                    <a:pt x="0" y="119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2"/>
            <p:cNvSpPr/>
            <p:nvPr/>
          </p:nvSpPr>
          <p:spPr>
            <a:xfrm>
              <a:off x="5151019" y="2628209"/>
              <a:ext cx="84819" cy="80249"/>
            </a:xfrm>
            <a:custGeom>
              <a:avLst/>
              <a:gdLst/>
              <a:ahLst/>
              <a:cxnLst/>
              <a:rect l="l" t="t" r="r" b="b"/>
              <a:pathLst>
                <a:path w="1596" h="1510" extrusionOk="0">
                  <a:moveTo>
                    <a:pt x="798" y="0"/>
                  </a:moveTo>
                  <a:lnTo>
                    <a:pt x="0" y="1154"/>
                  </a:lnTo>
                  <a:cubicBezTo>
                    <a:pt x="345" y="1369"/>
                    <a:pt x="744" y="1488"/>
                    <a:pt x="1154" y="1509"/>
                  </a:cubicBezTo>
                  <a:lnTo>
                    <a:pt x="1596" y="323"/>
                  </a:lnTo>
                  <a:cubicBezTo>
                    <a:pt x="1316" y="270"/>
                    <a:pt x="1025" y="162"/>
                    <a:pt x="7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2"/>
            <p:cNvSpPr/>
            <p:nvPr/>
          </p:nvSpPr>
          <p:spPr>
            <a:xfrm>
              <a:off x="5071939" y="2744492"/>
              <a:ext cx="114634" cy="91463"/>
            </a:xfrm>
            <a:custGeom>
              <a:avLst/>
              <a:gdLst/>
              <a:ahLst/>
              <a:cxnLst/>
              <a:rect l="l" t="t" r="r" b="b"/>
              <a:pathLst>
                <a:path w="2157" h="1721" extrusionOk="0">
                  <a:moveTo>
                    <a:pt x="777" y="1"/>
                  </a:moveTo>
                  <a:lnTo>
                    <a:pt x="1" y="1143"/>
                  </a:lnTo>
                  <a:cubicBezTo>
                    <a:pt x="433" y="1517"/>
                    <a:pt x="992" y="1721"/>
                    <a:pt x="1553" y="1721"/>
                  </a:cubicBezTo>
                  <a:cubicBezTo>
                    <a:pt x="1607" y="1721"/>
                    <a:pt x="1661" y="1719"/>
                    <a:pt x="1715" y="1715"/>
                  </a:cubicBezTo>
                  <a:lnTo>
                    <a:pt x="2157" y="583"/>
                  </a:lnTo>
                  <a:cubicBezTo>
                    <a:pt x="1866" y="583"/>
                    <a:pt x="1585" y="518"/>
                    <a:pt x="1348" y="389"/>
                  </a:cubicBezTo>
                  <a:cubicBezTo>
                    <a:pt x="1143" y="303"/>
                    <a:pt x="939" y="162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2"/>
            <p:cNvSpPr/>
            <p:nvPr/>
          </p:nvSpPr>
          <p:spPr>
            <a:xfrm>
              <a:off x="5006622" y="2870554"/>
              <a:ext cx="134723" cy="73925"/>
            </a:xfrm>
            <a:custGeom>
              <a:avLst/>
              <a:gdLst/>
              <a:ahLst/>
              <a:cxnLst/>
              <a:rect l="l" t="t" r="r" b="b"/>
              <a:pathLst>
                <a:path w="2535" h="1391" extrusionOk="0">
                  <a:moveTo>
                    <a:pt x="389" y="1"/>
                  </a:moveTo>
                  <a:lnTo>
                    <a:pt x="0" y="561"/>
                  </a:lnTo>
                  <a:cubicBezTo>
                    <a:pt x="427" y="1086"/>
                    <a:pt x="1103" y="1390"/>
                    <a:pt x="1781" y="1390"/>
                  </a:cubicBezTo>
                  <a:cubicBezTo>
                    <a:pt x="1925" y="1390"/>
                    <a:pt x="2069" y="1377"/>
                    <a:pt x="2211" y="1348"/>
                  </a:cubicBezTo>
                  <a:lnTo>
                    <a:pt x="2534" y="475"/>
                  </a:lnTo>
                  <a:lnTo>
                    <a:pt x="2534" y="475"/>
                  </a:lnTo>
                  <a:cubicBezTo>
                    <a:pt x="2339" y="526"/>
                    <a:pt x="2152" y="543"/>
                    <a:pt x="1960" y="543"/>
                  </a:cubicBezTo>
                  <a:cubicBezTo>
                    <a:pt x="1907" y="543"/>
                    <a:pt x="1854" y="542"/>
                    <a:pt x="1801" y="540"/>
                  </a:cubicBezTo>
                  <a:cubicBezTo>
                    <a:pt x="1294" y="518"/>
                    <a:pt x="787" y="313"/>
                    <a:pt x="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2"/>
            <p:cNvSpPr/>
            <p:nvPr/>
          </p:nvSpPr>
          <p:spPr>
            <a:xfrm>
              <a:off x="5026658" y="2805238"/>
              <a:ext cx="137008" cy="95023"/>
            </a:xfrm>
            <a:custGeom>
              <a:avLst/>
              <a:gdLst/>
              <a:ahLst/>
              <a:cxnLst/>
              <a:rect l="l" t="t" r="r" b="b"/>
              <a:pathLst>
                <a:path w="2578" h="1788" extrusionOk="0">
                  <a:moveTo>
                    <a:pt x="853" y="0"/>
                  </a:moveTo>
                  <a:lnTo>
                    <a:pt x="1" y="1240"/>
                  </a:lnTo>
                  <a:cubicBezTo>
                    <a:pt x="400" y="1553"/>
                    <a:pt x="906" y="1747"/>
                    <a:pt x="1413" y="1779"/>
                  </a:cubicBezTo>
                  <a:cubicBezTo>
                    <a:pt x="1477" y="1785"/>
                    <a:pt x="1541" y="1788"/>
                    <a:pt x="1604" y="1788"/>
                  </a:cubicBezTo>
                  <a:cubicBezTo>
                    <a:pt x="1784" y="1788"/>
                    <a:pt x="1962" y="1765"/>
                    <a:pt x="2146" y="1725"/>
                  </a:cubicBezTo>
                  <a:lnTo>
                    <a:pt x="2578" y="583"/>
                  </a:lnTo>
                  <a:lnTo>
                    <a:pt x="2578" y="583"/>
                  </a:lnTo>
                  <a:cubicBezTo>
                    <a:pt x="2535" y="585"/>
                    <a:pt x="2493" y="586"/>
                    <a:pt x="2451" y="586"/>
                  </a:cubicBezTo>
                  <a:cubicBezTo>
                    <a:pt x="1878" y="586"/>
                    <a:pt x="1304" y="382"/>
                    <a:pt x="8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2"/>
            <p:cNvSpPr/>
            <p:nvPr/>
          </p:nvSpPr>
          <p:spPr>
            <a:xfrm>
              <a:off x="5113180" y="2689486"/>
              <a:ext cx="98053" cy="85989"/>
            </a:xfrm>
            <a:custGeom>
              <a:avLst/>
              <a:gdLst/>
              <a:ahLst/>
              <a:cxnLst/>
              <a:rect l="l" t="t" r="r" b="b"/>
              <a:pathLst>
                <a:path w="1845" h="1618" extrusionOk="0">
                  <a:moveTo>
                    <a:pt x="702" y="1"/>
                  </a:moveTo>
                  <a:lnTo>
                    <a:pt x="1" y="1036"/>
                  </a:lnTo>
                  <a:cubicBezTo>
                    <a:pt x="163" y="1197"/>
                    <a:pt x="367" y="1338"/>
                    <a:pt x="572" y="1424"/>
                  </a:cubicBezTo>
                  <a:cubicBezTo>
                    <a:pt x="820" y="1542"/>
                    <a:pt x="1090" y="1607"/>
                    <a:pt x="1381" y="1618"/>
                  </a:cubicBezTo>
                  <a:lnTo>
                    <a:pt x="1844" y="356"/>
                  </a:lnTo>
                  <a:cubicBezTo>
                    <a:pt x="1445" y="335"/>
                    <a:pt x="1047" y="216"/>
                    <a:pt x="7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2"/>
            <p:cNvSpPr/>
            <p:nvPr/>
          </p:nvSpPr>
          <p:spPr>
            <a:xfrm>
              <a:off x="5192845" y="2556568"/>
              <a:ext cx="72702" cy="88858"/>
            </a:xfrm>
            <a:custGeom>
              <a:avLst/>
              <a:gdLst/>
              <a:ahLst/>
              <a:cxnLst/>
              <a:rect l="l" t="t" r="r" b="b"/>
              <a:pathLst>
                <a:path w="1368" h="1672" extrusionOk="0">
                  <a:moveTo>
                    <a:pt x="1054" y="1"/>
                  </a:moveTo>
                  <a:cubicBezTo>
                    <a:pt x="979" y="1"/>
                    <a:pt x="904" y="36"/>
                    <a:pt x="852" y="119"/>
                  </a:cubicBezTo>
                  <a:lnTo>
                    <a:pt x="0" y="1348"/>
                  </a:lnTo>
                  <a:cubicBezTo>
                    <a:pt x="238" y="1510"/>
                    <a:pt x="507" y="1618"/>
                    <a:pt x="798" y="1671"/>
                  </a:cubicBezTo>
                  <a:lnTo>
                    <a:pt x="1294" y="356"/>
                  </a:lnTo>
                  <a:cubicBezTo>
                    <a:pt x="1367" y="159"/>
                    <a:pt x="1212" y="1"/>
                    <a:pt x="10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2"/>
            <p:cNvSpPr/>
            <p:nvPr/>
          </p:nvSpPr>
          <p:spPr>
            <a:xfrm>
              <a:off x="5118335" y="2597225"/>
              <a:ext cx="111232" cy="182287"/>
            </a:xfrm>
            <a:custGeom>
              <a:avLst/>
              <a:gdLst/>
              <a:ahLst/>
              <a:cxnLst/>
              <a:rect l="l" t="t" r="r" b="b"/>
              <a:pathLst>
                <a:path w="2093" h="3430" fill="none" extrusionOk="0">
                  <a:moveTo>
                    <a:pt x="1" y="3429"/>
                  </a:moveTo>
                  <a:cubicBezTo>
                    <a:pt x="702" y="2287"/>
                    <a:pt x="1381" y="1144"/>
                    <a:pt x="2092" y="1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2"/>
            <p:cNvSpPr/>
            <p:nvPr/>
          </p:nvSpPr>
          <p:spPr>
            <a:xfrm>
              <a:off x="3451523" y="2402977"/>
              <a:ext cx="274547" cy="40178"/>
            </a:xfrm>
            <a:custGeom>
              <a:avLst/>
              <a:gdLst/>
              <a:ahLst/>
              <a:cxnLst/>
              <a:rect l="l" t="t" r="r" b="b"/>
              <a:pathLst>
                <a:path w="5166" h="756" fill="none" extrusionOk="0">
                  <a:moveTo>
                    <a:pt x="1" y="335"/>
                  </a:moveTo>
                  <a:cubicBezTo>
                    <a:pt x="216" y="605"/>
                    <a:pt x="594" y="745"/>
                    <a:pt x="960" y="745"/>
                  </a:cubicBezTo>
                  <a:cubicBezTo>
                    <a:pt x="1327" y="745"/>
                    <a:pt x="1672" y="616"/>
                    <a:pt x="2006" y="497"/>
                  </a:cubicBezTo>
                  <a:cubicBezTo>
                    <a:pt x="2351" y="368"/>
                    <a:pt x="2685" y="217"/>
                    <a:pt x="3030" y="152"/>
                  </a:cubicBezTo>
                  <a:cubicBezTo>
                    <a:pt x="3785" y="1"/>
                    <a:pt x="4626" y="227"/>
                    <a:pt x="5165" y="756"/>
                  </a:cubicBezTo>
                </a:path>
              </a:pathLst>
            </a:custGeom>
            <a:noFill/>
            <a:ln w="3500" cap="rnd" cmpd="sng">
              <a:solidFill>
                <a:srgbClr val="FCCF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2"/>
            <p:cNvSpPr/>
            <p:nvPr/>
          </p:nvSpPr>
          <p:spPr>
            <a:xfrm>
              <a:off x="3267054" y="2411374"/>
              <a:ext cx="527730" cy="296496"/>
            </a:xfrm>
            <a:custGeom>
              <a:avLst/>
              <a:gdLst/>
              <a:ahLst/>
              <a:cxnLst/>
              <a:rect l="l" t="t" r="r" b="b"/>
              <a:pathLst>
                <a:path w="9930" h="5579" extrusionOk="0">
                  <a:moveTo>
                    <a:pt x="6866" y="0"/>
                  </a:moveTo>
                  <a:cubicBezTo>
                    <a:pt x="6462" y="0"/>
                    <a:pt x="6060" y="80"/>
                    <a:pt x="5693" y="242"/>
                  </a:cubicBezTo>
                  <a:cubicBezTo>
                    <a:pt x="5180" y="478"/>
                    <a:pt x="4696" y="870"/>
                    <a:pt x="4148" y="870"/>
                  </a:cubicBezTo>
                  <a:cubicBezTo>
                    <a:pt x="4121" y="870"/>
                    <a:pt x="4093" y="869"/>
                    <a:pt x="4065" y="867"/>
                  </a:cubicBezTo>
                  <a:cubicBezTo>
                    <a:pt x="3784" y="856"/>
                    <a:pt x="3515" y="716"/>
                    <a:pt x="3256" y="587"/>
                  </a:cubicBezTo>
                  <a:cubicBezTo>
                    <a:pt x="2997" y="436"/>
                    <a:pt x="2771" y="274"/>
                    <a:pt x="2501" y="166"/>
                  </a:cubicBezTo>
                  <a:cubicBezTo>
                    <a:pt x="2330" y="98"/>
                    <a:pt x="2146" y="51"/>
                    <a:pt x="1962" y="51"/>
                  </a:cubicBezTo>
                  <a:cubicBezTo>
                    <a:pt x="1857" y="51"/>
                    <a:pt x="1752" y="66"/>
                    <a:pt x="1650" y="102"/>
                  </a:cubicBezTo>
                  <a:cubicBezTo>
                    <a:pt x="1380" y="188"/>
                    <a:pt x="1111" y="393"/>
                    <a:pt x="1132" y="673"/>
                  </a:cubicBezTo>
                  <a:cubicBezTo>
                    <a:pt x="1008" y="596"/>
                    <a:pt x="864" y="555"/>
                    <a:pt x="722" y="555"/>
                  </a:cubicBezTo>
                  <a:cubicBezTo>
                    <a:pt x="605" y="555"/>
                    <a:pt x="490" y="583"/>
                    <a:pt x="388" y="641"/>
                  </a:cubicBezTo>
                  <a:cubicBezTo>
                    <a:pt x="151" y="759"/>
                    <a:pt x="0" y="1018"/>
                    <a:pt x="0" y="1266"/>
                  </a:cubicBezTo>
                  <a:cubicBezTo>
                    <a:pt x="863" y="2614"/>
                    <a:pt x="1747" y="4005"/>
                    <a:pt x="2609" y="5352"/>
                  </a:cubicBezTo>
                  <a:lnTo>
                    <a:pt x="7504" y="5579"/>
                  </a:lnTo>
                  <a:cubicBezTo>
                    <a:pt x="7741" y="4932"/>
                    <a:pt x="7989" y="4285"/>
                    <a:pt x="8216" y="3638"/>
                  </a:cubicBezTo>
                  <a:cubicBezTo>
                    <a:pt x="8722" y="3390"/>
                    <a:pt x="8949" y="2819"/>
                    <a:pt x="9402" y="2474"/>
                  </a:cubicBezTo>
                  <a:cubicBezTo>
                    <a:pt x="9779" y="2172"/>
                    <a:pt x="9930" y="1622"/>
                    <a:pt x="9736" y="1180"/>
                  </a:cubicBezTo>
                  <a:cubicBezTo>
                    <a:pt x="9572" y="775"/>
                    <a:pt x="9183" y="534"/>
                    <a:pt x="8756" y="534"/>
                  </a:cubicBezTo>
                  <a:cubicBezTo>
                    <a:pt x="8706" y="534"/>
                    <a:pt x="8655" y="537"/>
                    <a:pt x="8604" y="544"/>
                  </a:cubicBezTo>
                  <a:cubicBezTo>
                    <a:pt x="8102" y="185"/>
                    <a:pt x="7482" y="0"/>
                    <a:pt x="68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2"/>
            <p:cNvSpPr/>
            <p:nvPr/>
          </p:nvSpPr>
          <p:spPr>
            <a:xfrm>
              <a:off x="2677455" y="1820338"/>
              <a:ext cx="407994" cy="392476"/>
            </a:xfrm>
            <a:custGeom>
              <a:avLst/>
              <a:gdLst/>
              <a:ahLst/>
              <a:cxnLst/>
              <a:rect l="l" t="t" r="r" b="b"/>
              <a:pathLst>
                <a:path w="7677" h="7385" extrusionOk="0">
                  <a:moveTo>
                    <a:pt x="4425" y="1"/>
                  </a:moveTo>
                  <a:cubicBezTo>
                    <a:pt x="4312" y="1"/>
                    <a:pt x="4197" y="95"/>
                    <a:pt x="4151" y="204"/>
                  </a:cubicBezTo>
                  <a:cubicBezTo>
                    <a:pt x="4097" y="344"/>
                    <a:pt x="4108" y="485"/>
                    <a:pt x="4119" y="625"/>
                  </a:cubicBezTo>
                  <a:cubicBezTo>
                    <a:pt x="4172" y="1121"/>
                    <a:pt x="4226" y="1627"/>
                    <a:pt x="4280" y="2102"/>
                  </a:cubicBezTo>
                  <a:cubicBezTo>
                    <a:pt x="3278" y="1315"/>
                    <a:pt x="2210" y="635"/>
                    <a:pt x="1046" y="86"/>
                  </a:cubicBezTo>
                  <a:cubicBezTo>
                    <a:pt x="949" y="140"/>
                    <a:pt x="917" y="280"/>
                    <a:pt x="938" y="377"/>
                  </a:cubicBezTo>
                  <a:cubicBezTo>
                    <a:pt x="970" y="485"/>
                    <a:pt x="1046" y="571"/>
                    <a:pt x="1132" y="646"/>
                  </a:cubicBezTo>
                  <a:cubicBezTo>
                    <a:pt x="1348" y="883"/>
                    <a:pt x="1574" y="1121"/>
                    <a:pt x="1790" y="1347"/>
                  </a:cubicBezTo>
                  <a:cubicBezTo>
                    <a:pt x="1315" y="1078"/>
                    <a:pt x="830" y="797"/>
                    <a:pt x="367" y="528"/>
                  </a:cubicBezTo>
                  <a:cubicBezTo>
                    <a:pt x="259" y="625"/>
                    <a:pt x="237" y="797"/>
                    <a:pt x="291" y="916"/>
                  </a:cubicBezTo>
                  <a:cubicBezTo>
                    <a:pt x="345" y="1056"/>
                    <a:pt x="453" y="1153"/>
                    <a:pt x="550" y="1239"/>
                  </a:cubicBezTo>
                  <a:cubicBezTo>
                    <a:pt x="830" y="1498"/>
                    <a:pt x="1100" y="1757"/>
                    <a:pt x="1391" y="2015"/>
                  </a:cubicBezTo>
                  <a:cubicBezTo>
                    <a:pt x="949" y="1778"/>
                    <a:pt x="528" y="1509"/>
                    <a:pt x="108" y="1282"/>
                  </a:cubicBezTo>
                  <a:cubicBezTo>
                    <a:pt x="11" y="1369"/>
                    <a:pt x="0" y="1530"/>
                    <a:pt x="54" y="1649"/>
                  </a:cubicBezTo>
                  <a:cubicBezTo>
                    <a:pt x="108" y="1768"/>
                    <a:pt x="205" y="1865"/>
                    <a:pt x="291" y="1962"/>
                  </a:cubicBezTo>
                  <a:cubicBezTo>
                    <a:pt x="593" y="2242"/>
                    <a:pt x="884" y="2533"/>
                    <a:pt x="1186" y="2824"/>
                  </a:cubicBezTo>
                  <a:cubicBezTo>
                    <a:pt x="819" y="2716"/>
                    <a:pt x="485" y="2565"/>
                    <a:pt x="140" y="2371"/>
                  </a:cubicBezTo>
                  <a:cubicBezTo>
                    <a:pt x="65" y="2458"/>
                    <a:pt x="54" y="2619"/>
                    <a:pt x="108" y="2727"/>
                  </a:cubicBezTo>
                  <a:cubicBezTo>
                    <a:pt x="162" y="2835"/>
                    <a:pt x="270" y="2900"/>
                    <a:pt x="367" y="2964"/>
                  </a:cubicBezTo>
                  <a:cubicBezTo>
                    <a:pt x="1003" y="3428"/>
                    <a:pt x="1639" y="3902"/>
                    <a:pt x="2286" y="4355"/>
                  </a:cubicBezTo>
                  <a:cubicBezTo>
                    <a:pt x="2933" y="5045"/>
                    <a:pt x="3784" y="5951"/>
                    <a:pt x="3784" y="5951"/>
                  </a:cubicBezTo>
                  <a:cubicBezTo>
                    <a:pt x="3784" y="5951"/>
                    <a:pt x="4011" y="6910"/>
                    <a:pt x="4140" y="7385"/>
                  </a:cubicBezTo>
                  <a:cubicBezTo>
                    <a:pt x="5326" y="6856"/>
                    <a:pt x="6523" y="6263"/>
                    <a:pt x="7676" y="5681"/>
                  </a:cubicBezTo>
                  <a:cubicBezTo>
                    <a:pt x="7439" y="5218"/>
                    <a:pt x="6922" y="4333"/>
                    <a:pt x="6922" y="4333"/>
                  </a:cubicBezTo>
                  <a:cubicBezTo>
                    <a:pt x="6685" y="3385"/>
                    <a:pt x="6167" y="2555"/>
                    <a:pt x="5574" y="1778"/>
                  </a:cubicBezTo>
                  <a:cubicBezTo>
                    <a:pt x="5164" y="1228"/>
                    <a:pt x="4798" y="625"/>
                    <a:pt x="4485" y="10"/>
                  </a:cubicBezTo>
                  <a:cubicBezTo>
                    <a:pt x="4465" y="4"/>
                    <a:pt x="4445" y="1"/>
                    <a:pt x="4425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2"/>
            <p:cNvSpPr/>
            <p:nvPr/>
          </p:nvSpPr>
          <p:spPr>
            <a:xfrm>
              <a:off x="2898010" y="1928596"/>
              <a:ext cx="12702" cy="119789"/>
            </a:xfrm>
            <a:custGeom>
              <a:avLst/>
              <a:gdLst/>
              <a:ahLst/>
              <a:cxnLst/>
              <a:rect l="l" t="t" r="r" b="b"/>
              <a:pathLst>
                <a:path w="239" h="2254" fill="none" extrusionOk="0">
                  <a:moveTo>
                    <a:pt x="238" y="2253"/>
                  </a:moveTo>
                  <a:cubicBezTo>
                    <a:pt x="12" y="1617"/>
                    <a:pt x="1" y="916"/>
                    <a:pt x="184" y="270"/>
                  </a:cubicBezTo>
                  <a:cubicBezTo>
                    <a:pt x="217" y="194"/>
                    <a:pt x="130" y="86"/>
                    <a:pt x="120" y="0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2"/>
            <p:cNvSpPr/>
            <p:nvPr/>
          </p:nvSpPr>
          <p:spPr>
            <a:xfrm>
              <a:off x="2814943" y="1964682"/>
              <a:ext cx="29867" cy="51019"/>
            </a:xfrm>
            <a:custGeom>
              <a:avLst/>
              <a:gdLst/>
              <a:ahLst/>
              <a:cxnLst/>
              <a:rect l="l" t="t" r="r" b="b"/>
              <a:pathLst>
                <a:path w="562" h="960" fill="none" extrusionOk="0">
                  <a:moveTo>
                    <a:pt x="1" y="960"/>
                  </a:moveTo>
                  <a:cubicBezTo>
                    <a:pt x="184" y="636"/>
                    <a:pt x="378" y="324"/>
                    <a:pt x="561" y="0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2"/>
            <p:cNvSpPr/>
            <p:nvPr/>
          </p:nvSpPr>
          <p:spPr>
            <a:xfrm>
              <a:off x="2767378" y="1887886"/>
              <a:ext cx="48787" cy="37892"/>
            </a:xfrm>
            <a:custGeom>
              <a:avLst/>
              <a:gdLst/>
              <a:ahLst/>
              <a:cxnLst/>
              <a:rect l="l" t="t" r="r" b="b"/>
              <a:pathLst>
                <a:path w="918" h="713" fill="none" extrusionOk="0">
                  <a:moveTo>
                    <a:pt x="1" y="1"/>
                  </a:moveTo>
                  <a:cubicBezTo>
                    <a:pt x="313" y="249"/>
                    <a:pt x="615" y="475"/>
                    <a:pt x="917" y="712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2"/>
            <p:cNvSpPr/>
            <p:nvPr/>
          </p:nvSpPr>
          <p:spPr>
            <a:xfrm>
              <a:off x="2741017" y="1919402"/>
              <a:ext cx="42463" cy="36139"/>
            </a:xfrm>
            <a:custGeom>
              <a:avLst/>
              <a:gdLst/>
              <a:ahLst/>
              <a:cxnLst/>
              <a:rect l="l" t="t" r="r" b="b"/>
              <a:pathLst>
                <a:path w="799" h="680" fill="none" extrusionOk="0">
                  <a:moveTo>
                    <a:pt x="1" y="1"/>
                  </a:moveTo>
                  <a:cubicBezTo>
                    <a:pt x="270" y="227"/>
                    <a:pt x="540" y="443"/>
                    <a:pt x="799" y="680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2"/>
            <p:cNvSpPr/>
            <p:nvPr/>
          </p:nvSpPr>
          <p:spPr>
            <a:xfrm>
              <a:off x="2734161" y="1965798"/>
              <a:ext cx="28698" cy="24128"/>
            </a:xfrm>
            <a:custGeom>
              <a:avLst/>
              <a:gdLst/>
              <a:ahLst/>
              <a:cxnLst/>
              <a:rect l="l" t="t" r="r" b="b"/>
              <a:pathLst>
                <a:path w="540" h="454" fill="none" extrusionOk="0">
                  <a:moveTo>
                    <a:pt x="0" y="1"/>
                  </a:moveTo>
                  <a:cubicBezTo>
                    <a:pt x="173" y="152"/>
                    <a:pt x="356" y="303"/>
                    <a:pt x="540" y="454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2"/>
            <p:cNvSpPr/>
            <p:nvPr/>
          </p:nvSpPr>
          <p:spPr>
            <a:xfrm>
              <a:off x="2882013" y="2100470"/>
              <a:ext cx="1233070" cy="1199855"/>
            </a:xfrm>
            <a:custGeom>
              <a:avLst/>
              <a:gdLst/>
              <a:ahLst/>
              <a:cxnLst/>
              <a:rect l="l" t="t" r="r" b="b"/>
              <a:pathLst>
                <a:path w="23202" h="22577" extrusionOk="0">
                  <a:moveTo>
                    <a:pt x="3720" y="0"/>
                  </a:moveTo>
                  <a:cubicBezTo>
                    <a:pt x="2469" y="572"/>
                    <a:pt x="1240" y="1165"/>
                    <a:pt x="0" y="1725"/>
                  </a:cubicBezTo>
                  <a:cubicBezTo>
                    <a:pt x="377" y="3504"/>
                    <a:pt x="733" y="5316"/>
                    <a:pt x="1111" y="7095"/>
                  </a:cubicBezTo>
                  <a:cubicBezTo>
                    <a:pt x="1445" y="8669"/>
                    <a:pt x="2102" y="10167"/>
                    <a:pt x="3159" y="11396"/>
                  </a:cubicBezTo>
                  <a:cubicBezTo>
                    <a:pt x="4852" y="13391"/>
                    <a:pt x="6835" y="15181"/>
                    <a:pt x="8927" y="16798"/>
                  </a:cubicBezTo>
                  <a:cubicBezTo>
                    <a:pt x="9736" y="18490"/>
                    <a:pt x="10889" y="20625"/>
                    <a:pt x="11860" y="22577"/>
                  </a:cubicBezTo>
                  <a:lnTo>
                    <a:pt x="23061" y="20345"/>
                  </a:lnTo>
                  <a:cubicBezTo>
                    <a:pt x="22889" y="19622"/>
                    <a:pt x="22684" y="18965"/>
                    <a:pt x="22512" y="18253"/>
                  </a:cubicBezTo>
                  <a:cubicBezTo>
                    <a:pt x="22954" y="17897"/>
                    <a:pt x="23202" y="17326"/>
                    <a:pt x="23148" y="16755"/>
                  </a:cubicBezTo>
                  <a:cubicBezTo>
                    <a:pt x="23094" y="16205"/>
                    <a:pt x="22727" y="15676"/>
                    <a:pt x="22210" y="15418"/>
                  </a:cubicBezTo>
                  <a:cubicBezTo>
                    <a:pt x="22134" y="14922"/>
                    <a:pt x="22102" y="14447"/>
                    <a:pt x="22037" y="13951"/>
                  </a:cubicBezTo>
                  <a:cubicBezTo>
                    <a:pt x="19191" y="13369"/>
                    <a:pt x="16733" y="12000"/>
                    <a:pt x="14533" y="10113"/>
                  </a:cubicBezTo>
                  <a:cubicBezTo>
                    <a:pt x="13854" y="10027"/>
                    <a:pt x="10296" y="9563"/>
                    <a:pt x="10296" y="9563"/>
                  </a:cubicBezTo>
                  <a:cubicBezTo>
                    <a:pt x="10296" y="9563"/>
                    <a:pt x="7536" y="7202"/>
                    <a:pt x="6167" y="5790"/>
                  </a:cubicBezTo>
                  <a:cubicBezTo>
                    <a:pt x="5207" y="3267"/>
                    <a:pt x="4733" y="1844"/>
                    <a:pt x="3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2"/>
            <p:cNvSpPr/>
            <p:nvPr/>
          </p:nvSpPr>
          <p:spPr>
            <a:xfrm>
              <a:off x="2895193" y="2149152"/>
              <a:ext cx="206309" cy="96883"/>
            </a:xfrm>
            <a:custGeom>
              <a:avLst/>
              <a:gdLst/>
              <a:ahLst/>
              <a:cxnLst/>
              <a:rect l="l" t="t" r="r" b="b"/>
              <a:pathLst>
                <a:path w="3882" h="1823" fill="none" extrusionOk="0">
                  <a:moveTo>
                    <a:pt x="0" y="1823"/>
                  </a:moveTo>
                  <a:lnTo>
                    <a:pt x="3881" y="1"/>
                  </a:ln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2"/>
            <p:cNvSpPr/>
            <p:nvPr/>
          </p:nvSpPr>
          <p:spPr>
            <a:xfrm>
              <a:off x="3192544" y="2408716"/>
              <a:ext cx="16103" cy="12117"/>
            </a:xfrm>
            <a:custGeom>
              <a:avLst/>
              <a:gdLst/>
              <a:ahLst/>
              <a:cxnLst/>
              <a:rect l="l" t="t" r="r" b="b"/>
              <a:pathLst>
                <a:path w="303" h="228" fill="none" extrusionOk="0">
                  <a:moveTo>
                    <a:pt x="302" y="1"/>
                  </a:moveTo>
                  <a:cubicBezTo>
                    <a:pt x="195" y="76"/>
                    <a:pt x="108" y="163"/>
                    <a:pt x="1" y="227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2"/>
            <p:cNvSpPr/>
            <p:nvPr/>
          </p:nvSpPr>
          <p:spPr>
            <a:xfrm>
              <a:off x="3524865" y="3050453"/>
              <a:ext cx="160498" cy="37892"/>
            </a:xfrm>
            <a:custGeom>
              <a:avLst/>
              <a:gdLst/>
              <a:ahLst/>
              <a:cxnLst/>
              <a:rect l="l" t="t" r="r" b="b"/>
              <a:pathLst>
                <a:path w="3020" h="713" fill="none" extrusionOk="0">
                  <a:moveTo>
                    <a:pt x="1" y="1"/>
                  </a:moveTo>
                  <a:cubicBezTo>
                    <a:pt x="367" y="400"/>
                    <a:pt x="928" y="659"/>
                    <a:pt x="1478" y="691"/>
                  </a:cubicBezTo>
                  <a:cubicBezTo>
                    <a:pt x="2028" y="712"/>
                    <a:pt x="2599" y="508"/>
                    <a:pt x="3020" y="130"/>
                  </a:cubicBezTo>
                </a:path>
              </a:pathLst>
            </a:custGeom>
            <a:noFill/>
            <a:ln w="3500" cap="rnd" cmpd="sng">
              <a:solidFill>
                <a:srgbClr val="0603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2"/>
            <p:cNvSpPr/>
            <p:nvPr/>
          </p:nvSpPr>
          <p:spPr>
            <a:xfrm>
              <a:off x="4056057" y="2882565"/>
              <a:ext cx="57928" cy="273962"/>
            </a:xfrm>
            <a:custGeom>
              <a:avLst/>
              <a:gdLst/>
              <a:ahLst/>
              <a:cxnLst/>
              <a:rect l="l" t="t" r="r" b="b"/>
              <a:pathLst>
                <a:path w="1090" h="5155" fill="none" extrusionOk="0">
                  <a:moveTo>
                    <a:pt x="0" y="1"/>
                  </a:moveTo>
                  <a:cubicBezTo>
                    <a:pt x="43" y="260"/>
                    <a:pt x="65" y="497"/>
                    <a:pt x="108" y="756"/>
                  </a:cubicBezTo>
                  <a:cubicBezTo>
                    <a:pt x="615" y="1014"/>
                    <a:pt x="981" y="1510"/>
                    <a:pt x="1035" y="2082"/>
                  </a:cubicBezTo>
                  <a:cubicBezTo>
                    <a:pt x="1089" y="2642"/>
                    <a:pt x="841" y="3235"/>
                    <a:pt x="388" y="3591"/>
                  </a:cubicBezTo>
                  <a:cubicBezTo>
                    <a:pt x="539" y="4087"/>
                    <a:pt x="658" y="4658"/>
                    <a:pt x="809" y="5154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2"/>
            <p:cNvSpPr/>
            <p:nvPr/>
          </p:nvSpPr>
          <p:spPr>
            <a:xfrm>
              <a:off x="4057757" y="2892929"/>
              <a:ext cx="10363" cy="8609"/>
            </a:xfrm>
            <a:custGeom>
              <a:avLst/>
              <a:gdLst/>
              <a:ahLst/>
              <a:cxnLst/>
              <a:rect l="l" t="t" r="r" b="b"/>
              <a:pathLst>
                <a:path w="195" h="162" fill="none" extrusionOk="0">
                  <a:moveTo>
                    <a:pt x="0" y="162"/>
                  </a:moveTo>
                  <a:lnTo>
                    <a:pt x="195" y="0"/>
                  </a:lnTo>
                </a:path>
              </a:pathLst>
            </a:custGeom>
            <a:noFill/>
            <a:ln w="3500" cap="rnd" cmpd="sng">
              <a:solidFill>
                <a:srgbClr val="0603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2"/>
            <p:cNvSpPr/>
            <p:nvPr/>
          </p:nvSpPr>
          <p:spPr>
            <a:xfrm>
              <a:off x="3516840" y="2625871"/>
              <a:ext cx="360483" cy="152473"/>
            </a:xfrm>
            <a:custGeom>
              <a:avLst/>
              <a:gdLst/>
              <a:ahLst/>
              <a:cxnLst/>
              <a:rect l="l" t="t" r="r" b="b"/>
              <a:pathLst>
                <a:path w="6783" h="2869" fill="none" extrusionOk="0">
                  <a:moveTo>
                    <a:pt x="1" y="1"/>
                  </a:moveTo>
                  <a:cubicBezTo>
                    <a:pt x="346" y="1435"/>
                    <a:pt x="1683" y="2599"/>
                    <a:pt x="3171" y="2729"/>
                  </a:cubicBezTo>
                  <a:cubicBezTo>
                    <a:pt x="4648" y="2869"/>
                    <a:pt x="6168" y="1974"/>
                    <a:pt x="6782" y="615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2"/>
            <p:cNvSpPr/>
            <p:nvPr/>
          </p:nvSpPr>
          <p:spPr>
            <a:xfrm>
              <a:off x="3499673" y="2782332"/>
              <a:ext cx="555844" cy="111179"/>
            </a:xfrm>
            <a:custGeom>
              <a:avLst/>
              <a:gdLst/>
              <a:ahLst/>
              <a:cxnLst/>
              <a:rect l="l" t="t" r="r" b="b"/>
              <a:pathLst>
                <a:path w="10459" h="2092" extrusionOk="0">
                  <a:moveTo>
                    <a:pt x="10361" y="0"/>
                  </a:moveTo>
                  <a:lnTo>
                    <a:pt x="0" y="1121"/>
                  </a:lnTo>
                  <a:lnTo>
                    <a:pt x="108" y="2092"/>
                  </a:lnTo>
                  <a:lnTo>
                    <a:pt x="10458" y="960"/>
                  </a:lnTo>
                  <a:lnTo>
                    <a:pt x="1036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2"/>
            <p:cNvSpPr/>
            <p:nvPr/>
          </p:nvSpPr>
          <p:spPr>
            <a:xfrm>
              <a:off x="3504829" y="2833884"/>
              <a:ext cx="556428" cy="111232"/>
            </a:xfrm>
            <a:custGeom>
              <a:avLst/>
              <a:gdLst/>
              <a:ahLst/>
              <a:cxnLst/>
              <a:rect l="l" t="t" r="r" b="b"/>
              <a:pathLst>
                <a:path w="10470" h="2093" extrusionOk="0">
                  <a:moveTo>
                    <a:pt x="10361" y="1"/>
                  </a:moveTo>
                  <a:lnTo>
                    <a:pt x="0" y="1122"/>
                  </a:lnTo>
                  <a:lnTo>
                    <a:pt x="108" y="2092"/>
                  </a:lnTo>
                  <a:lnTo>
                    <a:pt x="10469" y="960"/>
                  </a:lnTo>
                  <a:lnTo>
                    <a:pt x="1036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2"/>
            <p:cNvSpPr/>
            <p:nvPr/>
          </p:nvSpPr>
          <p:spPr>
            <a:xfrm>
              <a:off x="3510568" y="2885435"/>
              <a:ext cx="555844" cy="110648"/>
            </a:xfrm>
            <a:custGeom>
              <a:avLst/>
              <a:gdLst/>
              <a:ahLst/>
              <a:cxnLst/>
              <a:rect l="l" t="t" r="r" b="b"/>
              <a:pathLst>
                <a:path w="10459" h="2082" extrusionOk="0">
                  <a:moveTo>
                    <a:pt x="10350" y="1"/>
                  </a:moveTo>
                  <a:lnTo>
                    <a:pt x="0" y="1122"/>
                  </a:lnTo>
                  <a:lnTo>
                    <a:pt x="108" y="2082"/>
                  </a:lnTo>
                  <a:lnTo>
                    <a:pt x="10458" y="960"/>
                  </a:lnTo>
                  <a:lnTo>
                    <a:pt x="10350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2"/>
            <p:cNvSpPr/>
            <p:nvPr/>
          </p:nvSpPr>
          <p:spPr>
            <a:xfrm>
              <a:off x="3516840" y="2936455"/>
              <a:ext cx="555844" cy="111179"/>
            </a:xfrm>
            <a:custGeom>
              <a:avLst/>
              <a:gdLst/>
              <a:ahLst/>
              <a:cxnLst/>
              <a:rect l="l" t="t" r="r" b="b"/>
              <a:pathLst>
                <a:path w="10459" h="2092" extrusionOk="0">
                  <a:moveTo>
                    <a:pt x="10351" y="0"/>
                  </a:moveTo>
                  <a:lnTo>
                    <a:pt x="1" y="1132"/>
                  </a:lnTo>
                  <a:lnTo>
                    <a:pt x="98" y="2092"/>
                  </a:lnTo>
                  <a:lnTo>
                    <a:pt x="10459" y="971"/>
                  </a:lnTo>
                  <a:lnTo>
                    <a:pt x="1035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2"/>
            <p:cNvSpPr/>
            <p:nvPr/>
          </p:nvSpPr>
          <p:spPr>
            <a:xfrm>
              <a:off x="3521995" y="2988007"/>
              <a:ext cx="555844" cy="111232"/>
            </a:xfrm>
            <a:custGeom>
              <a:avLst/>
              <a:gdLst/>
              <a:ahLst/>
              <a:cxnLst/>
              <a:rect l="l" t="t" r="r" b="b"/>
              <a:pathLst>
                <a:path w="10459" h="2093" extrusionOk="0">
                  <a:moveTo>
                    <a:pt x="10362" y="1"/>
                  </a:moveTo>
                  <a:lnTo>
                    <a:pt x="1" y="1122"/>
                  </a:lnTo>
                  <a:lnTo>
                    <a:pt x="109" y="2092"/>
                  </a:lnTo>
                  <a:lnTo>
                    <a:pt x="10459" y="971"/>
                  </a:lnTo>
                  <a:lnTo>
                    <a:pt x="10362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2"/>
            <p:cNvSpPr/>
            <p:nvPr/>
          </p:nvSpPr>
          <p:spPr>
            <a:xfrm>
              <a:off x="3527734" y="3039612"/>
              <a:ext cx="555844" cy="111179"/>
            </a:xfrm>
            <a:custGeom>
              <a:avLst/>
              <a:gdLst/>
              <a:ahLst/>
              <a:cxnLst/>
              <a:rect l="l" t="t" r="r" b="b"/>
              <a:pathLst>
                <a:path w="10459" h="2092" extrusionOk="0">
                  <a:moveTo>
                    <a:pt x="10351" y="0"/>
                  </a:moveTo>
                  <a:lnTo>
                    <a:pt x="1" y="1121"/>
                  </a:lnTo>
                  <a:lnTo>
                    <a:pt x="98" y="2092"/>
                  </a:lnTo>
                  <a:lnTo>
                    <a:pt x="10459" y="960"/>
                  </a:lnTo>
                  <a:lnTo>
                    <a:pt x="1035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2"/>
            <p:cNvSpPr/>
            <p:nvPr/>
          </p:nvSpPr>
          <p:spPr>
            <a:xfrm>
              <a:off x="3544954" y="2466592"/>
              <a:ext cx="301438" cy="283369"/>
            </a:xfrm>
            <a:custGeom>
              <a:avLst/>
              <a:gdLst/>
              <a:ahLst/>
              <a:cxnLst/>
              <a:rect l="l" t="t" r="r" b="b"/>
              <a:pathLst>
                <a:path w="5672" h="5332" extrusionOk="0">
                  <a:moveTo>
                    <a:pt x="3312" y="0"/>
                  </a:moveTo>
                  <a:cubicBezTo>
                    <a:pt x="3304" y="0"/>
                    <a:pt x="3296" y="0"/>
                    <a:pt x="3288" y="1"/>
                  </a:cubicBezTo>
                  <a:cubicBezTo>
                    <a:pt x="3040" y="335"/>
                    <a:pt x="2652" y="594"/>
                    <a:pt x="2232" y="648"/>
                  </a:cubicBezTo>
                  <a:cubicBezTo>
                    <a:pt x="2124" y="906"/>
                    <a:pt x="2016" y="1144"/>
                    <a:pt x="1908" y="1402"/>
                  </a:cubicBezTo>
                  <a:cubicBezTo>
                    <a:pt x="1820" y="1365"/>
                    <a:pt x="1725" y="1347"/>
                    <a:pt x="1632" y="1347"/>
                  </a:cubicBezTo>
                  <a:cubicBezTo>
                    <a:pt x="1429" y="1347"/>
                    <a:pt x="1229" y="1431"/>
                    <a:pt x="1089" y="1586"/>
                  </a:cubicBezTo>
                  <a:cubicBezTo>
                    <a:pt x="884" y="1823"/>
                    <a:pt x="841" y="2168"/>
                    <a:pt x="992" y="2427"/>
                  </a:cubicBezTo>
                  <a:cubicBezTo>
                    <a:pt x="1123" y="2660"/>
                    <a:pt x="1374" y="2804"/>
                    <a:pt x="1628" y="2804"/>
                  </a:cubicBezTo>
                  <a:cubicBezTo>
                    <a:pt x="1667" y="2804"/>
                    <a:pt x="1707" y="2800"/>
                    <a:pt x="1747" y="2793"/>
                  </a:cubicBezTo>
                  <a:cubicBezTo>
                    <a:pt x="1757" y="2985"/>
                    <a:pt x="1757" y="3176"/>
                    <a:pt x="1778" y="3378"/>
                  </a:cubicBezTo>
                  <a:lnTo>
                    <a:pt x="1778" y="3378"/>
                  </a:lnTo>
                  <a:cubicBezTo>
                    <a:pt x="1772" y="3379"/>
                    <a:pt x="1758" y="3388"/>
                    <a:pt x="1756" y="3388"/>
                  </a:cubicBezTo>
                  <a:cubicBezTo>
                    <a:pt x="1755" y="3388"/>
                    <a:pt x="1756" y="3388"/>
                    <a:pt x="1757" y="3386"/>
                  </a:cubicBezTo>
                  <a:cubicBezTo>
                    <a:pt x="1165" y="3311"/>
                    <a:pt x="572" y="3246"/>
                    <a:pt x="0" y="3181"/>
                  </a:cubicBezTo>
                  <a:lnTo>
                    <a:pt x="0" y="3181"/>
                  </a:lnTo>
                  <a:cubicBezTo>
                    <a:pt x="216" y="3947"/>
                    <a:pt x="766" y="4637"/>
                    <a:pt x="1477" y="5003"/>
                  </a:cubicBezTo>
                  <a:cubicBezTo>
                    <a:pt x="1909" y="5219"/>
                    <a:pt x="2392" y="5332"/>
                    <a:pt x="2876" y="5332"/>
                  </a:cubicBezTo>
                  <a:cubicBezTo>
                    <a:pt x="3190" y="5332"/>
                    <a:pt x="3505" y="5284"/>
                    <a:pt x="3806" y="5187"/>
                  </a:cubicBezTo>
                  <a:cubicBezTo>
                    <a:pt x="4571" y="4949"/>
                    <a:pt x="5283" y="4378"/>
                    <a:pt x="5671" y="3666"/>
                  </a:cubicBezTo>
                  <a:cubicBezTo>
                    <a:pt x="5067" y="3602"/>
                    <a:pt x="4442" y="3537"/>
                    <a:pt x="3838" y="3451"/>
                  </a:cubicBezTo>
                  <a:cubicBezTo>
                    <a:pt x="3806" y="3278"/>
                    <a:pt x="3784" y="3127"/>
                    <a:pt x="3752" y="2955"/>
                  </a:cubicBezTo>
                  <a:cubicBezTo>
                    <a:pt x="4054" y="2847"/>
                    <a:pt x="4291" y="2621"/>
                    <a:pt x="4431" y="2351"/>
                  </a:cubicBezTo>
                  <a:cubicBezTo>
                    <a:pt x="4561" y="2060"/>
                    <a:pt x="4604" y="1726"/>
                    <a:pt x="4528" y="1424"/>
                  </a:cubicBezTo>
                  <a:cubicBezTo>
                    <a:pt x="4442" y="1133"/>
                    <a:pt x="4291" y="863"/>
                    <a:pt x="4173" y="583"/>
                  </a:cubicBezTo>
                  <a:cubicBezTo>
                    <a:pt x="4025" y="245"/>
                    <a:pt x="3681" y="0"/>
                    <a:pt x="3312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2"/>
            <p:cNvSpPr/>
            <p:nvPr/>
          </p:nvSpPr>
          <p:spPr>
            <a:xfrm>
              <a:off x="3615425" y="2562839"/>
              <a:ext cx="25828" cy="4092"/>
            </a:xfrm>
            <a:custGeom>
              <a:avLst/>
              <a:gdLst/>
              <a:ahLst/>
              <a:cxnLst/>
              <a:rect l="l" t="t" r="r" b="b"/>
              <a:pathLst>
                <a:path w="486" h="77" fill="none" extrusionOk="0">
                  <a:moveTo>
                    <a:pt x="0" y="1"/>
                  </a:moveTo>
                  <a:lnTo>
                    <a:pt x="485" y="76"/>
                  </a:ln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2"/>
            <p:cNvSpPr/>
            <p:nvPr/>
          </p:nvSpPr>
          <p:spPr>
            <a:xfrm>
              <a:off x="3635461" y="2616145"/>
              <a:ext cx="12649" cy="2338"/>
            </a:xfrm>
            <a:custGeom>
              <a:avLst/>
              <a:gdLst/>
              <a:ahLst/>
              <a:cxnLst/>
              <a:rect l="l" t="t" r="r" b="b"/>
              <a:pathLst>
                <a:path w="238" h="44" fill="none" extrusionOk="0">
                  <a:moveTo>
                    <a:pt x="1" y="44"/>
                  </a:moveTo>
                  <a:cubicBezTo>
                    <a:pt x="87" y="33"/>
                    <a:pt x="162" y="22"/>
                    <a:pt x="238" y="1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2"/>
            <p:cNvSpPr/>
            <p:nvPr/>
          </p:nvSpPr>
          <p:spPr>
            <a:xfrm>
              <a:off x="3697323" y="2623585"/>
              <a:ext cx="52773" cy="8078"/>
            </a:xfrm>
            <a:custGeom>
              <a:avLst/>
              <a:gdLst/>
              <a:ahLst/>
              <a:cxnLst/>
              <a:rect l="l" t="t" r="r" b="b"/>
              <a:pathLst>
                <a:path w="993" h="152" fill="none" extrusionOk="0">
                  <a:moveTo>
                    <a:pt x="1" y="65"/>
                  </a:moveTo>
                  <a:cubicBezTo>
                    <a:pt x="324" y="152"/>
                    <a:pt x="691" y="119"/>
                    <a:pt x="993" y="1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2"/>
            <p:cNvSpPr/>
            <p:nvPr/>
          </p:nvSpPr>
          <p:spPr>
            <a:xfrm>
              <a:off x="3738032" y="2521014"/>
              <a:ext cx="16103" cy="24712"/>
            </a:xfrm>
            <a:custGeom>
              <a:avLst/>
              <a:gdLst/>
              <a:ahLst/>
              <a:cxnLst/>
              <a:rect l="l" t="t" r="r" b="b"/>
              <a:pathLst>
                <a:path w="303" h="465" fill="none" extrusionOk="0">
                  <a:moveTo>
                    <a:pt x="0" y="1"/>
                  </a:moveTo>
                  <a:cubicBezTo>
                    <a:pt x="97" y="120"/>
                    <a:pt x="205" y="260"/>
                    <a:pt x="302" y="378"/>
                  </a:cubicBezTo>
                  <a:lnTo>
                    <a:pt x="54" y="465"/>
                  </a:ln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2"/>
            <p:cNvSpPr/>
            <p:nvPr/>
          </p:nvSpPr>
          <p:spPr>
            <a:xfrm>
              <a:off x="3688766" y="2526169"/>
              <a:ext cx="20673" cy="8078"/>
            </a:xfrm>
            <a:custGeom>
              <a:avLst/>
              <a:gdLst/>
              <a:ahLst/>
              <a:cxnLst/>
              <a:rect l="l" t="t" r="r" b="b"/>
              <a:pathLst>
                <a:path w="389" h="152" fill="none" extrusionOk="0">
                  <a:moveTo>
                    <a:pt x="0" y="152"/>
                  </a:moveTo>
                  <a:cubicBezTo>
                    <a:pt x="22" y="76"/>
                    <a:pt x="97" y="23"/>
                    <a:pt x="173" y="12"/>
                  </a:cubicBezTo>
                  <a:cubicBezTo>
                    <a:pt x="259" y="1"/>
                    <a:pt x="334" y="23"/>
                    <a:pt x="388" y="76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2"/>
            <p:cNvSpPr/>
            <p:nvPr/>
          </p:nvSpPr>
          <p:spPr>
            <a:xfrm>
              <a:off x="3759237" y="2509003"/>
              <a:ext cx="14349" cy="11532"/>
            </a:xfrm>
            <a:custGeom>
              <a:avLst/>
              <a:gdLst/>
              <a:ahLst/>
              <a:cxnLst/>
              <a:rect l="l" t="t" r="r" b="b"/>
              <a:pathLst>
                <a:path w="270" h="217" fill="none" extrusionOk="0">
                  <a:moveTo>
                    <a:pt x="0" y="216"/>
                  </a:moveTo>
                  <a:cubicBezTo>
                    <a:pt x="22" y="98"/>
                    <a:pt x="151" y="1"/>
                    <a:pt x="270" y="54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2"/>
            <p:cNvSpPr/>
            <p:nvPr/>
          </p:nvSpPr>
          <p:spPr>
            <a:xfrm>
              <a:off x="3675586" y="2498108"/>
              <a:ext cx="33853" cy="12117"/>
            </a:xfrm>
            <a:custGeom>
              <a:avLst/>
              <a:gdLst/>
              <a:ahLst/>
              <a:cxnLst/>
              <a:rect l="l" t="t" r="r" b="b"/>
              <a:pathLst>
                <a:path w="637" h="228" fill="none" extrusionOk="0">
                  <a:moveTo>
                    <a:pt x="0" y="227"/>
                  </a:moveTo>
                  <a:cubicBezTo>
                    <a:pt x="216" y="152"/>
                    <a:pt x="421" y="87"/>
                    <a:pt x="636" y="1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2"/>
            <p:cNvSpPr/>
            <p:nvPr/>
          </p:nvSpPr>
          <p:spPr>
            <a:xfrm>
              <a:off x="3748927" y="2488382"/>
              <a:ext cx="12064" cy="1754"/>
            </a:xfrm>
            <a:custGeom>
              <a:avLst/>
              <a:gdLst/>
              <a:ahLst/>
              <a:cxnLst/>
              <a:rect l="l" t="t" r="r" b="b"/>
              <a:pathLst>
                <a:path w="227" h="33" fill="none" extrusionOk="0">
                  <a:moveTo>
                    <a:pt x="0" y="33"/>
                  </a:moveTo>
                  <a:cubicBezTo>
                    <a:pt x="76" y="22"/>
                    <a:pt x="140" y="11"/>
                    <a:pt x="227" y="0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2"/>
            <p:cNvSpPr/>
            <p:nvPr/>
          </p:nvSpPr>
          <p:spPr>
            <a:xfrm>
              <a:off x="3711672" y="2557153"/>
              <a:ext cx="26998" cy="17219"/>
            </a:xfrm>
            <a:custGeom>
              <a:avLst/>
              <a:gdLst/>
              <a:ahLst/>
              <a:cxnLst/>
              <a:rect l="l" t="t" r="r" b="b"/>
              <a:pathLst>
                <a:path w="508" h="324" fill="none" extrusionOk="0">
                  <a:moveTo>
                    <a:pt x="432" y="280"/>
                  </a:moveTo>
                  <a:cubicBezTo>
                    <a:pt x="335" y="324"/>
                    <a:pt x="227" y="324"/>
                    <a:pt x="141" y="270"/>
                  </a:cubicBezTo>
                  <a:cubicBezTo>
                    <a:pt x="65" y="216"/>
                    <a:pt x="1" y="86"/>
                    <a:pt x="1" y="0"/>
                  </a:cubicBezTo>
                  <a:cubicBezTo>
                    <a:pt x="173" y="11"/>
                    <a:pt x="346" y="22"/>
                    <a:pt x="507" y="22"/>
                  </a:cubicBezTo>
                  <a:cubicBezTo>
                    <a:pt x="507" y="108"/>
                    <a:pt x="453" y="183"/>
                    <a:pt x="432" y="280"/>
                  </a:cubicBezTo>
                  <a:close/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2"/>
            <p:cNvSpPr/>
            <p:nvPr/>
          </p:nvSpPr>
          <p:spPr>
            <a:xfrm>
              <a:off x="3839434" y="4531046"/>
              <a:ext cx="434407" cy="481919"/>
            </a:xfrm>
            <a:custGeom>
              <a:avLst/>
              <a:gdLst/>
              <a:ahLst/>
              <a:cxnLst/>
              <a:rect l="l" t="t" r="r" b="b"/>
              <a:pathLst>
                <a:path w="8174" h="9068" extrusionOk="0">
                  <a:moveTo>
                    <a:pt x="637" y="1"/>
                  </a:moveTo>
                  <a:cubicBezTo>
                    <a:pt x="421" y="1920"/>
                    <a:pt x="216" y="3850"/>
                    <a:pt x="1" y="5780"/>
                  </a:cubicBezTo>
                  <a:lnTo>
                    <a:pt x="626" y="6028"/>
                  </a:lnTo>
                  <a:cubicBezTo>
                    <a:pt x="777" y="5532"/>
                    <a:pt x="906" y="5036"/>
                    <a:pt x="1057" y="4540"/>
                  </a:cubicBezTo>
                  <a:lnTo>
                    <a:pt x="1704" y="6480"/>
                  </a:lnTo>
                  <a:lnTo>
                    <a:pt x="8065" y="9068"/>
                  </a:lnTo>
                  <a:cubicBezTo>
                    <a:pt x="8162" y="8895"/>
                    <a:pt x="8173" y="8680"/>
                    <a:pt x="8119" y="8475"/>
                  </a:cubicBezTo>
                  <a:cubicBezTo>
                    <a:pt x="8065" y="8281"/>
                    <a:pt x="7957" y="8098"/>
                    <a:pt x="7860" y="7936"/>
                  </a:cubicBezTo>
                  <a:cubicBezTo>
                    <a:pt x="7645" y="7569"/>
                    <a:pt x="7451" y="7257"/>
                    <a:pt x="7267" y="6879"/>
                  </a:cubicBezTo>
                  <a:cubicBezTo>
                    <a:pt x="6610" y="5402"/>
                    <a:pt x="6523" y="3666"/>
                    <a:pt x="7160" y="2157"/>
                  </a:cubicBezTo>
                  <a:cubicBezTo>
                    <a:pt x="4949" y="1435"/>
                    <a:pt x="2836" y="712"/>
                    <a:pt x="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2"/>
            <p:cNvSpPr/>
            <p:nvPr/>
          </p:nvSpPr>
          <p:spPr>
            <a:xfrm>
              <a:off x="4108193" y="4797520"/>
              <a:ext cx="71108" cy="24075"/>
            </a:xfrm>
            <a:custGeom>
              <a:avLst/>
              <a:gdLst/>
              <a:ahLst/>
              <a:cxnLst/>
              <a:rect l="l" t="t" r="r" b="b"/>
              <a:pathLst>
                <a:path w="1338" h="453" fill="none" extrusionOk="0">
                  <a:moveTo>
                    <a:pt x="0" y="0"/>
                  </a:moveTo>
                  <a:cubicBezTo>
                    <a:pt x="442" y="140"/>
                    <a:pt x="895" y="302"/>
                    <a:pt x="1337" y="453"/>
                  </a:cubicBezTo>
                </a:path>
              </a:pathLst>
            </a:custGeom>
            <a:noFill/>
            <a:ln w="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2"/>
            <p:cNvSpPr/>
            <p:nvPr/>
          </p:nvSpPr>
          <p:spPr>
            <a:xfrm>
              <a:off x="4111063" y="4761965"/>
              <a:ext cx="63083" cy="25297"/>
            </a:xfrm>
            <a:custGeom>
              <a:avLst/>
              <a:gdLst/>
              <a:ahLst/>
              <a:cxnLst/>
              <a:rect l="l" t="t" r="r" b="b"/>
              <a:pathLst>
                <a:path w="1187" h="476" fill="none" extrusionOk="0">
                  <a:moveTo>
                    <a:pt x="0" y="1"/>
                  </a:moveTo>
                  <a:cubicBezTo>
                    <a:pt x="399" y="162"/>
                    <a:pt x="798" y="313"/>
                    <a:pt x="1186" y="475"/>
                  </a:cubicBezTo>
                </a:path>
              </a:pathLst>
            </a:custGeom>
            <a:noFill/>
            <a:ln w="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2"/>
            <p:cNvSpPr/>
            <p:nvPr/>
          </p:nvSpPr>
          <p:spPr>
            <a:xfrm>
              <a:off x="4115633" y="4722425"/>
              <a:ext cx="58513" cy="26413"/>
            </a:xfrm>
            <a:custGeom>
              <a:avLst/>
              <a:gdLst/>
              <a:ahLst/>
              <a:cxnLst/>
              <a:rect l="l" t="t" r="r" b="b"/>
              <a:pathLst>
                <a:path w="1101" h="497" fill="none" extrusionOk="0">
                  <a:moveTo>
                    <a:pt x="0" y="1"/>
                  </a:moveTo>
                  <a:cubicBezTo>
                    <a:pt x="367" y="173"/>
                    <a:pt x="744" y="324"/>
                    <a:pt x="1100" y="497"/>
                  </a:cubicBezTo>
                </a:path>
              </a:pathLst>
            </a:custGeom>
            <a:noFill/>
            <a:ln w="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2"/>
            <p:cNvSpPr/>
            <p:nvPr/>
          </p:nvSpPr>
          <p:spPr>
            <a:xfrm>
              <a:off x="3496804" y="3148455"/>
              <a:ext cx="966654" cy="1527015"/>
            </a:xfrm>
            <a:custGeom>
              <a:avLst/>
              <a:gdLst/>
              <a:ahLst/>
              <a:cxnLst/>
              <a:rect l="l" t="t" r="r" b="b"/>
              <a:pathLst>
                <a:path w="18189" h="28733" extrusionOk="0">
                  <a:moveTo>
                    <a:pt x="11396" y="0"/>
                  </a:moveTo>
                  <a:lnTo>
                    <a:pt x="0" y="2534"/>
                  </a:lnTo>
                  <a:cubicBezTo>
                    <a:pt x="313" y="3990"/>
                    <a:pt x="615" y="5434"/>
                    <a:pt x="928" y="6890"/>
                  </a:cubicBezTo>
                  <a:cubicBezTo>
                    <a:pt x="1208" y="8173"/>
                    <a:pt x="1801" y="9391"/>
                    <a:pt x="2717" y="10329"/>
                  </a:cubicBezTo>
                  <a:cubicBezTo>
                    <a:pt x="3634" y="11267"/>
                    <a:pt x="4755" y="11968"/>
                    <a:pt x="5866" y="12658"/>
                  </a:cubicBezTo>
                  <a:cubicBezTo>
                    <a:pt x="7127" y="13445"/>
                    <a:pt x="8378" y="14232"/>
                    <a:pt x="9639" y="15019"/>
                  </a:cubicBezTo>
                  <a:cubicBezTo>
                    <a:pt x="7979" y="18566"/>
                    <a:pt x="6965" y="22480"/>
                    <a:pt x="6599" y="26404"/>
                  </a:cubicBezTo>
                  <a:lnTo>
                    <a:pt x="13952" y="28733"/>
                  </a:lnTo>
                  <a:cubicBezTo>
                    <a:pt x="15041" y="25218"/>
                    <a:pt x="15946" y="22426"/>
                    <a:pt x="17154" y="18199"/>
                  </a:cubicBezTo>
                  <a:cubicBezTo>
                    <a:pt x="17617" y="16604"/>
                    <a:pt x="18189" y="15030"/>
                    <a:pt x="17908" y="13402"/>
                  </a:cubicBezTo>
                  <a:cubicBezTo>
                    <a:pt x="17628" y="11763"/>
                    <a:pt x="16722" y="10275"/>
                    <a:pt x="15547" y="9111"/>
                  </a:cubicBezTo>
                  <a:cubicBezTo>
                    <a:pt x="13865" y="7450"/>
                    <a:pt x="12022" y="6103"/>
                    <a:pt x="9973" y="4938"/>
                  </a:cubicBezTo>
                  <a:cubicBezTo>
                    <a:pt x="10836" y="4378"/>
                    <a:pt x="11709" y="3860"/>
                    <a:pt x="12561" y="3300"/>
                  </a:cubicBezTo>
                  <a:cubicBezTo>
                    <a:pt x="12173" y="2211"/>
                    <a:pt x="11795" y="1089"/>
                    <a:pt x="11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2"/>
            <p:cNvSpPr/>
            <p:nvPr/>
          </p:nvSpPr>
          <p:spPr>
            <a:xfrm>
              <a:off x="3511153" y="3181671"/>
              <a:ext cx="591344" cy="146733"/>
            </a:xfrm>
            <a:custGeom>
              <a:avLst/>
              <a:gdLst/>
              <a:ahLst/>
              <a:cxnLst/>
              <a:rect l="l" t="t" r="r" b="b"/>
              <a:pathLst>
                <a:path w="11127" h="2761" fill="none" extrusionOk="0">
                  <a:moveTo>
                    <a:pt x="0" y="2761"/>
                  </a:moveTo>
                  <a:cubicBezTo>
                    <a:pt x="3741" y="1995"/>
                    <a:pt x="7450" y="1079"/>
                    <a:pt x="11126" y="1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2"/>
            <p:cNvSpPr/>
            <p:nvPr/>
          </p:nvSpPr>
          <p:spPr>
            <a:xfrm>
              <a:off x="3562704" y="3296838"/>
              <a:ext cx="138708" cy="226398"/>
            </a:xfrm>
            <a:custGeom>
              <a:avLst/>
              <a:gdLst/>
              <a:ahLst/>
              <a:cxnLst/>
              <a:rect l="l" t="t" r="r" b="b"/>
              <a:pathLst>
                <a:path w="2610" h="4260" fill="none" extrusionOk="0">
                  <a:moveTo>
                    <a:pt x="0" y="4259"/>
                  </a:moveTo>
                  <a:cubicBezTo>
                    <a:pt x="906" y="4098"/>
                    <a:pt x="1725" y="3494"/>
                    <a:pt x="2157" y="2664"/>
                  </a:cubicBezTo>
                  <a:cubicBezTo>
                    <a:pt x="2588" y="1844"/>
                    <a:pt x="2609" y="831"/>
                    <a:pt x="2232" y="1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2"/>
            <p:cNvSpPr/>
            <p:nvPr/>
          </p:nvSpPr>
          <p:spPr>
            <a:xfrm>
              <a:off x="4064613" y="3193150"/>
              <a:ext cx="140462" cy="41294"/>
            </a:xfrm>
            <a:custGeom>
              <a:avLst/>
              <a:gdLst/>
              <a:ahLst/>
              <a:cxnLst/>
              <a:rect l="l" t="t" r="r" b="b"/>
              <a:pathLst>
                <a:path w="2643" h="777" fill="none" extrusionOk="0">
                  <a:moveTo>
                    <a:pt x="1" y="0"/>
                  </a:moveTo>
                  <a:cubicBezTo>
                    <a:pt x="324" y="345"/>
                    <a:pt x="766" y="604"/>
                    <a:pt x="1241" y="680"/>
                  </a:cubicBezTo>
                  <a:cubicBezTo>
                    <a:pt x="1715" y="777"/>
                    <a:pt x="2211" y="712"/>
                    <a:pt x="2642" y="496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2"/>
            <p:cNvSpPr/>
            <p:nvPr/>
          </p:nvSpPr>
          <p:spPr>
            <a:xfrm>
              <a:off x="3986117" y="3391969"/>
              <a:ext cx="315203" cy="217788"/>
            </a:xfrm>
            <a:custGeom>
              <a:avLst/>
              <a:gdLst/>
              <a:ahLst/>
              <a:cxnLst/>
              <a:rect l="l" t="t" r="r" b="b"/>
              <a:pathLst>
                <a:path w="5931" h="4098" fill="none" extrusionOk="0">
                  <a:moveTo>
                    <a:pt x="1" y="1"/>
                  </a:moveTo>
                  <a:cubicBezTo>
                    <a:pt x="2168" y="1057"/>
                    <a:pt x="4173" y="2437"/>
                    <a:pt x="5931" y="4097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2"/>
            <p:cNvSpPr/>
            <p:nvPr/>
          </p:nvSpPr>
          <p:spPr>
            <a:xfrm>
              <a:off x="3622281" y="3498527"/>
              <a:ext cx="511149" cy="1061199"/>
            </a:xfrm>
            <a:custGeom>
              <a:avLst/>
              <a:gdLst/>
              <a:ahLst/>
              <a:cxnLst/>
              <a:rect l="l" t="t" r="r" b="b"/>
              <a:pathLst>
                <a:path w="9618" h="19968" fill="none" extrusionOk="0">
                  <a:moveTo>
                    <a:pt x="1" y="1"/>
                  </a:moveTo>
                  <a:cubicBezTo>
                    <a:pt x="712" y="1392"/>
                    <a:pt x="1758" y="2567"/>
                    <a:pt x="2933" y="3591"/>
                  </a:cubicBezTo>
                  <a:cubicBezTo>
                    <a:pt x="4108" y="4605"/>
                    <a:pt x="5413" y="5467"/>
                    <a:pt x="6707" y="6308"/>
                  </a:cubicBezTo>
                  <a:cubicBezTo>
                    <a:pt x="7289" y="6685"/>
                    <a:pt x="8000" y="6815"/>
                    <a:pt x="8658" y="7030"/>
                  </a:cubicBezTo>
                  <a:cubicBezTo>
                    <a:pt x="8766" y="7063"/>
                    <a:pt x="8895" y="7095"/>
                    <a:pt x="8982" y="7170"/>
                  </a:cubicBezTo>
                  <a:cubicBezTo>
                    <a:pt x="9079" y="7257"/>
                    <a:pt x="9143" y="7365"/>
                    <a:pt x="9122" y="7483"/>
                  </a:cubicBezTo>
                  <a:cubicBezTo>
                    <a:pt x="9079" y="7645"/>
                    <a:pt x="8917" y="7731"/>
                    <a:pt x="8766" y="7796"/>
                  </a:cubicBezTo>
                  <a:cubicBezTo>
                    <a:pt x="8626" y="7860"/>
                    <a:pt x="8475" y="8001"/>
                    <a:pt x="8496" y="8162"/>
                  </a:cubicBezTo>
                  <a:cubicBezTo>
                    <a:pt x="8529" y="8303"/>
                    <a:pt x="8712" y="8378"/>
                    <a:pt x="8874" y="8356"/>
                  </a:cubicBezTo>
                  <a:cubicBezTo>
                    <a:pt x="9025" y="8346"/>
                    <a:pt x="9186" y="8303"/>
                    <a:pt x="9337" y="8356"/>
                  </a:cubicBezTo>
                  <a:cubicBezTo>
                    <a:pt x="9542" y="8443"/>
                    <a:pt x="9618" y="8701"/>
                    <a:pt x="9553" y="8895"/>
                  </a:cubicBezTo>
                  <a:cubicBezTo>
                    <a:pt x="9467" y="9100"/>
                    <a:pt x="9283" y="9240"/>
                    <a:pt x="9079" y="9305"/>
                  </a:cubicBezTo>
                  <a:cubicBezTo>
                    <a:pt x="8874" y="9359"/>
                    <a:pt x="8647" y="9359"/>
                    <a:pt x="8432" y="9359"/>
                  </a:cubicBezTo>
                  <a:cubicBezTo>
                    <a:pt x="6933" y="12744"/>
                    <a:pt x="5833" y="16313"/>
                    <a:pt x="5251" y="19968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2"/>
            <p:cNvSpPr/>
            <p:nvPr/>
          </p:nvSpPr>
          <p:spPr>
            <a:xfrm>
              <a:off x="4034852" y="3385645"/>
              <a:ext cx="13233" cy="26998"/>
            </a:xfrm>
            <a:custGeom>
              <a:avLst/>
              <a:gdLst/>
              <a:ahLst/>
              <a:cxnLst/>
              <a:rect l="l" t="t" r="r" b="b"/>
              <a:pathLst>
                <a:path w="249" h="508" fill="none" extrusionOk="0">
                  <a:moveTo>
                    <a:pt x="0" y="508"/>
                  </a:moveTo>
                  <a:cubicBezTo>
                    <a:pt x="76" y="335"/>
                    <a:pt x="173" y="163"/>
                    <a:pt x="248" y="1"/>
                  </a:cubicBezTo>
                </a:path>
              </a:pathLst>
            </a:custGeom>
            <a:noFill/>
            <a:ln w="3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2"/>
            <p:cNvSpPr/>
            <p:nvPr/>
          </p:nvSpPr>
          <p:spPr>
            <a:xfrm>
              <a:off x="3806803" y="3105194"/>
              <a:ext cx="208328" cy="204874"/>
            </a:xfrm>
            <a:custGeom>
              <a:avLst/>
              <a:gdLst/>
              <a:ahLst/>
              <a:cxnLst/>
              <a:rect l="l" t="t" r="r" b="b"/>
              <a:pathLst>
                <a:path w="3920" h="3855" extrusionOk="0">
                  <a:moveTo>
                    <a:pt x="1656" y="0"/>
                  </a:moveTo>
                  <a:cubicBezTo>
                    <a:pt x="1512" y="0"/>
                    <a:pt x="1371" y="97"/>
                    <a:pt x="1337" y="265"/>
                  </a:cubicBezTo>
                  <a:lnTo>
                    <a:pt x="1143" y="1192"/>
                  </a:lnTo>
                  <a:lnTo>
                    <a:pt x="270" y="1558"/>
                  </a:lnTo>
                  <a:cubicBezTo>
                    <a:pt x="11" y="1645"/>
                    <a:pt x="0" y="2000"/>
                    <a:pt x="227" y="2130"/>
                  </a:cubicBezTo>
                  <a:lnTo>
                    <a:pt x="1057" y="2604"/>
                  </a:lnTo>
                  <a:lnTo>
                    <a:pt x="1132" y="3553"/>
                  </a:lnTo>
                  <a:cubicBezTo>
                    <a:pt x="1140" y="3736"/>
                    <a:pt x="1291" y="3854"/>
                    <a:pt x="1451" y="3854"/>
                  </a:cubicBezTo>
                  <a:cubicBezTo>
                    <a:pt x="1527" y="3854"/>
                    <a:pt x="1605" y="3828"/>
                    <a:pt x="1671" y="3769"/>
                  </a:cubicBezTo>
                  <a:lnTo>
                    <a:pt x="2372" y="3132"/>
                  </a:lnTo>
                  <a:lnTo>
                    <a:pt x="3299" y="3348"/>
                  </a:lnTo>
                  <a:cubicBezTo>
                    <a:pt x="3323" y="3353"/>
                    <a:pt x="3346" y="3355"/>
                    <a:pt x="3369" y="3355"/>
                  </a:cubicBezTo>
                  <a:cubicBezTo>
                    <a:pt x="3604" y="3355"/>
                    <a:pt x="3775" y="3112"/>
                    <a:pt x="3677" y="2895"/>
                  </a:cubicBezTo>
                  <a:lnTo>
                    <a:pt x="3289" y="2033"/>
                  </a:lnTo>
                  <a:lnTo>
                    <a:pt x="3774" y="1213"/>
                  </a:lnTo>
                  <a:cubicBezTo>
                    <a:pt x="3919" y="985"/>
                    <a:pt x="3744" y="716"/>
                    <a:pt x="3490" y="716"/>
                  </a:cubicBezTo>
                  <a:cubicBezTo>
                    <a:pt x="3481" y="716"/>
                    <a:pt x="3471" y="717"/>
                    <a:pt x="3461" y="717"/>
                  </a:cubicBezTo>
                  <a:lnTo>
                    <a:pt x="2523" y="825"/>
                  </a:lnTo>
                  <a:lnTo>
                    <a:pt x="1898" y="114"/>
                  </a:lnTo>
                  <a:cubicBezTo>
                    <a:pt x="1832" y="36"/>
                    <a:pt x="1744" y="0"/>
                    <a:pt x="1656" y="0"/>
                  </a:cubicBezTo>
                  <a:close/>
                </a:path>
              </a:pathLst>
            </a:custGeom>
            <a:solidFill>
              <a:srgbClr val="FF8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2"/>
            <p:cNvSpPr/>
            <p:nvPr/>
          </p:nvSpPr>
          <p:spPr>
            <a:xfrm>
              <a:off x="3829709" y="3185125"/>
              <a:ext cx="41878" cy="11532"/>
            </a:xfrm>
            <a:custGeom>
              <a:avLst/>
              <a:gdLst/>
              <a:ahLst/>
              <a:cxnLst/>
              <a:rect l="l" t="t" r="r" b="b"/>
              <a:pathLst>
                <a:path w="788" h="217" fill="none" extrusionOk="0">
                  <a:moveTo>
                    <a:pt x="0" y="216"/>
                  </a:moveTo>
                  <a:cubicBezTo>
                    <a:pt x="259" y="151"/>
                    <a:pt x="529" y="76"/>
                    <a:pt x="788" y="0"/>
                  </a:cubicBezTo>
                </a:path>
              </a:pathLst>
            </a:custGeom>
            <a:noFill/>
            <a:ln w="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2"/>
            <p:cNvSpPr/>
            <p:nvPr/>
          </p:nvSpPr>
          <p:spPr>
            <a:xfrm>
              <a:off x="3884130" y="3122094"/>
              <a:ext cx="5208" cy="34438"/>
            </a:xfrm>
            <a:custGeom>
              <a:avLst/>
              <a:gdLst/>
              <a:ahLst/>
              <a:cxnLst/>
              <a:rect l="l" t="t" r="r" b="b"/>
              <a:pathLst>
                <a:path w="98" h="648" fill="none" extrusionOk="0">
                  <a:moveTo>
                    <a:pt x="98" y="1"/>
                  </a:moveTo>
                  <a:cubicBezTo>
                    <a:pt x="65" y="216"/>
                    <a:pt x="44" y="432"/>
                    <a:pt x="1" y="647"/>
                  </a:cubicBezTo>
                </a:path>
              </a:pathLst>
            </a:custGeom>
            <a:noFill/>
            <a:ln w="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2"/>
            <p:cNvSpPr/>
            <p:nvPr/>
          </p:nvSpPr>
          <p:spPr>
            <a:xfrm>
              <a:off x="3953485" y="3157064"/>
              <a:ext cx="40124" cy="5793"/>
            </a:xfrm>
            <a:custGeom>
              <a:avLst/>
              <a:gdLst/>
              <a:ahLst/>
              <a:cxnLst/>
              <a:rect l="l" t="t" r="r" b="b"/>
              <a:pathLst>
                <a:path w="755" h="109" fill="none" extrusionOk="0">
                  <a:moveTo>
                    <a:pt x="0" y="108"/>
                  </a:moveTo>
                  <a:cubicBezTo>
                    <a:pt x="259" y="65"/>
                    <a:pt x="507" y="43"/>
                    <a:pt x="755" y="0"/>
                  </a:cubicBezTo>
                </a:path>
              </a:pathLst>
            </a:custGeom>
            <a:noFill/>
            <a:ln w="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想法泡泡: 雲朵 103">
            <a:extLst>
              <a:ext uri="{FF2B5EF4-FFF2-40B4-BE49-F238E27FC236}">
                <a16:creationId xmlns:a16="http://schemas.microsoft.com/office/drawing/2014/main" id="{37C599C5-C0FA-4733-92A0-A32A514FC748}"/>
              </a:ext>
            </a:extLst>
          </p:cNvPr>
          <p:cNvSpPr/>
          <p:nvPr/>
        </p:nvSpPr>
        <p:spPr>
          <a:xfrm rot="1498383">
            <a:off x="6851136" y="96373"/>
            <a:ext cx="1777787" cy="1528045"/>
          </a:xfrm>
          <a:prstGeom prst="cloudCallout">
            <a:avLst>
              <a:gd name="adj1" fmla="val -46169"/>
              <a:gd name="adj2" fmla="val 7779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0C9C6C2-E8C3-43F9-B8A8-E4169BFBB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4539">
            <a:off x="6853679" y="128544"/>
            <a:ext cx="1609483" cy="1609483"/>
          </a:xfrm>
          <a:prstGeom prst="rect">
            <a:avLst/>
          </a:prstGeom>
        </p:spPr>
      </p:pic>
      <p:sp>
        <p:nvSpPr>
          <p:cNvPr id="107" name="Google Shape;2631;p40">
            <a:extLst>
              <a:ext uri="{FF2B5EF4-FFF2-40B4-BE49-F238E27FC236}">
                <a16:creationId xmlns:a16="http://schemas.microsoft.com/office/drawing/2014/main" id="{88D5D148-CE4A-4A2A-922D-E0543951653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29348" y="1057468"/>
            <a:ext cx="3313282" cy="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醫生說了什麼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0106EACC-C3D5-4FEF-806F-2745FD07630E}"/>
              </a:ext>
            </a:extLst>
          </p:cNvPr>
          <p:cNvGrpSpPr/>
          <p:nvPr/>
        </p:nvGrpSpPr>
        <p:grpSpPr>
          <a:xfrm>
            <a:off x="1767779" y="929458"/>
            <a:ext cx="5497801" cy="3302300"/>
            <a:chOff x="4319594" y="2074051"/>
            <a:chExt cx="4144618" cy="2405704"/>
          </a:xfrm>
        </p:grpSpPr>
        <p:sp>
          <p:nvSpPr>
            <p:cNvPr id="6" name="Google Shape;2631;p40">
              <a:extLst>
                <a:ext uri="{FF2B5EF4-FFF2-40B4-BE49-F238E27FC236}">
                  <a16:creationId xmlns:a16="http://schemas.microsoft.com/office/drawing/2014/main" id="{D030E1DB-99B8-40B7-9EB3-DC39C9702791}"/>
                </a:ext>
              </a:extLst>
            </p:cNvPr>
            <p:cNvSpPr txBox="1">
              <a:spLocks/>
            </p:cNvSpPr>
            <p:nvPr/>
          </p:nvSpPr>
          <p:spPr>
            <a:xfrm>
              <a:off x="4438216" y="3080554"/>
              <a:ext cx="4025996" cy="36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16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9pPr>
            </a:lstStyle>
            <a:p>
              <a:pPr marL="0" indent="0"/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一個男生的性很溫柔，或一個女生的個性很陽剛，都是很自然的一件事，需要改變的不是葉永鋕，而是我們需要學習尊重每個不一樣的人。</a:t>
              </a:r>
              <a:endPara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771FE1A-230D-4357-9756-F6DB3A76E493}"/>
                </a:ext>
              </a:extLst>
            </p:cNvPr>
            <p:cNvSpPr/>
            <p:nvPr/>
          </p:nvSpPr>
          <p:spPr>
            <a:xfrm>
              <a:off x="4319594" y="2074051"/>
              <a:ext cx="4142410" cy="2405704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140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8" name="Google Shape;3318;p49"/>
          <p:cNvGrpSpPr/>
          <p:nvPr/>
        </p:nvGrpSpPr>
        <p:grpSpPr>
          <a:xfrm>
            <a:off x="6733954" y="1920948"/>
            <a:ext cx="2321780" cy="4868818"/>
            <a:chOff x="990260" y="539507"/>
            <a:chExt cx="1027398" cy="2117008"/>
          </a:xfrm>
        </p:grpSpPr>
        <p:sp>
          <p:nvSpPr>
            <p:cNvPr id="3319" name="Google Shape;3319;p49"/>
            <p:cNvSpPr/>
            <p:nvPr/>
          </p:nvSpPr>
          <p:spPr>
            <a:xfrm flipH="1">
              <a:off x="1383647" y="539507"/>
              <a:ext cx="471173" cy="421824"/>
            </a:xfrm>
            <a:custGeom>
              <a:avLst/>
              <a:gdLst/>
              <a:ahLst/>
              <a:cxnLst/>
              <a:rect l="l" t="t" r="r" b="b"/>
              <a:pathLst>
                <a:path w="6082" h="5445" extrusionOk="0">
                  <a:moveTo>
                    <a:pt x="3041" y="0"/>
                  </a:moveTo>
                  <a:cubicBezTo>
                    <a:pt x="2407" y="0"/>
                    <a:pt x="1770" y="219"/>
                    <a:pt x="1251" y="664"/>
                  </a:cubicBezTo>
                  <a:cubicBezTo>
                    <a:pt x="119" y="1646"/>
                    <a:pt x="1" y="3371"/>
                    <a:pt x="982" y="4503"/>
                  </a:cubicBezTo>
                  <a:cubicBezTo>
                    <a:pt x="1523" y="5126"/>
                    <a:pt x="2278" y="5445"/>
                    <a:pt x="3037" y="5445"/>
                  </a:cubicBezTo>
                  <a:cubicBezTo>
                    <a:pt x="3670" y="5445"/>
                    <a:pt x="4305" y="5223"/>
                    <a:pt x="4820" y="4772"/>
                  </a:cubicBezTo>
                  <a:cubicBezTo>
                    <a:pt x="5963" y="3791"/>
                    <a:pt x="6081" y="2066"/>
                    <a:pt x="5100" y="934"/>
                  </a:cubicBezTo>
                  <a:cubicBezTo>
                    <a:pt x="4559" y="316"/>
                    <a:pt x="3802" y="0"/>
                    <a:pt x="3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49"/>
            <p:cNvSpPr/>
            <p:nvPr/>
          </p:nvSpPr>
          <p:spPr>
            <a:xfrm flipH="1">
              <a:off x="1631707" y="584284"/>
              <a:ext cx="139601" cy="96915"/>
            </a:xfrm>
            <a:custGeom>
              <a:avLst/>
              <a:gdLst/>
              <a:ahLst/>
              <a:cxnLst/>
              <a:rect l="l" t="t" r="r" b="b"/>
              <a:pathLst>
                <a:path w="1802" h="1251" fill="none" extrusionOk="0">
                  <a:moveTo>
                    <a:pt x="1" y="1251"/>
                  </a:moveTo>
                  <a:cubicBezTo>
                    <a:pt x="313" y="550"/>
                    <a:pt x="1036" y="43"/>
                    <a:pt x="1801" y="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9"/>
            <p:cNvSpPr/>
            <p:nvPr/>
          </p:nvSpPr>
          <p:spPr>
            <a:xfrm flipH="1">
              <a:off x="1129781" y="711410"/>
              <a:ext cx="537100" cy="499139"/>
            </a:xfrm>
            <a:custGeom>
              <a:avLst/>
              <a:gdLst/>
              <a:ahLst/>
              <a:cxnLst/>
              <a:rect l="l" t="t" r="r" b="b"/>
              <a:pathLst>
                <a:path w="6933" h="6443" extrusionOk="0">
                  <a:moveTo>
                    <a:pt x="3466" y="0"/>
                  </a:moveTo>
                  <a:cubicBezTo>
                    <a:pt x="3297" y="0"/>
                    <a:pt x="3126" y="14"/>
                    <a:pt x="2954" y="41"/>
                  </a:cubicBezTo>
                  <a:cubicBezTo>
                    <a:pt x="1197" y="321"/>
                    <a:pt x="0" y="1982"/>
                    <a:pt x="281" y="3739"/>
                  </a:cubicBezTo>
                  <a:cubicBezTo>
                    <a:pt x="543" y="5315"/>
                    <a:pt x="1911" y="6443"/>
                    <a:pt x="3467" y="6443"/>
                  </a:cubicBezTo>
                  <a:cubicBezTo>
                    <a:pt x="3636" y="6443"/>
                    <a:pt x="3807" y="6430"/>
                    <a:pt x="3979" y="6402"/>
                  </a:cubicBezTo>
                  <a:cubicBezTo>
                    <a:pt x="5736" y="6122"/>
                    <a:pt x="6933" y="4461"/>
                    <a:pt x="6642" y="2715"/>
                  </a:cubicBezTo>
                  <a:cubicBezTo>
                    <a:pt x="6389" y="1130"/>
                    <a:pt x="5022" y="0"/>
                    <a:pt x="3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9"/>
            <p:cNvSpPr/>
            <p:nvPr/>
          </p:nvSpPr>
          <p:spPr>
            <a:xfrm flipH="1">
              <a:off x="1389539" y="763004"/>
              <a:ext cx="190499" cy="130382"/>
            </a:xfrm>
            <a:custGeom>
              <a:avLst/>
              <a:gdLst/>
              <a:ahLst/>
              <a:cxnLst/>
              <a:rect l="l" t="t" r="r" b="b"/>
              <a:pathLst>
                <a:path w="2459" h="1683" fill="none" extrusionOk="0">
                  <a:moveTo>
                    <a:pt x="1" y="1682"/>
                  </a:moveTo>
                  <a:cubicBezTo>
                    <a:pt x="162" y="1165"/>
                    <a:pt x="497" y="723"/>
                    <a:pt x="939" y="432"/>
                  </a:cubicBezTo>
                  <a:cubicBezTo>
                    <a:pt x="1381" y="130"/>
                    <a:pt x="1941" y="0"/>
                    <a:pt x="2459" y="44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9"/>
            <p:cNvSpPr/>
            <p:nvPr/>
          </p:nvSpPr>
          <p:spPr>
            <a:xfrm flipH="1">
              <a:off x="1554853" y="750300"/>
              <a:ext cx="462806" cy="422212"/>
            </a:xfrm>
            <a:custGeom>
              <a:avLst/>
              <a:gdLst/>
              <a:ahLst/>
              <a:cxnLst/>
              <a:rect l="l" t="t" r="r" b="b"/>
              <a:pathLst>
                <a:path w="5974" h="5450" extrusionOk="0">
                  <a:moveTo>
                    <a:pt x="2985" y="0"/>
                  </a:moveTo>
                  <a:cubicBezTo>
                    <a:pt x="2289" y="0"/>
                    <a:pt x="1590" y="267"/>
                    <a:pt x="1057" y="801"/>
                  </a:cubicBezTo>
                  <a:cubicBezTo>
                    <a:pt x="0" y="1868"/>
                    <a:pt x="0" y="3593"/>
                    <a:pt x="1057" y="4649"/>
                  </a:cubicBezTo>
                  <a:cubicBezTo>
                    <a:pt x="1590" y="5183"/>
                    <a:pt x="2289" y="5450"/>
                    <a:pt x="2985" y="5450"/>
                  </a:cubicBezTo>
                  <a:cubicBezTo>
                    <a:pt x="3682" y="5450"/>
                    <a:pt x="4377" y="5183"/>
                    <a:pt x="4906" y="4649"/>
                  </a:cubicBezTo>
                  <a:cubicBezTo>
                    <a:pt x="5973" y="3593"/>
                    <a:pt x="5973" y="1868"/>
                    <a:pt x="4906" y="801"/>
                  </a:cubicBezTo>
                  <a:cubicBezTo>
                    <a:pt x="4377" y="267"/>
                    <a:pt x="3682" y="0"/>
                    <a:pt x="2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49"/>
            <p:cNvSpPr/>
            <p:nvPr/>
          </p:nvSpPr>
          <p:spPr>
            <a:xfrm flipH="1">
              <a:off x="1845521" y="809796"/>
              <a:ext cx="108690" cy="151221"/>
            </a:xfrm>
            <a:custGeom>
              <a:avLst/>
              <a:gdLst/>
              <a:ahLst/>
              <a:cxnLst/>
              <a:rect l="l" t="t" r="r" b="b"/>
              <a:pathLst>
                <a:path w="1403" h="1952" fill="none" extrusionOk="0">
                  <a:moveTo>
                    <a:pt x="1" y="1952"/>
                  </a:moveTo>
                  <a:cubicBezTo>
                    <a:pt x="33" y="1100"/>
                    <a:pt x="604" y="291"/>
                    <a:pt x="1402" y="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9"/>
            <p:cNvSpPr/>
            <p:nvPr/>
          </p:nvSpPr>
          <p:spPr>
            <a:xfrm flipH="1">
              <a:off x="1387834" y="1595718"/>
              <a:ext cx="240622" cy="1060797"/>
            </a:xfrm>
            <a:custGeom>
              <a:avLst/>
              <a:gdLst/>
              <a:ahLst/>
              <a:cxnLst/>
              <a:rect l="l" t="t" r="r" b="b"/>
              <a:pathLst>
                <a:path w="3106" h="13693" fill="none" extrusionOk="0">
                  <a:moveTo>
                    <a:pt x="54" y="0"/>
                  </a:moveTo>
                  <a:lnTo>
                    <a:pt x="0" y="13693"/>
                  </a:lnTo>
                  <a:lnTo>
                    <a:pt x="3105" y="2793"/>
                  </a:ln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9"/>
            <p:cNvSpPr/>
            <p:nvPr/>
          </p:nvSpPr>
          <p:spPr>
            <a:xfrm flipH="1">
              <a:off x="990260" y="1029808"/>
              <a:ext cx="482871" cy="436698"/>
            </a:xfrm>
            <a:custGeom>
              <a:avLst/>
              <a:gdLst/>
              <a:ahLst/>
              <a:cxnLst/>
              <a:rect l="l" t="t" r="r" b="b"/>
              <a:pathLst>
                <a:path w="6233" h="5637" extrusionOk="0">
                  <a:moveTo>
                    <a:pt x="3117" y="0"/>
                  </a:moveTo>
                  <a:cubicBezTo>
                    <a:pt x="2371" y="0"/>
                    <a:pt x="1626" y="294"/>
                    <a:pt x="1068" y="880"/>
                  </a:cubicBezTo>
                  <a:cubicBezTo>
                    <a:pt x="1" y="2012"/>
                    <a:pt x="55" y="3791"/>
                    <a:pt x="1176" y="4869"/>
                  </a:cubicBezTo>
                  <a:cubicBezTo>
                    <a:pt x="1721" y="5383"/>
                    <a:pt x="2416" y="5637"/>
                    <a:pt x="3111" y="5637"/>
                  </a:cubicBezTo>
                  <a:cubicBezTo>
                    <a:pt x="3859" y="5637"/>
                    <a:pt x="4606" y="5342"/>
                    <a:pt x="5165" y="4761"/>
                  </a:cubicBezTo>
                  <a:cubicBezTo>
                    <a:pt x="6232" y="3629"/>
                    <a:pt x="6178" y="1850"/>
                    <a:pt x="5057" y="772"/>
                  </a:cubicBezTo>
                  <a:cubicBezTo>
                    <a:pt x="4511" y="257"/>
                    <a:pt x="3813" y="0"/>
                    <a:pt x="31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49"/>
            <p:cNvSpPr/>
            <p:nvPr/>
          </p:nvSpPr>
          <p:spPr>
            <a:xfrm flipH="1">
              <a:off x="1187423" y="1055295"/>
              <a:ext cx="174617" cy="73597"/>
            </a:xfrm>
            <a:custGeom>
              <a:avLst/>
              <a:gdLst/>
              <a:ahLst/>
              <a:cxnLst/>
              <a:rect l="l" t="t" r="r" b="b"/>
              <a:pathLst>
                <a:path w="2254" h="950" fill="none" extrusionOk="0">
                  <a:moveTo>
                    <a:pt x="1" y="950"/>
                  </a:moveTo>
                  <a:cubicBezTo>
                    <a:pt x="529" y="292"/>
                    <a:pt x="1445" y="1"/>
                    <a:pt x="2254" y="217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49"/>
            <p:cNvSpPr/>
            <p:nvPr/>
          </p:nvSpPr>
          <p:spPr>
            <a:xfrm flipH="1">
              <a:off x="1063784" y="1300019"/>
              <a:ext cx="122015" cy="120388"/>
            </a:xfrm>
            <a:custGeom>
              <a:avLst/>
              <a:gdLst/>
              <a:ahLst/>
              <a:cxnLst/>
              <a:rect l="l" t="t" r="r" b="b"/>
              <a:pathLst>
                <a:path w="1575" h="1554" fill="none" extrusionOk="0">
                  <a:moveTo>
                    <a:pt x="0" y="1553"/>
                  </a:moveTo>
                  <a:cubicBezTo>
                    <a:pt x="755" y="1392"/>
                    <a:pt x="1402" y="756"/>
                    <a:pt x="1575" y="1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9"/>
            <p:cNvSpPr/>
            <p:nvPr/>
          </p:nvSpPr>
          <p:spPr>
            <a:xfrm flipH="1">
              <a:off x="1596693" y="1542265"/>
              <a:ext cx="56863" cy="106986"/>
            </a:xfrm>
            <a:custGeom>
              <a:avLst/>
              <a:gdLst/>
              <a:ahLst/>
              <a:cxnLst/>
              <a:rect l="l" t="t" r="r" b="b"/>
              <a:pathLst>
                <a:path w="734" h="1381" extrusionOk="0">
                  <a:moveTo>
                    <a:pt x="357" y="0"/>
                  </a:moveTo>
                  <a:lnTo>
                    <a:pt x="1" y="1380"/>
                  </a:lnTo>
                  <a:lnTo>
                    <a:pt x="1" y="1380"/>
                  </a:lnTo>
                  <a:lnTo>
                    <a:pt x="734" y="1316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29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9"/>
            <p:cNvSpPr/>
            <p:nvPr/>
          </p:nvSpPr>
          <p:spPr>
            <a:xfrm flipH="1">
              <a:off x="1307647" y="1026321"/>
              <a:ext cx="638198" cy="568010"/>
            </a:xfrm>
            <a:custGeom>
              <a:avLst/>
              <a:gdLst/>
              <a:ahLst/>
              <a:cxnLst/>
              <a:rect l="l" t="t" r="r" b="b"/>
              <a:pathLst>
                <a:path w="8238" h="7332" extrusionOk="0">
                  <a:moveTo>
                    <a:pt x="4112" y="0"/>
                  </a:moveTo>
                  <a:cubicBezTo>
                    <a:pt x="3298" y="0"/>
                    <a:pt x="2479" y="271"/>
                    <a:pt x="1801" y="828"/>
                  </a:cubicBezTo>
                  <a:cubicBezTo>
                    <a:pt x="227" y="2111"/>
                    <a:pt x="0" y="4418"/>
                    <a:pt x="1283" y="5981"/>
                  </a:cubicBezTo>
                  <a:cubicBezTo>
                    <a:pt x="2003" y="6872"/>
                    <a:pt x="3059" y="7331"/>
                    <a:pt x="4122" y="7331"/>
                  </a:cubicBezTo>
                  <a:cubicBezTo>
                    <a:pt x="4938" y="7331"/>
                    <a:pt x="5758" y="7062"/>
                    <a:pt x="6437" y="6509"/>
                  </a:cubicBezTo>
                  <a:cubicBezTo>
                    <a:pt x="8000" y="5226"/>
                    <a:pt x="8237" y="2919"/>
                    <a:pt x="6954" y="1345"/>
                  </a:cubicBezTo>
                  <a:cubicBezTo>
                    <a:pt x="6228" y="460"/>
                    <a:pt x="5174" y="0"/>
                    <a:pt x="4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49"/>
            <p:cNvSpPr/>
            <p:nvPr/>
          </p:nvSpPr>
          <p:spPr>
            <a:xfrm flipH="1">
              <a:off x="1604982" y="1590683"/>
              <a:ext cx="36876" cy="4261"/>
            </a:xfrm>
            <a:custGeom>
              <a:avLst/>
              <a:gdLst/>
              <a:ahLst/>
              <a:cxnLst/>
              <a:rect l="l" t="t" r="r" b="b"/>
              <a:pathLst>
                <a:path w="476" h="55" fill="none" extrusionOk="0">
                  <a:moveTo>
                    <a:pt x="1" y="55"/>
                  </a:moveTo>
                  <a:cubicBezTo>
                    <a:pt x="163" y="44"/>
                    <a:pt x="313" y="12"/>
                    <a:pt x="475" y="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49"/>
            <p:cNvSpPr/>
            <p:nvPr/>
          </p:nvSpPr>
          <p:spPr>
            <a:xfrm flipH="1">
              <a:off x="1663468" y="1085430"/>
              <a:ext cx="181357" cy="181280"/>
            </a:xfrm>
            <a:custGeom>
              <a:avLst/>
              <a:gdLst/>
              <a:ahLst/>
              <a:cxnLst/>
              <a:rect l="l" t="t" r="r" b="b"/>
              <a:pathLst>
                <a:path w="2341" h="2340" fill="none" extrusionOk="0">
                  <a:moveTo>
                    <a:pt x="1" y="2340"/>
                  </a:moveTo>
                  <a:cubicBezTo>
                    <a:pt x="98" y="1768"/>
                    <a:pt x="378" y="1208"/>
                    <a:pt x="788" y="798"/>
                  </a:cubicBezTo>
                  <a:cubicBezTo>
                    <a:pt x="1198" y="377"/>
                    <a:pt x="1758" y="97"/>
                    <a:pt x="2340" y="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49"/>
            <p:cNvSpPr/>
            <p:nvPr/>
          </p:nvSpPr>
          <p:spPr>
            <a:xfrm flipH="1">
              <a:off x="1055411" y="1331859"/>
              <a:ext cx="532141" cy="472644"/>
            </a:xfrm>
            <a:custGeom>
              <a:avLst/>
              <a:gdLst/>
              <a:ahLst/>
              <a:cxnLst/>
              <a:rect l="l" t="t" r="r" b="b"/>
              <a:pathLst>
                <a:path w="6869" h="6101" extrusionOk="0">
                  <a:moveTo>
                    <a:pt x="3434" y="1"/>
                  </a:moveTo>
                  <a:cubicBezTo>
                    <a:pt x="2191" y="1"/>
                    <a:pt x="1020" y="773"/>
                    <a:pt x="572" y="2016"/>
                  </a:cubicBezTo>
                  <a:cubicBezTo>
                    <a:pt x="1" y="3600"/>
                    <a:pt x="820" y="5347"/>
                    <a:pt x="2394" y="5918"/>
                  </a:cubicBezTo>
                  <a:cubicBezTo>
                    <a:pt x="2736" y="6042"/>
                    <a:pt x="3086" y="6100"/>
                    <a:pt x="3430" y="6100"/>
                  </a:cubicBezTo>
                  <a:cubicBezTo>
                    <a:pt x="4678" y="6100"/>
                    <a:pt x="5849" y="5328"/>
                    <a:pt x="6297" y="4086"/>
                  </a:cubicBezTo>
                  <a:cubicBezTo>
                    <a:pt x="6868" y="2501"/>
                    <a:pt x="6049" y="754"/>
                    <a:pt x="4464" y="183"/>
                  </a:cubicBezTo>
                  <a:cubicBezTo>
                    <a:pt x="4124" y="59"/>
                    <a:pt x="3776" y="1"/>
                    <a:pt x="34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9"/>
            <p:cNvSpPr/>
            <p:nvPr/>
          </p:nvSpPr>
          <p:spPr>
            <a:xfrm flipH="1">
              <a:off x="1364441" y="1767777"/>
              <a:ext cx="55236" cy="88626"/>
            </a:xfrm>
            <a:custGeom>
              <a:avLst/>
              <a:gdLst/>
              <a:ahLst/>
              <a:cxnLst/>
              <a:rect l="l" t="t" r="r" b="b"/>
              <a:pathLst>
                <a:path w="713" h="1144" extrusionOk="0">
                  <a:moveTo>
                    <a:pt x="583" y="0"/>
                  </a:moveTo>
                  <a:lnTo>
                    <a:pt x="1" y="1046"/>
                  </a:lnTo>
                  <a:lnTo>
                    <a:pt x="712" y="1143"/>
                  </a:lnTo>
                  <a:lnTo>
                    <a:pt x="712" y="1143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9"/>
            <p:cNvSpPr/>
            <p:nvPr/>
          </p:nvSpPr>
          <p:spPr>
            <a:xfrm flipH="1">
              <a:off x="1366998" y="1795356"/>
              <a:ext cx="25100" cy="9219"/>
            </a:xfrm>
            <a:custGeom>
              <a:avLst/>
              <a:gdLst/>
              <a:ahLst/>
              <a:cxnLst/>
              <a:rect l="l" t="t" r="r" b="b"/>
              <a:pathLst>
                <a:path w="324" h="119" fill="none" extrusionOk="0">
                  <a:moveTo>
                    <a:pt x="0" y="0"/>
                  </a:moveTo>
                  <a:lnTo>
                    <a:pt x="324" y="119"/>
                  </a:ln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9"/>
            <p:cNvSpPr/>
            <p:nvPr/>
          </p:nvSpPr>
          <p:spPr>
            <a:xfrm flipH="1">
              <a:off x="1149773" y="1675899"/>
              <a:ext cx="211416" cy="101098"/>
            </a:xfrm>
            <a:custGeom>
              <a:avLst/>
              <a:gdLst/>
              <a:ahLst/>
              <a:cxnLst/>
              <a:rect l="l" t="t" r="r" b="b"/>
              <a:pathLst>
                <a:path w="2729" h="1305" fill="none" extrusionOk="0">
                  <a:moveTo>
                    <a:pt x="0" y="1186"/>
                  </a:moveTo>
                  <a:cubicBezTo>
                    <a:pt x="518" y="1305"/>
                    <a:pt x="1068" y="1251"/>
                    <a:pt x="1553" y="1035"/>
                  </a:cubicBezTo>
                  <a:cubicBezTo>
                    <a:pt x="2038" y="820"/>
                    <a:pt x="2459" y="464"/>
                    <a:pt x="2728" y="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9"/>
            <p:cNvSpPr/>
            <p:nvPr/>
          </p:nvSpPr>
          <p:spPr>
            <a:xfrm flipH="1">
              <a:off x="1287590" y="1373537"/>
              <a:ext cx="207232" cy="114501"/>
            </a:xfrm>
            <a:custGeom>
              <a:avLst/>
              <a:gdLst/>
              <a:ahLst/>
              <a:cxnLst/>
              <a:rect l="l" t="t" r="r" b="b"/>
              <a:pathLst>
                <a:path w="2675" h="1478" fill="none" extrusionOk="0">
                  <a:moveTo>
                    <a:pt x="0" y="1478"/>
                  </a:moveTo>
                  <a:cubicBezTo>
                    <a:pt x="227" y="992"/>
                    <a:pt x="636" y="594"/>
                    <a:pt x="1111" y="346"/>
                  </a:cubicBezTo>
                  <a:cubicBezTo>
                    <a:pt x="1574" y="98"/>
                    <a:pt x="2135" y="1"/>
                    <a:pt x="2674" y="76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8" name="Google Shape;3338;p49"/>
          <p:cNvSpPr/>
          <p:nvPr/>
        </p:nvSpPr>
        <p:spPr>
          <a:xfrm flipH="1">
            <a:off x="1591658" y="2554552"/>
            <a:ext cx="24248" cy="42686"/>
          </a:xfrm>
          <a:custGeom>
            <a:avLst/>
            <a:gdLst/>
            <a:ahLst/>
            <a:cxnLst/>
            <a:rect l="l" t="t" r="r" b="b"/>
            <a:pathLst>
              <a:path w="313" h="551" fill="none" extrusionOk="0">
                <a:moveTo>
                  <a:pt x="0" y="550"/>
                </a:moveTo>
                <a:cubicBezTo>
                  <a:pt x="108" y="356"/>
                  <a:pt x="205" y="184"/>
                  <a:pt x="313" y="0"/>
                </a:cubicBezTo>
              </a:path>
            </a:pathLst>
          </a:custGeom>
          <a:noFill/>
          <a:ln w="27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9" name="Google Shape;3339;p49"/>
          <p:cNvSpPr/>
          <p:nvPr/>
        </p:nvSpPr>
        <p:spPr>
          <a:xfrm flipH="1">
            <a:off x="1552381" y="2606301"/>
            <a:ext cx="13480" cy="36876"/>
          </a:xfrm>
          <a:custGeom>
            <a:avLst/>
            <a:gdLst/>
            <a:ahLst/>
            <a:cxnLst/>
            <a:rect l="l" t="t" r="r" b="b"/>
            <a:pathLst>
              <a:path w="174" h="476" fill="none" extrusionOk="0">
                <a:moveTo>
                  <a:pt x="173" y="1"/>
                </a:moveTo>
                <a:cubicBezTo>
                  <a:pt x="119" y="163"/>
                  <a:pt x="66" y="324"/>
                  <a:pt x="1" y="475"/>
                </a:cubicBezTo>
              </a:path>
            </a:pathLst>
          </a:custGeom>
          <a:noFill/>
          <a:ln w="27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" name="Google Shape;3340;p49"/>
          <p:cNvSpPr/>
          <p:nvPr/>
        </p:nvSpPr>
        <p:spPr>
          <a:xfrm flipH="1">
            <a:off x="1524028" y="2663938"/>
            <a:ext cx="9219" cy="22621"/>
          </a:xfrm>
          <a:custGeom>
            <a:avLst/>
            <a:gdLst/>
            <a:ahLst/>
            <a:cxnLst/>
            <a:rect l="l" t="t" r="r" b="b"/>
            <a:pathLst>
              <a:path w="119" h="292" fill="none" extrusionOk="0">
                <a:moveTo>
                  <a:pt x="119" y="1"/>
                </a:moveTo>
                <a:cubicBezTo>
                  <a:pt x="76" y="98"/>
                  <a:pt x="43" y="206"/>
                  <a:pt x="0" y="292"/>
                </a:cubicBezTo>
              </a:path>
            </a:pathLst>
          </a:custGeom>
          <a:noFill/>
          <a:ln w="27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想法泡泡: 雲朵 30">
            <a:extLst>
              <a:ext uri="{FF2B5EF4-FFF2-40B4-BE49-F238E27FC236}">
                <a16:creationId xmlns:a16="http://schemas.microsoft.com/office/drawing/2014/main" id="{BF31A283-CCF7-4523-B303-A45CF9A343C4}"/>
              </a:ext>
            </a:extLst>
          </p:cNvPr>
          <p:cNvSpPr/>
          <p:nvPr/>
        </p:nvSpPr>
        <p:spPr>
          <a:xfrm rot="1498383">
            <a:off x="229143" y="248724"/>
            <a:ext cx="1777787" cy="1528045"/>
          </a:xfrm>
          <a:prstGeom prst="cloudCallout">
            <a:avLst>
              <a:gd name="adj1" fmla="val 66467"/>
              <a:gd name="adj2" fmla="val 3722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Google Shape;2628;p40">
            <a:extLst>
              <a:ext uri="{FF2B5EF4-FFF2-40B4-BE49-F238E27FC236}">
                <a16:creationId xmlns:a16="http://schemas.microsoft.com/office/drawing/2014/main" id="{4C1E30C9-E12F-4FB4-B7FB-4A1C4CB9B9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20625748">
            <a:off x="367996" y="445216"/>
            <a:ext cx="1500079" cy="894019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04</a:t>
            </a:r>
            <a:endParaRPr sz="6600" dirty="0"/>
          </a:p>
        </p:txBody>
      </p:sp>
      <p:sp>
        <p:nvSpPr>
          <p:cNvPr id="34" name="Google Shape;2631;p40">
            <a:extLst>
              <a:ext uri="{FF2B5EF4-FFF2-40B4-BE49-F238E27FC236}">
                <a16:creationId xmlns:a16="http://schemas.microsoft.com/office/drawing/2014/main" id="{A9955CE3-EA97-4E49-A616-5B54F0FFCC44}"/>
              </a:ext>
            </a:extLst>
          </p:cNvPr>
          <p:cNvSpPr txBox="1">
            <a:spLocks/>
          </p:cNvSpPr>
          <p:nvPr/>
        </p:nvSpPr>
        <p:spPr>
          <a:xfrm>
            <a:off x="1615906" y="2624739"/>
            <a:ext cx="5549694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●"/>
              <a:defRPr sz="18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○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■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●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○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■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●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○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■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9pPr>
          </a:lstStyle>
          <a:p>
            <a:pPr marL="0" indent="0">
              <a:buFont typeface="Josefin Slab Medium"/>
              <a:buNone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如果你是葉永鋕的好朋友，你會怎麼幫助他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0D94070E-44C8-4D8D-9A31-ED43B4C295AF}"/>
              </a:ext>
            </a:extLst>
          </p:cNvPr>
          <p:cNvGrpSpPr/>
          <p:nvPr/>
        </p:nvGrpSpPr>
        <p:grpSpPr>
          <a:xfrm>
            <a:off x="1587795" y="808787"/>
            <a:ext cx="6219353" cy="2806283"/>
            <a:chOff x="2500932" y="808787"/>
            <a:chExt cx="5306216" cy="2135751"/>
          </a:xfrm>
        </p:grpSpPr>
        <p:sp>
          <p:nvSpPr>
            <p:cNvPr id="5" name="Google Shape;2631;p40">
              <a:extLst>
                <a:ext uri="{FF2B5EF4-FFF2-40B4-BE49-F238E27FC236}">
                  <a16:creationId xmlns:a16="http://schemas.microsoft.com/office/drawing/2014/main" id="{4E5EBB56-BA69-46B3-A965-C78843F71EB1}"/>
                </a:ext>
              </a:extLst>
            </p:cNvPr>
            <p:cNvSpPr txBox="1">
              <a:spLocks/>
            </p:cNvSpPr>
            <p:nvPr/>
          </p:nvSpPr>
          <p:spPr>
            <a:xfrm>
              <a:off x="3904357" y="998677"/>
              <a:ext cx="1300600" cy="36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9pPr>
            </a:lstStyle>
            <a:p>
              <a:pPr marL="0" indent="0">
                <a:buFont typeface="Josefin Slab Medium"/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跟老師說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CBDB3CCB-DBAE-482F-B530-8A70A78B0E19}"/>
                </a:ext>
              </a:extLst>
            </p:cNvPr>
            <p:cNvGrpSpPr/>
            <p:nvPr/>
          </p:nvGrpSpPr>
          <p:grpSpPr>
            <a:xfrm>
              <a:off x="2500932" y="808787"/>
              <a:ext cx="5119039" cy="2135751"/>
              <a:chOff x="4319594" y="2074051"/>
              <a:chExt cx="4144618" cy="2405704"/>
            </a:xfrm>
          </p:grpSpPr>
          <p:sp>
            <p:nvSpPr>
              <p:cNvPr id="12" name="Google Shape;2631;p40">
                <a:extLst>
                  <a:ext uri="{FF2B5EF4-FFF2-40B4-BE49-F238E27FC236}">
                    <a16:creationId xmlns:a16="http://schemas.microsoft.com/office/drawing/2014/main" id="{99D4DAE5-E61F-4EED-A813-B003BFD658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38216" y="3080554"/>
                <a:ext cx="4025996" cy="36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2800"/>
                  <a:buFont typeface="Josefin Slab Medium"/>
                  <a:buNone/>
                  <a:defRPr sz="16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2800"/>
                  <a:buFont typeface="Josefin Slab Medium"/>
                  <a:buNone/>
                  <a:defRPr sz="28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2800"/>
                  <a:buFont typeface="Josefin Slab Medium"/>
                  <a:buNone/>
                  <a:defRPr sz="28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2800"/>
                  <a:buFont typeface="Josefin Slab Medium"/>
                  <a:buNone/>
                  <a:defRPr sz="28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2800"/>
                  <a:buFont typeface="Josefin Slab Medium"/>
                  <a:buNone/>
                  <a:defRPr sz="28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2800"/>
                  <a:buFont typeface="Josefin Slab Medium"/>
                  <a:buNone/>
                  <a:defRPr sz="28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2800"/>
                  <a:buFont typeface="Josefin Slab Medium"/>
                  <a:buNone/>
                  <a:defRPr sz="28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2800"/>
                  <a:buFont typeface="Josefin Slab Medium"/>
                  <a:buNone/>
                  <a:defRPr sz="28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2800"/>
                  <a:buFont typeface="Josefin Slab Medium"/>
                  <a:buNone/>
                  <a:defRPr sz="28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9pPr>
              </a:lstStyle>
              <a:p>
                <a:pPr marL="0" indent="0"/>
                <a:endPara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4B4EF239-4298-4393-861D-1622F3BE8ABC}"/>
                  </a:ext>
                </a:extLst>
              </p:cNvPr>
              <p:cNvSpPr/>
              <p:nvPr/>
            </p:nvSpPr>
            <p:spPr>
              <a:xfrm>
                <a:off x="4319594" y="2074051"/>
                <a:ext cx="4142410" cy="2405704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7" name="Google Shape;2631;p40">
              <a:extLst>
                <a:ext uri="{FF2B5EF4-FFF2-40B4-BE49-F238E27FC236}">
                  <a16:creationId xmlns:a16="http://schemas.microsoft.com/office/drawing/2014/main" id="{DF225828-97D3-4506-BF68-75CBBA507729}"/>
                </a:ext>
              </a:extLst>
            </p:cNvPr>
            <p:cNvSpPr txBox="1">
              <a:spLocks/>
            </p:cNvSpPr>
            <p:nvPr/>
          </p:nvSpPr>
          <p:spPr>
            <a:xfrm>
              <a:off x="2619555" y="1009315"/>
              <a:ext cx="1319491" cy="36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9pPr>
            </a:lstStyle>
            <a:p>
              <a:pPr marL="0" indent="0">
                <a:buFont typeface="Josefin Slab Medium"/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安慰他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Google Shape;2631;p40">
              <a:extLst>
                <a:ext uri="{FF2B5EF4-FFF2-40B4-BE49-F238E27FC236}">
                  <a16:creationId xmlns:a16="http://schemas.microsoft.com/office/drawing/2014/main" id="{87015EFB-E2A7-4B87-AF33-A9052683A102}"/>
                </a:ext>
              </a:extLst>
            </p:cNvPr>
            <p:cNvSpPr txBox="1">
              <a:spLocks/>
            </p:cNvSpPr>
            <p:nvPr/>
          </p:nvSpPr>
          <p:spPr>
            <a:xfrm>
              <a:off x="2508038" y="2375448"/>
              <a:ext cx="5048902" cy="36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9pPr>
            </a:lstStyle>
            <a:p>
              <a:pPr marL="0" indent="0">
                <a:buFont typeface="Josefin Slab Medium"/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告訴他這不是他的錯，錯的是欺負他的人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Google Shape;2631;p40">
              <a:extLst>
                <a:ext uri="{FF2B5EF4-FFF2-40B4-BE49-F238E27FC236}">
                  <a16:creationId xmlns:a16="http://schemas.microsoft.com/office/drawing/2014/main" id="{F25DB676-4052-43F7-8547-0BAB993E5CE3}"/>
                </a:ext>
              </a:extLst>
            </p:cNvPr>
            <p:cNvSpPr txBox="1">
              <a:spLocks/>
            </p:cNvSpPr>
            <p:nvPr/>
          </p:nvSpPr>
          <p:spPr>
            <a:xfrm>
              <a:off x="2619555" y="1437263"/>
              <a:ext cx="3171645" cy="36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9pPr>
            </a:lstStyle>
            <a:p>
              <a:pPr marL="0" indent="0">
                <a:buFont typeface="Josefin Slab Medium"/>
                <a:buNone/>
              </a:pPr>
              <a:r>
                <a:rPr lang="zh-TW" altLang="en-US" sz="20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陪他玩他喜歡玩的東西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Google Shape;2631;p40">
              <a:extLst>
                <a:ext uri="{FF2B5EF4-FFF2-40B4-BE49-F238E27FC236}">
                  <a16:creationId xmlns:a16="http://schemas.microsoft.com/office/drawing/2014/main" id="{8B1F6D34-36B8-4D18-A970-CDF70D32A3D4}"/>
                </a:ext>
              </a:extLst>
            </p:cNvPr>
            <p:cNvSpPr txBox="1">
              <a:spLocks/>
            </p:cNvSpPr>
            <p:nvPr/>
          </p:nvSpPr>
          <p:spPr>
            <a:xfrm>
              <a:off x="2644459" y="1886693"/>
              <a:ext cx="2934090" cy="36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9pPr>
            </a:lstStyle>
            <a:p>
              <a:pPr marL="0" indent="0">
                <a:buFont typeface="Josefin Slab Medium"/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大聲阻止欺負他的人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Google Shape;2631;p40">
              <a:extLst>
                <a:ext uri="{FF2B5EF4-FFF2-40B4-BE49-F238E27FC236}">
                  <a16:creationId xmlns:a16="http://schemas.microsoft.com/office/drawing/2014/main" id="{A81A0352-DE50-4ABF-AA55-37AD8C6FE755}"/>
                </a:ext>
              </a:extLst>
            </p:cNvPr>
            <p:cNvSpPr txBox="1">
              <a:spLocks/>
            </p:cNvSpPr>
            <p:nvPr/>
          </p:nvSpPr>
          <p:spPr>
            <a:xfrm>
              <a:off x="5474791" y="1005571"/>
              <a:ext cx="2332357" cy="36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9pPr>
            </a:lstStyle>
            <a:p>
              <a:pPr marL="0" indent="0">
                <a:buFont typeface="Josefin Slab Medium"/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陪他上廁所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32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8" name="Google Shape;3318;p49"/>
          <p:cNvGrpSpPr/>
          <p:nvPr/>
        </p:nvGrpSpPr>
        <p:grpSpPr>
          <a:xfrm>
            <a:off x="6733954" y="1920948"/>
            <a:ext cx="2321780" cy="4868818"/>
            <a:chOff x="990260" y="539507"/>
            <a:chExt cx="1027398" cy="2117008"/>
          </a:xfrm>
        </p:grpSpPr>
        <p:sp>
          <p:nvSpPr>
            <p:cNvPr id="3319" name="Google Shape;3319;p49"/>
            <p:cNvSpPr/>
            <p:nvPr/>
          </p:nvSpPr>
          <p:spPr>
            <a:xfrm flipH="1">
              <a:off x="1383647" y="539507"/>
              <a:ext cx="471173" cy="421824"/>
            </a:xfrm>
            <a:custGeom>
              <a:avLst/>
              <a:gdLst/>
              <a:ahLst/>
              <a:cxnLst/>
              <a:rect l="l" t="t" r="r" b="b"/>
              <a:pathLst>
                <a:path w="6082" h="5445" extrusionOk="0">
                  <a:moveTo>
                    <a:pt x="3041" y="0"/>
                  </a:moveTo>
                  <a:cubicBezTo>
                    <a:pt x="2407" y="0"/>
                    <a:pt x="1770" y="219"/>
                    <a:pt x="1251" y="664"/>
                  </a:cubicBezTo>
                  <a:cubicBezTo>
                    <a:pt x="119" y="1646"/>
                    <a:pt x="1" y="3371"/>
                    <a:pt x="982" y="4503"/>
                  </a:cubicBezTo>
                  <a:cubicBezTo>
                    <a:pt x="1523" y="5126"/>
                    <a:pt x="2278" y="5445"/>
                    <a:pt x="3037" y="5445"/>
                  </a:cubicBezTo>
                  <a:cubicBezTo>
                    <a:pt x="3670" y="5445"/>
                    <a:pt x="4305" y="5223"/>
                    <a:pt x="4820" y="4772"/>
                  </a:cubicBezTo>
                  <a:cubicBezTo>
                    <a:pt x="5963" y="3791"/>
                    <a:pt x="6081" y="2066"/>
                    <a:pt x="5100" y="934"/>
                  </a:cubicBezTo>
                  <a:cubicBezTo>
                    <a:pt x="4559" y="316"/>
                    <a:pt x="3802" y="0"/>
                    <a:pt x="3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49"/>
            <p:cNvSpPr/>
            <p:nvPr/>
          </p:nvSpPr>
          <p:spPr>
            <a:xfrm flipH="1">
              <a:off x="1631707" y="584284"/>
              <a:ext cx="139601" cy="96915"/>
            </a:xfrm>
            <a:custGeom>
              <a:avLst/>
              <a:gdLst/>
              <a:ahLst/>
              <a:cxnLst/>
              <a:rect l="l" t="t" r="r" b="b"/>
              <a:pathLst>
                <a:path w="1802" h="1251" fill="none" extrusionOk="0">
                  <a:moveTo>
                    <a:pt x="1" y="1251"/>
                  </a:moveTo>
                  <a:cubicBezTo>
                    <a:pt x="313" y="550"/>
                    <a:pt x="1036" y="43"/>
                    <a:pt x="1801" y="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9"/>
            <p:cNvSpPr/>
            <p:nvPr/>
          </p:nvSpPr>
          <p:spPr>
            <a:xfrm flipH="1">
              <a:off x="1129781" y="711410"/>
              <a:ext cx="537100" cy="499139"/>
            </a:xfrm>
            <a:custGeom>
              <a:avLst/>
              <a:gdLst/>
              <a:ahLst/>
              <a:cxnLst/>
              <a:rect l="l" t="t" r="r" b="b"/>
              <a:pathLst>
                <a:path w="6933" h="6443" extrusionOk="0">
                  <a:moveTo>
                    <a:pt x="3466" y="0"/>
                  </a:moveTo>
                  <a:cubicBezTo>
                    <a:pt x="3297" y="0"/>
                    <a:pt x="3126" y="14"/>
                    <a:pt x="2954" y="41"/>
                  </a:cubicBezTo>
                  <a:cubicBezTo>
                    <a:pt x="1197" y="321"/>
                    <a:pt x="0" y="1982"/>
                    <a:pt x="281" y="3739"/>
                  </a:cubicBezTo>
                  <a:cubicBezTo>
                    <a:pt x="543" y="5315"/>
                    <a:pt x="1911" y="6443"/>
                    <a:pt x="3467" y="6443"/>
                  </a:cubicBezTo>
                  <a:cubicBezTo>
                    <a:pt x="3636" y="6443"/>
                    <a:pt x="3807" y="6430"/>
                    <a:pt x="3979" y="6402"/>
                  </a:cubicBezTo>
                  <a:cubicBezTo>
                    <a:pt x="5736" y="6122"/>
                    <a:pt x="6933" y="4461"/>
                    <a:pt x="6642" y="2715"/>
                  </a:cubicBezTo>
                  <a:cubicBezTo>
                    <a:pt x="6389" y="1130"/>
                    <a:pt x="5022" y="0"/>
                    <a:pt x="3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9"/>
            <p:cNvSpPr/>
            <p:nvPr/>
          </p:nvSpPr>
          <p:spPr>
            <a:xfrm flipH="1">
              <a:off x="1389539" y="763004"/>
              <a:ext cx="190499" cy="130382"/>
            </a:xfrm>
            <a:custGeom>
              <a:avLst/>
              <a:gdLst/>
              <a:ahLst/>
              <a:cxnLst/>
              <a:rect l="l" t="t" r="r" b="b"/>
              <a:pathLst>
                <a:path w="2459" h="1683" fill="none" extrusionOk="0">
                  <a:moveTo>
                    <a:pt x="1" y="1682"/>
                  </a:moveTo>
                  <a:cubicBezTo>
                    <a:pt x="162" y="1165"/>
                    <a:pt x="497" y="723"/>
                    <a:pt x="939" y="432"/>
                  </a:cubicBezTo>
                  <a:cubicBezTo>
                    <a:pt x="1381" y="130"/>
                    <a:pt x="1941" y="0"/>
                    <a:pt x="2459" y="44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9"/>
            <p:cNvSpPr/>
            <p:nvPr/>
          </p:nvSpPr>
          <p:spPr>
            <a:xfrm flipH="1">
              <a:off x="1554853" y="750300"/>
              <a:ext cx="462806" cy="422212"/>
            </a:xfrm>
            <a:custGeom>
              <a:avLst/>
              <a:gdLst/>
              <a:ahLst/>
              <a:cxnLst/>
              <a:rect l="l" t="t" r="r" b="b"/>
              <a:pathLst>
                <a:path w="5974" h="5450" extrusionOk="0">
                  <a:moveTo>
                    <a:pt x="2985" y="0"/>
                  </a:moveTo>
                  <a:cubicBezTo>
                    <a:pt x="2289" y="0"/>
                    <a:pt x="1590" y="267"/>
                    <a:pt x="1057" y="801"/>
                  </a:cubicBezTo>
                  <a:cubicBezTo>
                    <a:pt x="0" y="1868"/>
                    <a:pt x="0" y="3593"/>
                    <a:pt x="1057" y="4649"/>
                  </a:cubicBezTo>
                  <a:cubicBezTo>
                    <a:pt x="1590" y="5183"/>
                    <a:pt x="2289" y="5450"/>
                    <a:pt x="2985" y="5450"/>
                  </a:cubicBezTo>
                  <a:cubicBezTo>
                    <a:pt x="3682" y="5450"/>
                    <a:pt x="4377" y="5183"/>
                    <a:pt x="4906" y="4649"/>
                  </a:cubicBezTo>
                  <a:cubicBezTo>
                    <a:pt x="5973" y="3593"/>
                    <a:pt x="5973" y="1868"/>
                    <a:pt x="4906" y="801"/>
                  </a:cubicBezTo>
                  <a:cubicBezTo>
                    <a:pt x="4377" y="267"/>
                    <a:pt x="3682" y="0"/>
                    <a:pt x="2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49"/>
            <p:cNvSpPr/>
            <p:nvPr/>
          </p:nvSpPr>
          <p:spPr>
            <a:xfrm flipH="1">
              <a:off x="1845521" y="809796"/>
              <a:ext cx="108690" cy="151221"/>
            </a:xfrm>
            <a:custGeom>
              <a:avLst/>
              <a:gdLst/>
              <a:ahLst/>
              <a:cxnLst/>
              <a:rect l="l" t="t" r="r" b="b"/>
              <a:pathLst>
                <a:path w="1403" h="1952" fill="none" extrusionOk="0">
                  <a:moveTo>
                    <a:pt x="1" y="1952"/>
                  </a:moveTo>
                  <a:cubicBezTo>
                    <a:pt x="33" y="1100"/>
                    <a:pt x="604" y="291"/>
                    <a:pt x="1402" y="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9"/>
            <p:cNvSpPr/>
            <p:nvPr/>
          </p:nvSpPr>
          <p:spPr>
            <a:xfrm flipH="1">
              <a:off x="1387834" y="1595718"/>
              <a:ext cx="240622" cy="1060797"/>
            </a:xfrm>
            <a:custGeom>
              <a:avLst/>
              <a:gdLst/>
              <a:ahLst/>
              <a:cxnLst/>
              <a:rect l="l" t="t" r="r" b="b"/>
              <a:pathLst>
                <a:path w="3106" h="13693" fill="none" extrusionOk="0">
                  <a:moveTo>
                    <a:pt x="54" y="0"/>
                  </a:moveTo>
                  <a:lnTo>
                    <a:pt x="0" y="13693"/>
                  </a:lnTo>
                  <a:lnTo>
                    <a:pt x="3105" y="2793"/>
                  </a:ln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9"/>
            <p:cNvSpPr/>
            <p:nvPr/>
          </p:nvSpPr>
          <p:spPr>
            <a:xfrm flipH="1">
              <a:off x="990260" y="1029808"/>
              <a:ext cx="482871" cy="436698"/>
            </a:xfrm>
            <a:custGeom>
              <a:avLst/>
              <a:gdLst/>
              <a:ahLst/>
              <a:cxnLst/>
              <a:rect l="l" t="t" r="r" b="b"/>
              <a:pathLst>
                <a:path w="6233" h="5637" extrusionOk="0">
                  <a:moveTo>
                    <a:pt x="3117" y="0"/>
                  </a:moveTo>
                  <a:cubicBezTo>
                    <a:pt x="2371" y="0"/>
                    <a:pt x="1626" y="294"/>
                    <a:pt x="1068" y="880"/>
                  </a:cubicBezTo>
                  <a:cubicBezTo>
                    <a:pt x="1" y="2012"/>
                    <a:pt x="55" y="3791"/>
                    <a:pt x="1176" y="4869"/>
                  </a:cubicBezTo>
                  <a:cubicBezTo>
                    <a:pt x="1721" y="5383"/>
                    <a:pt x="2416" y="5637"/>
                    <a:pt x="3111" y="5637"/>
                  </a:cubicBezTo>
                  <a:cubicBezTo>
                    <a:pt x="3859" y="5637"/>
                    <a:pt x="4606" y="5342"/>
                    <a:pt x="5165" y="4761"/>
                  </a:cubicBezTo>
                  <a:cubicBezTo>
                    <a:pt x="6232" y="3629"/>
                    <a:pt x="6178" y="1850"/>
                    <a:pt x="5057" y="772"/>
                  </a:cubicBezTo>
                  <a:cubicBezTo>
                    <a:pt x="4511" y="257"/>
                    <a:pt x="3813" y="0"/>
                    <a:pt x="31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49"/>
            <p:cNvSpPr/>
            <p:nvPr/>
          </p:nvSpPr>
          <p:spPr>
            <a:xfrm flipH="1">
              <a:off x="1187423" y="1055295"/>
              <a:ext cx="174617" cy="73597"/>
            </a:xfrm>
            <a:custGeom>
              <a:avLst/>
              <a:gdLst/>
              <a:ahLst/>
              <a:cxnLst/>
              <a:rect l="l" t="t" r="r" b="b"/>
              <a:pathLst>
                <a:path w="2254" h="950" fill="none" extrusionOk="0">
                  <a:moveTo>
                    <a:pt x="1" y="950"/>
                  </a:moveTo>
                  <a:cubicBezTo>
                    <a:pt x="529" y="292"/>
                    <a:pt x="1445" y="1"/>
                    <a:pt x="2254" y="217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49"/>
            <p:cNvSpPr/>
            <p:nvPr/>
          </p:nvSpPr>
          <p:spPr>
            <a:xfrm flipH="1">
              <a:off x="1063784" y="1300019"/>
              <a:ext cx="122015" cy="120388"/>
            </a:xfrm>
            <a:custGeom>
              <a:avLst/>
              <a:gdLst/>
              <a:ahLst/>
              <a:cxnLst/>
              <a:rect l="l" t="t" r="r" b="b"/>
              <a:pathLst>
                <a:path w="1575" h="1554" fill="none" extrusionOk="0">
                  <a:moveTo>
                    <a:pt x="0" y="1553"/>
                  </a:moveTo>
                  <a:cubicBezTo>
                    <a:pt x="755" y="1392"/>
                    <a:pt x="1402" y="756"/>
                    <a:pt x="1575" y="1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9"/>
            <p:cNvSpPr/>
            <p:nvPr/>
          </p:nvSpPr>
          <p:spPr>
            <a:xfrm flipH="1">
              <a:off x="1596693" y="1542265"/>
              <a:ext cx="56863" cy="106986"/>
            </a:xfrm>
            <a:custGeom>
              <a:avLst/>
              <a:gdLst/>
              <a:ahLst/>
              <a:cxnLst/>
              <a:rect l="l" t="t" r="r" b="b"/>
              <a:pathLst>
                <a:path w="734" h="1381" extrusionOk="0">
                  <a:moveTo>
                    <a:pt x="357" y="0"/>
                  </a:moveTo>
                  <a:lnTo>
                    <a:pt x="1" y="1380"/>
                  </a:lnTo>
                  <a:lnTo>
                    <a:pt x="1" y="1380"/>
                  </a:lnTo>
                  <a:lnTo>
                    <a:pt x="734" y="1316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29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9"/>
            <p:cNvSpPr/>
            <p:nvPr/>
          </p:nvSpPr>
          <p:spPr>
            <a:xfrm flipH="1">
              <a:off x="1307647" y="1026321"/>
              <a:ext cx="638198" cy="568010"/>
            </a:xfrm>
            <a:custGeom>
              <a:avLst/>
              <a:gdLst/>
              <a:ahLst/>
              <a:cxnLst/>
              <a:rect l="l" t="t" r="r" b="b"/>
              <a:pathLst>
                <a:path w="8238" h="7332" extrusionOk="0">
                  <a:moveTo>
                    <a:pt x="4112" y="0"/>
                  </a:moveTo>
                  <a:cubicBezTo>
                    <a:pt x="3298" y="0"/>
                    <a:pt x="2479" y="271"/>
                    <a:pt x="1801" y="828"/>
                  </a:cubicBezTo>
                  <a:cubicBezTo>
                    <a:pt x="227" y="2111"/>
                    <a:pt x="0" y="4418"/>
                    <a:pt x="1283" y="5981"/>
                  </a:cubicBezTo>
                  <a:cubicBezTo>
                    <a:pt x="2003" y="6872"/>
                    <a:pt x="3059" y="7331"/>
                    <a:pt x="4122" y="7331"/>
                  </a:cubicBezTo>
                  <a:cubicBezTo>
                    <a:pt x="4938" y="7331"/>
                    <a:pt x="5758" y="7062"/>
                    <a:pt x="6437" y="6509"/>
                  </a:cubicBezTo>
                  <a:cubicBezTo>
                    <a:pt x="8000" y="5226"/>
                    <a:pt x="8237" y="2919"/>
                    <a:pt x="6954" y="1345"/>
                  </a:cubicBezTo>
                  <a:cubicBezTo>
                    <a:pt x="6228" y="460"/>
                    <a:pt x="5174" y="0"/>
                    <a:pt x="4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49"/>
            <p:cNvSpPr/>
            <p:nvPr/>
          </p:nvSpPr>
          <p:spPr>
            <a:xfrm flipH="1">
              <a:off x="1604982" y="1590683"/>
              <a:ext cx="36876" cy="4261"/>
            </a:xfrm>
            <a:custGeom>
              <a:avLst/>
              <a:gdLst/>
              <a:ahLst/>
              <a:cxnLst/>
              <a:rect l="l" t="t" r="r" b="b"/>
              <a:pathLst>
                <a:path w="476" h="55" fill="none" extrusionOk="0">
                  <a:moveTo>
                    <a:pt x="1" y="55"/>
                  </a:moveTo>
                  <a:cubicBezTo>
                    <a:pt x="163" y="44"/>
                    <a:pt x="313" y="12"/>
                    <a:pt x="475" y="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49"/>
            <p:cNvSpPr/>
            <p:nvPr/>
          </p:nvSpPr>
          <p:spPr>
            <a:xfrm flipH="1">
              <a:off x="1663468" y="1085430"/>
              <a:ext cx="181357" cy="181280"/>
            </a:xfrm>
            <a:custGeom>
              <a:avLst/>
              <a:gdLst/>
              <a:ahLst/>
              <a:cxnLst/>
              <a:rect l="l" t="t" r="r" b="b"/>
              <a:pathLst>
                <a:path w="2341" h="2340" fill="none" extrusionOk="0">
                  <a:moveTo>
                    <a:pt x="1" y="2340"/>
                  </a:moveTo>
                  <a:cubicBezTo>
                    <a:pt x="98" y="1768"/>
                    <a:pt x="378" y="1208"/>
                    <a:pt x="788" y="798"/>
                  </a:cubicBezTo>
                  <a:cubicBezTo>
                    <a:pt x="1198" y="377"/>
                    <a:pt x="1758" y="97"/>
                    <a:pt x="2340" y="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49"/>
            <p:cNvSpPr/>
            <p:nvPr/>
          </p:nvSpPr>
          <p:spPr>
            <a:xfrm flipH="1">
              <a:off x="1055411" y="1331859"/>
              <a:ext cx="532141" cy="472644"/>
            </a:xfrm>
            <a:custGeom>
              <a:avLst/>
              <a:gdLst/>
              <a:ahLst/>
              <a:cxnLst/>
              <a:rect l="l" t="t" r="r" b="b"/>
              <a:pathLst>
                <a:path w="6869" h="6101" extrusionOk="0">
                  <a:moveTo>
                    <a:pt x="3434" y="1"/>
                  </a:moveTo>
                  <a:cubicBezTo>
                    <a:pt x="2191" y="1"/>
                    <a:pt x="1020" y="773"/>
                    <a:pt x="572" y="2016"/>
                  </a:cubicBezTo>
                  <a:cubicBezTo>
                    <a:pt x="1" y="3600"/>
                    <a:pt x="820" y="5347"/>
                    <a:pt x="2394" y="5918"/>
                  </a:cubicBezTo>
                  <a:cubicBezTo>
                    <a:pt x="2736" y="6042"/>
                    <a:pt x="3086" y="6100"/>
                    <a:pt x="3430" y="6100"/>
                  </a:cubicBezTo>
                  <a:cubicBezTo>
                    <a:pt x="4678" y="6100"/>
                    <a:pt x="5849" y="5328"/>
                    <a:pt x="6297" y="4086"/>
                  </a:cubicBezTo>
                  <a:cubicBezTo>
                    <a:pt x="6868" y="2501"/>
                    <a:pt x="6049" y="754"/>
                    <a:pt x="4464" y="183"/>
                  </a:cubicBezTo>
                  <a:cubicBezTo>
                    <a:pt x="4124" y="59"/>
                    <a:pt x="3776" y="1"/>
                    <a:pt x="34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9"/>
            <p:cNvSpPr/>
            <p:nvPr/>
          </p:nvSpPr>
          <p:spPr>
            <a:xfrm flipH="1">
              <a:off x="1364441" y="1767777"/>
              <a:ext cx="55236" cy="88626"/>
            </a:xfrm>
            <a:custGeom>
              <a:avLst/>
              <a:gdLst/>
              <a:ahLst/>
              <a:cxnLst/>
              <a:rect l="l" t="t" r="r" b="b"/>
              <a:pathLst>
                <a:path w="713" h="1144" extrusionOk="0">
                  <a:moveTo>
                    <a:pt x="583" y="0"/>
                  </a:moveTo>
                  <a:lnTo>
                    <a:pt x="1" y="1046"/>
                  </a:lnTo>
                  <a:lnTo>
                    <a:pt x="712" y="1143"/>
                  </a:lnTo>
                  <a:lnTo>
                    <a:pt x="712" y="1143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9"/>
            <p:cNvSpPr/>
            <p:nvPr/>
          </p:nvSpPr>
          <p:spPr>
            <a:xfrm flipH="1">
              <a:off x="1366998" y="1795356"/>
              <a:ext cx="25100" cy="9219"/>
            </a:xfrm>
            <a:custGeom>
              <a:avLst/>
              <a:gdLst/>
              <a:ahLst/>
              <a:cxnLst/>
              <a:rect l="l" t="t" r="r" b="b"/>
              <a:pathLst>
                <a:path w="324" h="119" fill="none" extrusionOk="0">
                  <a:moveTo>
                    <a:pt x="0" y="0"/>
                  </a:moveTo>
                  <a:lnTo>
                    <a:pt x="324" y="119"/>
                  </a:ln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9"/>
            <p:cNvSpPr/>
            <p:nvPr/>
          </p:nvSpPr>
          <p:spPr>
            <a:xfrm flipH="1">
              <a:off x="1149773" y="1675899"/>
              <a:ext cx="211416" cy="101098"/>
            </a:xfrm>
            <a:custGeom>
              <a:avLst/>
              <a:gdLst/>
              <a:ahLst/>
              <a:cxnLst/>
              <a:rect l="l" t="t" r="r" b="b"/>
              <a:pathLst>
                <a:path w="2729" h="1305" fill="none" extrusionOk="0">
                  <a:moveTo>
                    <a:pt x="0" y="1186"/>
                  </a:moveTo>
                  <a:cubicBezTo>
                    <a:pt x="518" y="1305"/>
                    <a:pt x="1068" y="1251"/>
                    <a:pt x="1553" y="1035"/>
                  </a:cubicBezTo>
                  <a:cubicBezTo>
                    <a:pt x="2038" y="820"/>
                    <a:pt x="2459" y="464"/>
                    <a:pt x="2728" y="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9"/>
            <p:cNvSpPr/>
            <p:nvPr/>
          </p:nvSpPr>
          <p:spPr>
            <a:xfrm flipH="1">
              <a:off x="1287590" y="1373537"/>
              <a:ext cx="207232" cy="114501"/>
            </a:xfrm>
            <a:custGeom>
              <a:avLst/>
              <a:gdLst/>
              <a:ahLst/>
              <a:cxnLst/>
              <a:rect l="l" t="t" r="r" b="b"/>
              <a:pathLst>
                <a:path w="2675" h="1478" fill="none" extrusionOk="0">
                  <a:moveTo>
                    <a:pt x="0" y="1478"/>
                  </a:moveTo>
                  <a:cubicBezTo>
                    <a:pt x="227" y="992"/>
                    <a:pt x="636" y="594"/>
                    <a:pt x="1111" y="346"/>
                  </a:cubicBezTo>
                  <a:cubicBezTo>
                    <a:pt x="1574" y="98"/>
                    <a:pt x="2135" y="1"/>
                    <a:pt x="2674" y="76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8" name="Google Shape;3338;p49"/>
          <p:cNvSpPr/>
          <p:nvPr/>
        </p:nvSpPr>
        <p:spPr>
          <a:xfrm flipH="1">
            <a:off x="1591658" y="2554552"/>
            <a:ext cx="24248" cy="42686"/>
          </a:xfrm>
          <a:custGeom>
            <a:avLst/>
            <a:gdLst/>
            <a:ahLst/>
            <a:cxnLst/>
            <a:rect l="l" t="t" r="r" b="b"/>
            <a:pathLst>
              <a:path w="313" h="551" fill="none" extrusionOk="0">
                <a:moveTo>
                  <a:pt x="0" y="550"/>
                </a:moveTo>
                <a:cubicBezTo>
                  <a:pt x="108" y="356"/>
                  <a:pt x="205" y="184"/>
                  <a:pt x="313" y="0"/>
                </a:cubicBezTo>
              </a:path>
            </a:pathLst>
          </a:custGeom>
          <a:noFill/>
          <a:ln w="27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9" name="Google Shape;3339;p49"/>
          <p:cNvSpPr/>
          <p:nvPr/>
        </p:nvSpPr>
        <p:spPr>
          <a:xfrm flipH="1">
            <a:off x="1552381" y="2606301"/>
            <a:ext cx="13480" cy="36876"/>
          </a:xfrm>
          <a:custGeom>
            <a:avLst/>
            <a:gdLst/>
            <a:ahLst/>
            <a:cxnLst/>
            <a:rect l="l" t="t" r="r" b="b"/>
            <a:pathLst>
              <a:path w="174" h="476" fill="none" extrusionOk="0">
                <a:moveTo>
                  <a:pt x="173" y="1"/>
                </a:moveTo>
                <a:cubicBezTo>
                  <a:pt x="119" y="163"/>
                  <a:pt x="66" y="324"/>
                  <a:pt x="1" y="475"/>
                </a:cubicBezTo>
              </a:path>
            </a:pathLst>
          </a:custGeom>
          <a:noFill/>
          <a:ln w="27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" name="Google Shape;3340;p49"/>
          <p:cNvSpPr/>
          <p:nvPr/>
        </p:nvSpPr>
        <p:spPr>
          <a:xfrm flipH="1">
            <a:off x="1524028" y="2663938"/>
            <a:ext cx="9219" cy="22621"/>
          </a:xfrm>
          <a:custGeom>
            <a:avLst/>
            <a:gdLst/>
            <a:ahLst/>
            <a:cxnLst/>
            <a:rect l="l" t="t" r="r" b="b"/>
            <a:pathLst>
              <a:path w="119" h="292" fill="none" extrusionOk="0">
                <a:moveTo>
                  <a:pt x="119" y="1"/>
                </a:moveTo>
                <a:cubicBezTo>
                  <a:pt x="76" y="98"/>
                  <a:pt x="43" y="206"/>
                  <a:pt x="0" y="292"/>
                </a:cubicBezTo>
              </a:path>
            </a:pathLst>
          </a:custGeom>
          <a:noFill/>
          <a:ln w="27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想法泡泡: 雲朵 30">
            <a:extLst>
              <a:ext uri="{FF2B5EF4-FFF2-40B4-BE49-F238E27FC236}">
                <a16:creationId xmlns:a16="http://schemas.microsoft.com/office/drawing/2014/main" id="{BF31A283-CCF7-4523-B303-A45CF9A343C4}"/>
              </a:ext>
            </a:extLst>
          </p:cNvPr>
          <p:cNvSpPr/>
          <p:nvPr/>
        </p:nvSpPr>
        <p:spPr>
          <a:xfrm rot="1498383">
            <a:off x="229143" y="248724"/>
            <a:ext cx="1777787" cy="1528045"/>
          </a:xfrm>
          <a:prstGeom prst="cloudCallout">
            <a:avLst>
              <a:gd name="adj1" fmla="val 66467"/>
              <a:gd name="adj2" fmla="val 3722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Google Shape;2628;p40">
            <a:extLst>
              <a:ext uri="{FF2B5EF4-FFF2-40B4-BE49-F238E27FC236}">
                <a16:creationId xmlns:a16="http://schemas.microsoft.com/office/drawing/2014/main" id="{4C1E30C9-E12F-4FB4-B7FB-4A1C4CB9B9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20625748">
            <a:off x="367996" y="445216"/>
            <a:ext cx="1500079" cy="894019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05</a:t>
            </a:r>
            <a:endParaRPr sz="6600" dirty="0"/>
          </a:p>
        </p:txBody>
      </p:sp>
      <p:sp>
        <p:nvSpPr>
          <p:cNvPr id="35" name="Google Shape;2631;p40">
            <a:extLst>
              <a:ext uri="{FF2B5EF4-FFF2-40B4-BE49-F238E27FC236}">
                <a16:creationId xmlns:a16="http://schemas.microsoft.com/office/drawing/2014/main" id="{C9FF1AEF-C719-4167-A3FE-2515550F2ECC}"/>
              </a:ext>
            </a:extLst>
          </p:cNvPr>
          <p:cNvSpPr txBox="1">
            <a:spLocks/>
          </p:cNvSpPr>
          <p:nvPr/>
        </p:nvSpPr>
        <p:spPr>
          <a:xfrm>
            <a:off x="1407219" y="2605729"/>
            <a:ext cx="5549694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●"/>
              <a:defRPr sz="18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○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■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●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○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■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●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○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Josefin Slab Medium"/>
              <a:buChar char="■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9pPr>
          </a:lstStyle>
          <a:p>
            <a:pPr marL="0" indent="0">
              <a:buFont typeface="Josefin Slab Medium"/>
              <a:buNone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我們可以怎麼做，才能減少性霸凌的行為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69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7046C69F-BB11-4C67-A261-3E519E1582E6}"/>
              </a:ext>
            </a:extLst>
          </p:cNvPr>
          <p:cNvGrpSpPr/>
          <p:nvPr/>
        </p:nvGrpSpPr>
        <p:grpSpPr>
          <a:xfrm>
            <a:off x="1513599" y="1798958"/>
            <a:ext cx="5468304" cy="1193389"/>
            <a:chOff x="911087" y="3783703"/>
            <a:chExt cx="5468304" cy="1193389"/>
          </a:xfrm>
        </p:grpSpPr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575FFDD4-5381-4FA1-B2FB-523C0DFEF428}"/>
                </a:ext>
              </a:extLst>
            </p:cNvPr>
            <p:cNvGrpSpPr/>
            <p:nvPr/>
          </p:nvGrpSpPr>
          <p:grpSpPr>
            <a:xfrm>
              <a:off x="911087" y="3783703"/>
              <a:ext cx="5451202" cy="1193389"/>
              <a:chOff x="2168769" y="1133029"/>
              <a:chExt cx="5451202" cy="1764129"/>
            </a:xfrm>
          </p:grpSpPr>
          <p:grpSp>
            <p:nvGrpSpPr>
              <p:cNvPr id="11" name="群組 10">
                <a:extLst>
                  <a:ext uri="{FF2B5EF4-FFF2-40B4-BE49-F238E27FC236}">
                    <a16:creationId xmlns:a16="http://schemas.microsoft.com/office/drawing/2014/main" id="{FB32FDEA-7E1A-438F-B56E-568A10AD4C43}"/>
                  </a:ext>
                </a:extLst>
              </p:cNvPr>
              <p:cNvGrpSpPr/>
              <p:nvPr/>
            </p:nvGrpSpPr>
            <p:grpSpPr>
              <a:xfrm>
                <a:off x="2168769" y="1133029"/>
                <a:ext cx="5451202" cy="1764129"/>
                <a:chOff x="4050659" y="2439277"/>
                <a:chExt cx="4413553" cy="1987110"/>
              </a:xfrm>
            </p:grpSpPr>
            <p:sp>
              <p:nvSpPr>
                <p:cNvPr id="13" name="Google Shape;2631;p40">
                  <a:extLst>
                    <a:ext uri="{FF2B5EF4-FFF2-40B4-BE49-F238E27FC236}">
                      <a16:creationId xmlns:a16="http://schemas.microsoft.com/office/drawing/2014/main" id="{FD8C7E67-540D-4D04-89D0-B4A46C80806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438216" y="3080554"/>
                  <a:ext cx="4025996" cy="362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175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6"/>
                    </a:buClr>
                    <a:buSzPts val="2800"/>
                    <a:buFont typeface="Josefin Slab Medium"/>
                    <a:buNone/>
                    <a:defRPr sz="1600" b="0" i="0" u="none" strike="noStrike" cap="none">
                      <a:solidFill>
                        <a:schemeClr val="accent6"/>
                      </a:solidFill>
                      <a:latin typeface="Josefin Slab Medium"/>
                      <a:ea typeface="Josefin Slab Medium"/>
                      <a:cs typeface="Josefin Slab Medium"/>
                      <a:sym typeface="Josefin Slab Medium"/>
                    </a:defRPr>
                  </a:lvl1pPr>
                  <a:lvl2pPr marL="914400" marR="0" lvl="1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6"/>
                    </a:buClr>
                    <a:buSzPts val="2800"/>
                    <a:buFont typeface="Josefin Slab Medium"/>
                    <a:buNone/>
                    <a:defRPr sz="2800" b="0" i="0" u="none" strike="noStrike" cap="none">
                      <a:solidFill>
                        <a:schemeClr val="accent6"/>
                      </a:solidFill>
                      <a:latin typeface="Josefin Slab Medium"/>
                      <a:ea typeface="Josefin Slab Medium"/>
                      <a:cs typeface="Josefin Slab Medium"/>
                      <a:sym typeface="Josefin Slab Medium"/>
                    </a:defRPr>
                  </a:lvl2pPr>
                  <a:lvl3pPr marL="1371600" marR="0" lvl="2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6"/>
                    </a:buClr>
                    <a:buSzPts val="2800"/>
                    <a:buFont typeface="Josefin Slab Medium"/>
                    <a:buNone/>
                    <a:defRPr sz="2800" b="0" i="0" u="none" strike="noStrike" cap="none">
                      <a:solidFill>
                        <a:schemeClr val="accent6"/>
                      </a:solidFill>
                      <a:latin typeface="Josefin Slab Medium"/>
                      <a:ea typeface="Josefin Slab Medium"/>
                      <a:cs typeface="Josefin Slab Medium"/>
                      <a:sym typeface="Josefin Slab Medium"/>
                    </a:defRPr>
                  </a:lvl3pPr>
                  <a:lvl4pPr marL="1828800" marR="0" lvl="3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6"/>
                    </a:buClr>
                    <a:buSzPts val="2800"/>
                    <a:buFont typeface="Josefin Slab Medium"/>
                    <a:buNone/>
                    <a:defRPr sz="2800" b="0" i="0" u="none" strike="noStrike" cap="none">
                      <a:solidFill>
                        <a:schemeClr val="accent6"/>
                      </a:solidFill>
                      <a:latin typeface="Josefin Slab Medium"/>
                      <a:ea typeface="Josefin Slab Medium"/>
                      <a:cs typeface="Josefin Slab Medium"/>
                      <a:sym typeface="Josefin Slab Medium"/>
                    </a:defRPr>
                  </a:lvl4pPr>
                  <a:lvl5pPr marL="2286000" marR="0" lvl="4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6"/>
                    </a:buClr>
                    <a:buSzPts val="2800"/>
                    <a:buFont typeface="Josefin Slab Medium"/>
                    <a:buNone/>
                    <a:defRPr sz="2800" b="0" i="0" u="none" strike="noStrike" cap="none">
                      <a:solidFill>
                        <a:schemeClr val="accent6"/>
                      </a:solidFill>
                      <a:latin typeface="Josefin Slab Medium"/>
                      <a:ea typeface="Josefin Slab Medium"/>
                      <a:cs typeface="Josefin Slab Medium"/>
                      <a:sym typeface="Josefin Slab Medium"/>
                    </a:defRPr>
                  </a:lvl5pPr>
                  <a:lvl6pPr marL="2743200" marR="0" lvl="5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6"/>
                    </a:buClr>
                    <a:buSzPts val="2800"/>
                    <a:buFont typeface="Josefin Slab Medium"/>
                    <a:buNone/>
                    <a:defRPr sz="2800" b="0" i="0" u="none" strike="noStrike" cap="none">
                      <a:solidFill>
                        <a:schemeClr val="accent6"/>
                      </a:solidFill>
                      <a:latin typeface="Josefin Slab Medium"/>
                      <a:ea typeface="Josefin Slab Medium"/>
                      <a:cs typeface="Josefin Slab Medium"/>
                      <a:sym typeface="Josefin Slab Medium"/>
                    </a:defRPr>
                  </a:lvl6pPr>
                  <a:lvl7pPr marL="3200400" marR="0" lvl="6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6"/>
                    </a:buClr>
                    <a:buSzPts val="2800"/>
                    <a:buFont typeface="Josefin Slab Medium"/>
                    <a:buNone/>
                    <a:defRPr sz="2800" b="0" i="0" u="none" strike="noStrike" cap="none">
                      <a:solidFill>
                        <a:schemeClr val="accent6"/>
                      </a:solidFill>
                      <a:latin typeface="Josefin Slab Medium"/>
                      <a:ea typeface="Josefin Slab Medium"/>
                      <a:cs typeface="Josefin Slab Medium"/>
                      <a:sym typeface="Josefin Slab Medium"/>
                    </a:defRPr>
                  </a:lvl7pPr>
                  <a:lvl8pPr marL="3657600" marR="0" lvl="7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6"/>
                    </a:buClr>
                    <a:buSzPts val="2800"/>
                    <a:buFont typeface="Josefin Slab Medium"/>
                    <a:buNone/>
                    <a:defRPr sz="2800" b="0" i="0" u="none" strike="noStrike" cap="none">
                      <a:solidFill>
                        <a:schemeClr val="accent6"/>
                      </a:solidFill>
                      <a:latin typeface="Josefin Slab Medium"/>
                      <a:ea typeface="Josefin Slab Medium"/>
                      <a:cs typeface="Josefin Slab Medium"/>
                      <a:sym typeface="Josefin Slab Medium"/>
                    </a:defRPr>
                  </a:lvl8pPr>
                  <a:lvl9pPr marL="4114800" marR="0" lvl="8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6"/>
                    </a:buClr>
                    <a:buSzPts val="2800"/>
                    <a:buFont typeface="Josefin Slab Medium"/>
                    <a:buNone/>
                    <a:defRPr sz="2800" b="0" i="0" u="none" strike="noStrike" cap="none">
                      <a:solidFill>
                        <a:schemeClr val="accent6"/>
                      </a:solidFill>
                      <a:latin typeface="Josefin Slab Medium"/>
                      <a:ea typeface="Josefin Slab Medium"/>
                      <a:cs typeface="Josefin Slab Medium"/>
                      <a:sym typeface="Josefin Slab Medium"/>
                    </a:defRPr>
                  </a:lvl9pPr>
                </a:lstStyle>
                <a:p>
                  <a:pPr marL="0" indent="0"/>
                  <a:endParaRPr lang="en-US" altLang="zh-TW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257358A4-DA1F-4F4B-9E4F-21F42E85B309}"/>
                    </a:ext>
                  </a:extLst>
                </p:cNvPr>
                <p:cNvSpPr/>
                <p:nvPr/>
              </p:nvSpPr>
              <p:spPr>
                <a:xfrm>
                  <a:off x="4050659" y="2439277"/>
                  <a:ext cx="4411345" cy="1987110"/>
                </a:xfrm>
                <a:prstGeom prst="rec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2" name="Google Shape;2631;p40">
                <a:extLst>
                  <a:ext uri="{FF2B5EF4-FFF2-40B4-BE49-F238E27FC236}">
                    <a16:creationId xmlns:a16="http://schemas.microsoft.com/office/drawing/2014/main" id="{00555E12-99AE-491D-81C3-2D0C78350F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8038" y="2375448"/>
                <a:ext cx="5048902" cy="36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●"/>
                  <a:defRPr sz="18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○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■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●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○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■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●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○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■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9pPr>
              </a:lstStyle>
              <a:p>
                <a:pPr marL="0" indent="0">
                  <a:buFont typeface="Josefin Slab Medium"/>
                  <a:buNone/>
                </a:pPr>
                <a:endPara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0855FAC5-B9F6-421A-A200-3839FBCFF5B6}"/>
                </a:ext>
              </a:extLst>
            </p:cNvPr>
            <p:cNvGrpSpPr/>
            <p:nvPr/>
          </p:nvGrpSpPr>
          <p:grpSpPr>
            <a:xfrm>
              <a:off x="1043520" y="3930790"/>
              <a:ext cx="5227883" cy="885551"/>
              <a:chOff x="1043520" y="3930790"/>
              <a:chExt cx="5227883" cy="885551"/>
            </a:xfrm>
          </p:grpSpPr>
          <p:sp>
            <p:nvSpPr>
              <p:cNvPr id="8" name="Google Shape;2631;p40">
                <a:extLst>
                  <a:ext uri="{FF2B5EF4-FFF2-40B4-BE49-F238E27FC236}">
                    <a16:creationId xmlns:a16="http://schemas.microsoft.com/office/drawing/2014/main" id="{ADB572F2-73E1-4C8F-8EAE-EBC8A091F2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3520" y="3930790"/>
                <a:ext cx="3089001" cy="36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●"/>
                  <a:defRPr sz="18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○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■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●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○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■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●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○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■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9pPr>
              </a:lstStyle>
              <a:p>
                <a:pPr marL="0" indent="0">
                  <a:buFont typeface="Josefin Slab Medium"/>
                  <a:buNone/>
                </a:pPr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學習欣賞別人的不一樣</a:t>
                </a:r>
                <a:endPara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" name="Google Shape;2631;p40">
                <a:extLst>
                  <a:ext uri="{FF2B5EF4-FFF2-40B4-BE49-F238E27FC236}">
                    <a16:creationId xmlns:a16="http://schemas.microsoft.com/office/drawing/2014/main" id="{30E77228-723A-492D-A159-2C8692E8A0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3520" y="4453941"/>
                <a:ext cx="2332357" cy="36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●"/>
                  <a:defRPr sz="18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○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■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●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○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■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●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○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■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9pPr>
              </a:lstStyle>
              <a:p>
                <a:pPr marL="0" indent="0">
                  <a:buFont typeface="Josefin Slab Medium"/>
                  <a:buNone/>
                </a:pPr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多上性平課</a:t>
                </a:r>
                <a:endPara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" name="Google Shape;2631;p40">
                <a:extLst>
                  <a:ext uri="{FF2B5EF4-FFF2-40B4-BE49-F238E27FC236}">
                    <a16:creationId xmlns:a16="http://schemas.microsoft.com/office/drawing/2014/main" id="{46C439CF-CC45-4AA3-A8CD-1447AC4CC0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39046" y="3938852"/>
                <a:ext cx="2332357" cy="36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●"/>
                  <a:defRPr sz="18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○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■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●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○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■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●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○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400"/>
                  <a:buFont typeface="Josefin Slab Medium"/>
                  <a:buChar char="■"/>
                  <a:defRPr sz="1400" b="0" i="0" u="none" strike="noStrike" cap="none">
                    <a:solidFill>
                      <a:schemeClr val="accent6"/>
                    </a:solidFill>
                    <a:latin typeface="Josefin Slab Medium"/>
                    <a:ea typeface="Josefin Slab Medium"/>
                    <a:cs typeface="Josefin Slab Medium"/>
                    <a:sym typeface="Josefin Slab Medium"/>
                  </a:defRPr>
                </a:lvl9pPr>
              </a:lstStyle>
              <a:p>
                <a:pPr marL="0" indent="0">
                  <a:buFont typeface="Josefin Slab Medium"/>
                  <a:buNone/>
                </a:pPr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關心身邊的人</a:t>
                </a:r>
                <a:endPara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7" name="Google Shape;2631;p40">
              <a:extLst>
                <a:ext uri="{FF2B5EF4-FFF2-40B4-BE49-F238E27FC236}">
                  <a16:creationId xmlns:a16="http://schemas.microsoft.com/office/drawing/2014/main" id="{CF9A4519-69C5-4975-B2BE-0AF7CFE02A03}"/>
                </a:ext>
              </a:extLst>
            </p:cNvPr>
            <p:cNvSpPr txBox="1">
              <a:spLocks/>
            </p:cNvSpPr>
            <p:nvPr/>
          </p:nvSpPr>
          <p:spPr>
            <a:xfrm>
              <a:off x="2878231" y="4421699"/>
              <a:ext cx="3501160" cy="36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●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○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Josefin Slab Medium"/>
                <a:buChar char="■"/>
                <a:defRPr sz="14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9pPr>
            </a:lstStyle>
            <a:p>
              <a:pPr marL="0" indent="0">
                <a:buFont typeface="Josefin Slab Medium"/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培養阻止霸凌行為的勇氣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746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6" name="Google Shape;3446;p53"/>
          <p:cNvSpPr txBox="1">
            <a:spLocks noGrp="1"/>
          </p:cNvSpPr>
          <p:nvPr>
            <p:ph type="ctrTitle"/>
          </p:nvPr>
        </p:nvSpPr>
        <p:spPr>
          <a:xfrm>
            <a:off x="1733730" y="20982"/>
            <a:ext cx="5915100" cy="29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葉永鋕過世後，台灣通過</a:t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性別平等教育法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sz="4000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447" name="Google Shape;3447;p53"/>
          <p:cNvGrpSpPr/>
          <p:nvPr/>
        </p:nvGrpSpPr>
        <p:grpSpPr>
          <a:xfrm rot="457">
            <a:off x="332586" y="1284448"/>
            <a:ext cx="2083454" cy="2574523"/>
            <a:chOff x="5895981" y="263277"/>
            <a:chExt cx="2769446" cy="3421747"/>
          </a:xfrm>
        </p:grpSpPr>
        <p:sp>
          <p:nvSpPr>
            <p:cNvPr id="3448" name="Google Shape;3448;p53"/>
            <p:cNvSpPr/>
            <p:nvPr/>
          </p:nvSpPr>
          <p:spPr>
            <a:xfrm>
              <a:off x="5895981" y="306731"/>
              <a:ext cx="2360679" cy="453362"/>
            </a:xfrm>
            <a:custGeom>
              <a:avLst/>
              <a:gdLst/>
              <a:ahLst/>
              <a:cxnLst/>
              <a:rect l="l" t="t" r="r" b="b"/>
              <a:pathLst>
                <a:path w="18308" h="3516" extrusionOk="0">
                  <a:moveTo>
                    <a:pt x="18168" y="1"/>
                  </a:moveTo>
                  <a:cubicBezTo>
                    <a:pt x="16553" y="1237"/>
                    <a:pt x="14891" y="1619"/>
                    <a:pt x="13208" y="1619"/>
                  </a:cubicBezTo>
                  <a:cubicBezTo>
                    <a:pt x="10483" y="1619"/>
                    <a:pt x="7703" y="619"/>
                    <a:pt x="4976" y="619"/>
                  </a:cubicBezTo>
                  <a:cubicBezTo>
                    <a:pt x="3288" y="619"/>
                    <a:pt x="1621" y="1002"/>
                    <a:pt x="1" y="2243"/>
                  </a:cubicBezTo>
                  <a:lnTo>
                    <a:pt x="141" y="3516"/>
                  </a:lnTo>
                  <a:cubicBezTo>
                    <a:pt x="1755" y="2280"/>
                    <a:pt x="3417" y="1898"/>
                    <a:pt x="5100" y="1898"/>
                  </a:cubicBezTo>
                  <a:cubicBezTo>
                    <a:pt x="7828" y="1898"/>
                    <a:pt x="10613" y="2902"/>
                    <a:pt x="13343" y="2902"/>
                  </a:cubicBezTo>
                  <a:cubicBezTo>
                    <a:pt x="15027" y="2902"/>
                    <a:pt x="16691" y="2520"/>
                    <a:pt x="18308" y="1284"/>
                  </a:cubicBezTo>
                  <a:lnTo>
                    <a:pt x="1816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53"/>
            <p:cNvSpPr/>
            <p:nvPr/>
          </p:nvSpPr>
          <p:spPr>
            <a:xfrm>
              <a:off x="5914162" y="472166"/>
              <a:ext cx="2359261" cy="453362"/>
            </a:xfrm>
            <a:custGeom>
              <a:avLst/>
              <a:gdLst/>
              <a:ahLst/>
              <a:cxnLst/>
              <a:rect l="l" t="t" r="r" b="b"/>
              <a:pathLst>
                <a:path w="18297" h="3516" extrusionOk="0">
                  <a:moveTo>
                    <a:pt x="18167" y="1"/>
                  </a:moveTo>
                  <a:cubicBezTo>
                    <a:pt x="16550" y="1237"/>
                    <a:pt x="14886" y="1619"/>
                    <a:pt x="13202" y="1619"/>
                  </a:cubicBezTo>
                  <a:cubicBezTo>
                    <a:pt x="10472" y="1619"/>
                    <a:pt x="7687" y="615"/>
                    <a:pt x="4959" y="615"/>
                  </a:cubicBezTo>
                  <a:cubicBezTo>
                    <a:pt x="3276" y="615"/>
                    <a:pt x="1614" y="997"/>
                    <a:pt x="0" y="2233"/>
                  </a:cubicBezTo>
                  <a:lnTo>
                    <a:pt x="129" y="3516"/>
                  </a:lnTo>
                  <a:cubicBezTo>
                    <a:pt x="1746" y="2280"/>
                    <a:pt x="3410" y="1898"/>
                    <a:pt x="5094" y="1898"/>
                  </a:cubicBezTo>
                  <a:cubicBezTo>
                    <a:pt x="7825" y="1898"/>
                    <a:pt x="10610" y="2902"/>
                    <a:pt x="13338" y="2902"/>
                  </a:cubicBezTo>
                  <a:cubicBezTo>
                    <a:pt x="15021" y="2902"/>
                    <a:pt x="16682" y="2520"/>
                    <a:pt x="18296" y="1284"/>
                  </a:cubicBezTo>
                  <a:lnTo>
                    <a:pt x="1816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53"/>
            <p:cNvSpPr/>
            <p:nvPr/>
          </p:nvSpPr>
          <p:spPr>
            <a:xfrm>
              <a:off x="5930796" y="637600"/>
              <a:ext cx="2360679" cy="453362"/>
            </a:xfrm>
            <a:custGeom>
              <a:avLst/>
              <a:gdLst/>
              <a:ahLst/>
              <a:cxnLst/>
              <a:rect l="l" t="t" r="r" b="b"/>
              <a:pathLst>
                <a:path w="18308" h="3516" extrusionOk="0">
                  <a:moveTo>
                    <a:pt x="18167" y="1"/>
                  </a:moveTo>
                  <a:cubicBezTo>
                    <a:pt x="16553" y="1237"/>
                    <a:pt x="14892" y="1619"/>
                    <a:pt x="13209" y="1619"/>
                  </a:cubicBezTo>
                  <a:cubicBezTo>
                    <a:pt x="10481" y="1619"/>
                    <a:pt x="7696" y="615"/>
                    <a:pt x="4965" y="615"/>
                  </a:cubicBezTo>
                  <a:cubicBezTo>
                    <a:pt x="3281" y="615"/>
                    <a:pt x="1617" y="997"/>
                    <a:pt x="0" y="2233"/>
                  </a:cubicBezTo>
                  <a:lnTo>
                    <a:pt x="141" y="3516"/>
                  </a:lnTo>
                  <a:cubicBezTo>
                    <a:pt x="1757" y="2278"/>
                    <a:pt x="3421" y="1896"/>
                    <a:pt x="5107" y="1896"/>
                  </a:cubicBezTo>
                  <a:cubicBezTo>
                    <a:pt x="7830" y="1896"/>
                    <a:pt x="10609" y="2893"/>
                    <a:pt x="13334" y="2893"/>
                  </a:cubicBezTo>
                  <a:cubicBezTo>
                    <a:pt x="15022" y="2893"/>
                    <a:pt x="16688" y="2511"/>
                    <a:pt x="18307" y="1273"/>
                  </a:cubicBezTo>
                  <a:lnTo>
                    <a:pt x="1816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53"/>
            <p:cNvSpPr/>
            <p:nvPr/>
          </p:nvSpPr>
          <p:spPr>
            <a:xfrm>
              <a:off x="5948848" y="801745"/>
              <a:ext cx="2359261" cy="454651"/>
            </a:xfrm>
            <a:custGeom>
              <a:avLst/>
              <a:gdLst/>
              <a:ahLst/>
              <a:cxnLst/>
              <a:rect l="l" t="t" r="r" b="b"/>
              <a:pathLst>
                <a:path w="18297" h="3526" extrusionOk="0">
                  <a:moveTo>
                    <a:pt x="18167" y="0"/>
                  </a:moveTo>
                  <a:cubicBezTo>
                    <a:pt x="16548" y="1238"/>
                    <a:pt x="14882" y="1620"/>
                    <a:pt x="13194" y="1620"/>
                  </a:cubicBezTo>
                  <a:cubicBezTo>
                    <a:pt x="10469" y="1620"/>
                    <a:pt x="7690" y="623"/>
                    <a:pt x="4967" y="623"/>
                  </a:cubicBezTo>
                  <a:cubicBezTo>
                    <a:pt x="3281" y="623"/>
                    <a:pt x="1617" y="1005"/>
                    <a:pt x="1" y="2243"/>
                  </a:cubicBezTo>
                  <a:lnTo>
                    <a:pt x="130" y="3526"/>
                  </a:lnTo>
                  <a:cubicBezTo>
                    <a:pt x="1749" y="2288"/>
                    <a:pt x="3416" y="1906"/>
                    <a:pt x="5103" y="1906"/>
                  </a:cubicBezTo>
                  <a:cubicBezTo>
                    <a:pt x="7828" y="1906"/>
                    <a:pt x="10607" y="2903"/>
                    <a:pt x="13330" y="2903"/>
                  </a:cubicBezTo>
                  <a:cubicBezTo>
                    <a:pt x="15016" y="2903"/>
                    <a:pt x="16680" y="2521"/>
                    <a:pt x="18297" y="1283"/>
                  </a:cubicBezTo>
                  <a:lnTo>
                    <a:pt x="1816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53"/>
            <p:cNvSpPr/>
            <p:nvPr/>
          </p:nvSpPr>
          <p:spPr>
            <a:xfrm>
              <a:off x="5965611" y="965761"/>
              <a:ext cx="2360550" cy="453233"/>
            </a:xfrm>
            <a:custGeom>
              <a:avLst/>
              <a:gdLst/>
              <a:ahLst/>
              <a:cxnLst/>
              <a:rect l="l" t="t" r="r" b="b"/>
              <a:pathLst>
                <a:path w="18307" h="3515" extrusionOk="0">
                  <a:moveTo>
                    <a:pt x="18167" y="0"/>
                  </a:moveTo>
                  <a:cubicBezTo>
                    <a:pt x="16553" y="1236"/>
                    <a:pt x="14891" y="1618"/>
                    <a:pt x="13208" y="1618"/>
                  </a:cubicBezTo>
                  <a:cubicBezTo>
                    <a:pt x="10480" y="1618"/>
                    <a:pt x="7695" y="614"/>
                    <a:pt x="4965" y="614"/>
                  </a:cubicBezTo>
                  <a:cubicBezTo>
                    <a:pt x="3281" y="614"/>
                    <a:pt x="1617" y="996"/>
                    <a:pt x="0" y="2232"/>
                  </a:cubicBezTo>
                  <a:lnTo>
                    <a:pt x="140" y="3515"/>
                  </a:lnTo>
                  <a:cubicBezTo>
                    <a:pt x="1754" y="2279"/>
                    <a:pt x="3416" y="1897"/>
                    <a:pt x="5099" y="1897"/>
                  </a:cubicBezTo>
                  <a:cubicBezTo>
                    <a:pt x="7827" y="1897"/>
                    <a:pt x="10612" y="2901"/>
                    <a:pt x="13342" y="2901"/>
                  </a:cubicBezTo>
                  <a:cubicBezTo>
                    <a:pt x="15026" y="2901"/>
                    <a:pt x="16690" y="2519"/>
                    <a:pt x="18307" y="1283"/>
                  </a:cubicBezTo>
                  <a:cubicBezTo>
                    <a:pt x="18253" y="766"/>
                    <a:pt x="18221" y="529"/>
                    <a:pt x="1816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53"/>
            <p:cNvSpPr/>
            <p:nvPr/>
          </p:nvSpPr>
          <p:spPr>
            <a:xfrm>
              <a:off x="5983663" y="1131196"/>
              <a:ext cx="2359261" cy="453233"/>
            </a:xfrm>
            <a:custGeom>
              <a:avLst/>
              <a:gdLst/>
              <a:ahLst/>
              <a:cxnLst/>
              <a:rect l="l" t="t" r="r" b="b"/>
              <a:pathLst>
                <a:path w="18297" h="3515" extrusionOk="0">
                  <a:moveTo>
                    <a:pt x="18167" y="0"/>
                  </a:moveTo>
                  <a:cubicBezTo>
                    <a:pt x="16550" y="1236"/>
                    <a:pt x="14886" y="1618"/>
                    <a:pt x="13202" y="1618"/>
                  </a:cubicBezTo>
                  <a:cubicBezTo>
                    <a:pt x="10472" y="1618"/>
                    <a:pt x="7687" y="614"/>
                    <a:pt x="4959" y="614"/>
                  </a:cubicBezTo>
                  <a:cubicBezTo>
                    <a:pt x="3276" y="614"/>
                    <a:pt x="1614" y="996"/>
                    <a:pt x="0" y="2232"/>
                  </a:cubicBezTo>
                  <a:lnTo>
                    <a:pt x="130" y="3515"/>
                  </a:lnTo>
                  <a:cubicBezTo>
                    <a:pt x="1749" y="2277"/>
                    <a:pt x="3415" y="1895"/>
                    <a:pt x="5102" y="1895"/>
                  </a:cubicBezTo>
                  <a:cubicBezTo>
                    <a:pt x="7828" y="1895"/>
                    <a:pt x="10607" y="2892"/>
                    <a:pt x="13330" y="2892"/>
                  </a:cubicBezTo>
                  <a:cubicBezTo>
                    <a:pt x="15016" y="2892"/>
                    <a:pt x="16680" y="2510"/>
                    <a:pt x="18296" y="1272"/>
                  </a:cubicBezTo>
                  <a:lnTo>
                    <a:pt x="181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53"/>
            <p:cNvSpPr/>
            <p:nvPr/>
          </p:nvSpPr>
          <p:spPr>
            <a:xfrm>
              <a:off x="8209358" y="263277"/>
              <a:ext cx="456070" cy="3421747"/>
            </a:xfrm>
            <a:custGeom>
              <a:avLst/>
              <a:gdLst/>
              <a:ahLst/>
              <a:cxnLst/>
              <a:rect l="l" t="t" r="r" b="b"/>
              <a:pathLst>
                <a:path w="3537" h="26537" extrusionOk="0">
                  <a:moveTo>
                    <a:pt x="297" y="1"/>
                  </a:moveTo>
                  <a:cubicBezTo>
                    <a:pt x="285" y="1"/>
                    <a:pt x="272" y="2"/>
                    <a:pt x="259" y="4"/>
                  </a:cubicBezTo>
                  <a:cubicBezTo>
                    <a:pt x="108" y="14"/>
                    <a:pt x="0" y="144"/>
                    <a:pt x="11" y="295"/>
                  </a:cubicBezTo>
                  <a:lnTo>
                    <a:pt x="2976" y="26299"/>
                  </a:lnTo>
                  <a:cubicBezTo>
                    <a:pt x="2997" y="26429"/>
                    <a:pt x="3116" y="26537"/>
                    <a:pt x="3245" y="26537"/>
                  </a:cubicBezTo>
                  <a:lnTo>
                    <a:pt x="3278" y="26537"/>
                  </a:lnTo>
                  <a:cubicBezTo>
                    <a:pt x="3429" y="26526"/>
                    <a:pt x="3536" y="26386"/>
                    <a:pt x="3515" y="26245"/>
                  </a:cubicBezTo>
                  <a:lnTo>
                    <a:pt x="550" y="241"/>
                  </a:lnTo>
                  <a:cubicBezTo>
                    <a:pt x="540" y="103"/>
                    <a:pt x="431" y="1"/>
                    <a:pt x="2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5" name="Google Shape;3455;p53"/>
          <p:cNvGrpSpPr/>
          <p:nvPr/>
        </p:nvGrpSpPr>
        <p:grpSpPr>
          <a:xfrm rot="-457" flipH="1">
            <a:off x="6727960" y="1284448"/>
            <a:ext cx="2083454" cy="2574523"/>
            <a:chOff x="5895981" y="263277"/>
            <a:chExt cx="2769446" cy="3421747"/>
          </a:xfrm>
        </p:grpSpPr>
        <p:sp>
          <p:nvSpPr>
            <p:cNvPr id="3456" name="Google Shape;3456;p53"/>
            <p:cNvSpPr/>
            <p:nvPr/>
          </p:nvSpPr>
          <p:spPr>
            <a:xfrm>
              <a:off x="5895981" y="306731"/>
              <a:ext cx="2360679" cy="453362"/>
            </a:xfrm>
            <a:custGeom>
              <a:avLst/>
              <a:gdLst/>
              <a:ahLst/>
              <a:cxnLst/>
              <a:rect l="l" t="t" r="r" b="b"/>
              <a:pathLst>
                <a:path w="18308" h="3516" extrusionOk="0">
                  <a:moveTo>
                    <a:pt x="18168" y="1"/>
                  </a:moveTo>
                  <a:cubicBezTo>
                    <a:pt x="16553" y="1237"/>
                    <a:pt x="14891" y="1619"/>
                    <a:pt x="13208" y="1619"/>
                  </a:cubicBezTo>
                  <a:cubicBezTo>
                    <a:pt x="10483" y="1619"/>
                    <a:pt x="7703" y="619"/>
                    <a:pt x="4976" y="619"/>
                  </a:cubicBezTo>
                  <a:cubicBezTo>
                    <a:pt x="3288" y="619"/>
                    <a:pt x="1621" y="1002"/>
                    <a:pt x="1" y="2243"/>
                  </a:cubicBezTo>
                  <a:lnTo>
                    <a:pt x="141" y="3516"/>
                  </a:lnTo>
                  <a:cubicBezTo>
                    <a:pt x="1755" y="2280"/>
                    <a:pt x="3417" y="1898"/>
                    <a:pt x="5100" y="1898"/>
                  </a:cubicBezTo>
                  <a:cubicBezTo>
                    <a:pt x="7828" y="1898"/>
                    <a:pt x="10613" y="2902"/>
                    <a:pt x="13343" y="2902"/>
                  </a:cubicBezTo>
                  <a:cubicBezTo>
                    <a:pt x="15027" y="2902"/>
                    <a:pt x="16691" y="2520"/>
                    <a:pt x="18308" y="1284"/>
                  </a:cubicBezTo>
                  <a:lnTo>
                    <a:pt x="1816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53"/>
            <p:cNvSpPr/>
            <p:nvPr/>
          </p:nvSpPr>
          <p:spPr>
            <a:xfrm>
              <a:off x="5914162" y="472166"/>
              <a:ext cx="2359261" cy="453362"/>
            </a:xfrm>
            <a:custGeom>
              <a:avLst/>
              <a:gdLst/>
              <a:ahLst/>
              <a:cxnLst/>
              <a:rect l="l" t="t" r="r" b="b"/>
              <a:pathLst>
                <a:path w="18297" h="3516" extrusionOk="0">
                  <a:moveTo>
                    <a:pt x="18167" y="1"/>
                  </a:moveTo>
                  <a:cubicBezTo>
                    <a:pt x="16550" y="1237"/>
                    <a:pt x="14886" y="1619"/>
                    <a:pt x="13202" y="1619"/>
                  </a:cubicBezTo>
                  <a:cubicBezTo>
                    <a:pt x="10472" y="1619"/>
                    <a:pt x="7687" y="615"/>
                    <a:pt x="4959" y="615"/>
                  </a:cubicBezTo>
                  <a:cubicBezTo>
                    <a:pt x="3276" y="615"/>
                    <a:pt x="1614" y="997"/>
                    <a:pt x="0" y="2233"/>
                  </a:cubicBezTo>
                  <a:lnTo>
                    <a:pt x="129" y="3516"/>
                  </a:lnTo>
                  <a:cubicBezTo>
                    <a:pt x="1746" y="2280"/>
                    <a:pt x="3410" y="1898"/>
                    <a:pt x="5094" y="1898"/>
                  </a:cubicBezTo>
                  <a:cubicBezTo>
                    <a:pt x="7825" y="1898"/>
                    <a:pt x="10610" y="2902"/>
                    <a:pt x="13338" y="2902"/>
                  </a:cubicBezTo>
                  <a:cubicBezTo>
                    <a:pt x="15021" y="2902"/>
                    <a:pt x="16682" y="2520"/>
                    <a:pt x="18296" y="1284"/>
                  </a:cubicBezTo>
                  <a:lnTo>
                    <a:pt x="1816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53"/>
            <p:cNvSpPr/>
            <p:nvPr/>
          </p:nvSpPr>
          <p:spPr>
            <a:xfrm>
              <a:off x="5930796" y="637600"/>
              <a:ext cx="2360679" cy="453362"/>
            </a:xfrm>
            <a:custGeom>
              <a:avLst/>
              <a:gdLst/>
              <a:ahLst/>
              <a:cxnLst/>
              <a:rect l="l" t="t" r="r" b="b"/>
              <a:pathLst>
                <a:path w="18308" h="3516" extrusionOk="0">
                  <a:moveTo>
                    <a:pt x="18167" y="1"/>
                  </a:moveTo>
                  <a:cubicBezTo>
                    <a:pt x="16553" y="1237"/>
                    <a:pt x="14892" y="1619"/>
                    <a:pt x="13209" y="1619"/>
                  </a:cubicBezTo>
                  <a:cubicBezTo>
                    <a:pt x="10481" y="1619"/>
                    <a:pt x="7696" y="615"/>
                    <a:pt x="4965" y="615"/>
                  </a:cubicBezTo>
                  <a:cubicBezTo>
                    <a:pt x="3281" y="615"/>
                    <a:pt x="1617" y="997"/>
                    <a:pt x="0" y="2233"/>
                  </a:cubicBezTo>
                  <a:lnTo>
                    <a:pt x="141" y="3516"/>
                  </a:lnTo>
                  <a:cubicBezTo>
                    <a:pt x="1757" y="2278"/>
                    <a:pt x="3421" y="1896"/>
                    <a:pt x="5107" y="1896"/>
                  </a:cubicBezTo>
                  <a:cubicBezTo>
                    <a:pt x="7830" y="1896"/>
                    <a:pt x="10609" y="2893"/>
                    <a:pt x="13334" y="2893"/>
                  </a:cubicBezTo>
                  <a:cubicBezTo>
                    <a:pt x="15022" y="2893"/>
                    <a:pt x="16688" y="2511"/>
                    <a:pt x="18307" y="1273"/>
                  </a:cubicBezTo>
                  <a:lnTo>
                    <a:pt x="1816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53"/>
            <p:cNvSpPr/>
            <p:nvPr/>
          </p:nvSpPr>
          <p:spPr>
            <a:xfrm>
              <a:off x="5948848" y="801745"/>
              <a:ext cx="2359261" cy="454651"/>
            </a:xfrm>
            <a:custGeom>
              <a:avLst/>
              <a:gdLst/>
              <a:ahLst/>
              <a:cxnLst/>
              <a:rect l="l" t="t" r="r" b="b"/>
              <a:pathLst>
                <a:path w="18297" h="3526" extrusionOk="0">
                  <a:moveTo>
                    <a:pt x="18167" y="0"/>
                  </a:moveTo>
                  <a:cubicBezTo>
                    <a:pt x="16548" y="1238"/>
                    <a:pt x="14882" y="1620"/>
                    <a:pt x="13194" y="1620"/>
                  </a:cubicBezTo>
                  <a:cubicBezTo>
                    <a:pt x="10469" y="1620"/>
                    <a:pt x="7690" y="623"/>
                    <a:pt x="4967" y="623"/>
                  </a:cubicBezTo>
                  <a:cubicBezTo>
                    <a:pt x="3281" y="623"/>
                    <a:pt x="1617" y="1005"/>
                    <a:pt x="1" y="2243"/>
                  </a:cubicBezTo>
                  <a:lnTo>
                    <a:pt x="130" y="3526"/>
                  </a:lnTo>
                  <a:cubicBezTo>
                    <a:pt x="1749" y="2288"/>
                    <a:pt x="3416" y="1906"/>
                    <a:pt x="5103" y="1906"/>
                  </a:cubicBezTo>
                  <a:cubicBezTo>
                    <a:pt x="7828" y="1906"/>
                    <a:pt x="10607" y="2903"/>
                    <a:pt x="13330" y="2903"/>
                  </a:cubicBezTo>
                  <a:cubicBezTo>
                    <a:pt x="15016" y="2903"/>
                    <a:pt x="16680" y="2521"/>
                    <a:pt x="18297" y="1283"/>
                  </a:cubicBezTo>
                  <a:lnTo>
                    <a:pt x="1816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53"/>
            <p:cNvSpPr/>
            <p:nvPr/>
          </p:nvSpPr>
          <p:spPr>
            <a:xfrm>
              <a:off x="5965611" y="965761"/>
              <a:ext cx="2360550" cy="453233"/>
            </a:xfrm>
            <a:custGeom>
              <a:avLst/>
              <a:gdLst/>
              <a:ahLst/>
              <a:cxnLst/>
              <a:rect l="l" t="t" r="r" b="b"/>
              <a:pathLst>
                <a:path w="18307" h="3515" extrusionOk="0">
                  <a:moveTo>
                    <a:pt x="18167" y="0"/>
                  </a:moveTo>
                  <a:cubicBezTo>
                    <a:pt x="16553" y="1236"/>
                    <a:pt x="14891" y="1618"/>
                    <a:pt x="13208" y="1618"/>
                  </a:cubicBezTo>
                  <a:cubicBezTo>
                    <a:pt x="10480" y="1618"/>
                    <a:pt x="7695" y="614"/>
                    <a:pt x="4965" y="614"/>
                  </a:cubicBezTo>
                  <a:cubicBezTo>
                    <a:pt x="3281" y="614"/>
                    <a:pt x="1617" y="996"/>
                    <a:pt x="0" y="2232"/>
                  </a:cubicBezTo>
                  <a:lnTo>
                    <a:pt x="140" y="3515"/>
                  </a:lnTo>
                  <a:cubicBezTo>
                    <a:pt x="1754" y="2279"/>
                    <a:pt x="3416" y="1897"/>
                    <a:pt x="5099" y="1897"/>
                  </a:cubicBezTo>
                  <a:cubicBezTo>
                    <a:pt x="7827" y="1897"/>
                    <a:pt x="10612" y="2901"/>
                    <a:pt x="13342" y="2901"/>
                  </a:cubicBezTo>
                  <a:cubicBezTo>
                    <a:pt x="15026" y="2901"/>
                    <a:pt x="16690" y="2519"/>
                    <a:pt x="18307" y="1283"/>
                  </a:cubicBezTo>
                  <a:cubicBezTo>
                    <a:pt x="18253" y="766"/>
                    <a:pt x="18221" y="529"/>
                    <a:pt x="1816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53"/>
            <p:cNvSpPr/>
            <p:nvPr/>
          </p:nvSpPr>
          <p:spPr>
            <a:xfrm>
              <a:off x="5983663" y="1131196"/>
              <a:ext cx="2359261" cy="453233"/>
            </a:xfrm>
            <a:custGeom>
              <a:avLst/>
              <a:gdLst/>
              <a:ahLst/>
              <a:cxnLst/>
              <a:rect l="l" t="t" r="r" b="b"/>
              <a:pathLst>
                <a:path w="18297" h="3515" extrusionOk="0">
                  <a:moveTo>
                    <a:pt x="18167" y="0"/>
                  </a:moveTo>
                  <a:cubicBezTo>
                    <a:pt x="16550" y="1236"/>
                    <a:pt x="14886" y="1618"/>
                    <a:pt x="13202" y="1618"/>
                  </a:cubicBezTo>
                  <a:cubicBezTo>
                    <a:pt x="10472" y="1618"/>
                    <a:pt x="7687" y="614"/>
                    <a:pt x="4959" y="614"/>
                  </a:cubicBezTo>
                  <a:cubicBezTo>
                    <a:pt x="3276" y="614"/>
                    <a:pt x="1614" y="996"/>
                    <a:pt x="0" y="2232"/>
                  </a:cubicBezTo>
                  <a:lnTo>
                    <a:pt x="130" y="3515"/>
                  </a:lnTo>
                  <a:cubicBezTo>
                    <a:pt x="1749" y="2277"/>
                    <a:pt x="3415" y="1895"/>
                    <a:pt x="5102" y="1895"/>
                  </a:cubicBezTo>
                  <a:cubicBezTo>
                    <a:pt x="7828" y="1895"/>
                    <a:pt x="10607" y="2892"/>
                    <a:pt x="13330" y="2892"/>
                  </a:cubicBezTo>
                  <a:cubicBezTo>
                    <a:pt x="15016" y="2892"/>
                    <a:pt x="16680" y="2510"/>
                    <a:pt x="18296" y="1272"/>
                  </a:cubicBezTo>
                  <a:lnTo>
                    <a:pt x="181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53"/>
            <p:cNvSpPr/>
            <p:nvPr/>
          </p:nvSpPr>
          <p:spPr>
            <a:xfrm>
              <a:off x="8209358" y="263277"/>
              <a:ext cx="456070" cy="3421747"/>
            </a:xfrm>
            <a:custGeom>
              <a:avLst/>
              <a:gdLst/>
              <a:ahLst/>
              <a:cxnLst/>
              <a:rect l="l" t="t" r="r" b="b"/>
              <a:pathLst>
                <a:path w="3537" h="26537" extrusionOk="0">
                  <a:moveTo>
                    <a:pt x="297" y="1"/>
                  </a:moveTo>
                  <a:cubicBezTo>
                    <a:pt x="285" y="1"/>
                    <a:pt x="272" y="2"/>
                    <a:pt x="259" y="4"/>
                  </a:cubicBezTo>
                  <a:cubicBezTo>
                    <a:pt x="108" y="14"/>
                    <a:pt x="0" y="144"/>
                    <a:pt x="11" y="295"/>
                  </a:cubicBezTo>
                  <a:lnTo>
                    <a:pt x="2976" y="26299"/>
                  </a:lnTo>
                  <a:cubicBezTo>
                    <a:pt x="2997" y="26429"/>
                    <a:pt x="3116" y="26537"/>
                    <a:pt x="3245" y="26537"/>
                  </a:cubicBezTo>
                  <a:lnTo>
                    <a:pt x="3278" y="26537"/>
                  </a:lnTo>
                  <a:cubicBezTo>
                    <a:pt x="3429" y="26526"/>
                    <a:pt x="3536" y="26386"/>
                    <a:pt x="3515" y="26245"/>
                  </a:cubicBezTo>
                  <a:lnTo>
                    <a:pt x="550" y="241"/>
                  </a:lnTo>
                  <a:cubicBezTo>
                    <a:pt x="540" y="103"/>
                    <a:pt x="431" y="1"/>
                    <a:pt x="2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3" name="Google Shape;3463;p53"/>
          <p:cNvGrpSpPr/>
          <p:nvPr/>
        </p:nvGrpSpPr>
        <p:grpSpPr>
          <a:xfrm rot="899901">
            <a:off x="-1882214" y="3053244"/>
            <a:ext cx="5979628" cy="3000083"/>
            <a:chOff x="-400175" y="3059550"/>
            <a:chExt cx="5213867" cy="2615887"/>
          </a:xfrm>
        </p:grpSpPr>
        <p:grpSp>
          <p:nvGrpSpPr>
            <p:cNvPr id="3464" name="Google Shape;3464;p53"/>
            <p:cNvGrpSpPr/>
            <p:nvPr/>
          </p:nvGrpSpPr>
          <p:grpSpPr>
            <a:xfrm>
              <a:off x="-312440" y="3059550"/>
              <a:ext cx="5126132" cy="2525226"/>
              <a:chOff x="662334" y="919376"/>
              <a:chExt cx="4690395" cy="2310574"/>
            </a:xfrm>
          </p:grpSpPr>
          <p:sp>
            <p:nvSpPr>
              <p:cNvPr id="3465" name="Google Shape;3465;p53"/>
              <p:cNvSpPr/>
              <p:nvPr/>
            </p:nvSpPr>
            <p:spPr>
              <a:xfrm>
                <a:off x="662334" y="919376"/>
                <a:ext cx="4690395" cy="2310574"/>
              </a:xfrm>
              <a:custGeom>
                <a:avLst/>
                <a:gdLst/>
                <a:ahLst/>
                <a:cxnLst/>
                <a:rect l="l" t="t" r="r" b="b"/>
                <a:pathLst>
                  <a:path w="34005" h="16753" extrusionOk="0">
                    <a:moveTo>
                      <a:pt x="22745" y="0"/>
                    </a:moveTo>
                    <a:cubicBezTo>
                      <a:pt x="22667" y="0"/>
                      <a:pt x="22589" y="3"/>
                      <a:pt x="22512" y="9"/>
                    </a:cubicBezTo>
                    <a:cubicBezTo>
                      <a:pt x="21272" y="117"/>
                      <a:pt x="20119" y="775"/>
                      <a:pt x="19234" y="1637"/>
                    </a:cubicBezTo>
                    <a:cubicBezTo>
                      <a:pt x="17423" y="3373"/>
                      <a:pt x="15580" y="5173"/>
                      <a:pt x="13779" y="6909"/>
                    </a:cubicBezTo>
                    <a:cubicBezTo>
                      <a:pt x="13585" y="6316"/>
                      <a:pt x="13057" y="5831"/>
                      <a:pt x="12453" y="5691"/>
                    </a:cubicBezTo>
                    <a:cubicBezTo>
                      <a:pt x="12350" y="5667"/>
                      <a:pt x="12242" y="5656"/>
                      <a:pt x="12132" y="5656"/>
                    </a:cubicBezTo>
                    <a:cubicBezTo>
                      <a:pt x="11600" y="5656"/>
                      <a:pt x="11021" y="5921"/>
                      <a:pt x="10663" y="6305"/>
                    </a:cubicBezTo>
                    <a:cubicBezTo>
                      <a:pt x="10620" y="5842"/>
                      <a:pt x="10200" y="5443"/>
                      <a:pt x="9747" y="5421"/>
                    </a:cubicBezTo>
                    <a:cubicBezTo>
                      <a:pt x="9738" y="5421"/>
                      <a:pt x="9728" y="5421"/>
                      <a:pt x="9719" y="5421"/>
                    </a:cubicBezTo>
                    <a:cubicBezTo>
                      <a:pt x="9266" y="5421"/>
                      <a:pt x="8839" y="5678"/>
                      <a:pt x="8755" y="6122"/>
                    </a:cubicBezTo>
                    <a:cubicBezTo>
                      <a:pt x="7817" y="4537"/>
                      <a:pt x="6868" y="2931"/>
                      <a:pt x="5941" y="1346"/>
                    </a:cubicBezTo>
                    <a:cubicBezTo>
                      <a:pt x="5590" y="744"/>
                      <a:pt x="4722" y="449"/>
                      <a:pt x="3974" y="449"/>
                    </a:cubicBezTo>
                    <a:cubicBezTo>
                      <a:pt x="3826" y="449"/>
                      <a:pt x="3682" y="460"/>
                      <a:pt x="3548" y="484"/>
                    </a:cubicBezTo>
                    <a:cubicBezTo>
                      <a:pt x="2717" y="613"/>
                      <a:pt x="2006" y="1217"/>
                      <a:pt x="1736" y="2004"/>
                    </a:cubicBezTo>
                    <a:cubicBezTo>
                      <a:pt x="1467" y="2791"/>
                      <a:pt x="1650" y="3632"/>
                      <a:pt x="1866" y="4419"/>
                    </a:cubicBezTo>
                    <a:cubicBezTo>
                      <a:pt x="831" y="5033"/>
                      <a:pt x="162" y="6047"/>
                      <a:pt x="76" y="7243"/>
                    </a:cubicBezTo>
                    <a:cubicBezTo>
                      <a:pt x="0" y="8440"/>
                      <a:pt x="540" y="9669"/>
                      <a:pt x="1467" y="10424"/>
                    </a:cubicBezTo>
                    <a:cubicBezTo>
                      <a:pt x="1089" y="12138"/>
                      <a:pt x="1661" y="13863"/>
                      <a:pt x="2965" y="15038"/>
                    </a:cubicBezTo>
                    <a:lnTo>
                      <a:pt x="21617" y="16753"/>
                    </a:lnTo>
                    <a:cubicBezTo>
                      <a:pt x="24862" y="16267"/>
                      <a:pt x="27978" y="14941"/>
                      <a:pt x="30587" y="12947"/>
                    </a:cubicBezTo>
                    <a:cubicBezTo>
                      <a:pt x="31590" y="12192"/>
                      <a:pt x="32517" y="11319"/>
                      <a:pt x="33142" y="10219"/>
                    </a:cubicBezTo>
                    <a:cubicBezTo>
                      <a:pt x="33746" y="9130"/>
                      <a:pt x="34005" y="7793"/>
                      <a:pt x="33595" y="6607"/>
                    </a:cubicBezTo>
                    <a:cubicBezTo>
                      <a:pt x="33207" y="5454"/>
                      <a:pt x="32095" y="4535"/>
                      <a:pt x="30894" y="4535"/>
                    </a:cubicBezTo>
                    <a:cubicBezTo>
                      <a:pt x="30860" y="4535"/>
                      <a:pt x="30826" y="4536"/>
                      <a:pt x="30792" y="4537"/>
                    </a:cubicBezTo>
                    <a:cubicBezTo>
                      <a:pt x="29919" y="4580"/>
                      <a:pt x="29143" y="5055"/>
                      <a:pt x="28312" y="5335"/>
                    </a:cubicBezTo>
                    <a:cubicBezTo>
                      <a:pt x="27972" y="5451"/>
                      <a:pt x="27594" y="5527"/>
                      <a:pt x="27226" y="5527"/>
                    </a:cubicBezTo>
                    <a:cubicBezTo>
                      <a:pt x="26709" y="5527"/>
                      <a:pt x="26215" y="5377"/>
                      <a:pt x="25887" y="4979"/>
                    </a:cubicBezTo>
                    <a:cubicBezTo>
                      <a:pt x="25186" y="4149"/>
                      <a:pt x="25725" y="2866"/>
                      <a:pt x="25445" y="1799"/>
                    </a:cubicBezTo>
                    <a:cubicBezTo>
                      <a:pt x="25151" y="677"/>
                      <a:pt x="23920" y="0"/>
                      <a:pt x="227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53"/>
              <p:cNvSpPr/>
              <p:nvPr/>
            </p:nvSpPr>
            <p:spPr>
              <a:xfrm>
                <a:off x="3392705" y="1036607"/>
                <a:ext cx="22607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982" fill="none" extrusionOk="0">
                    <a:moveTo>
                      <a:pt x="0" y="981"/>
                    </a:moveTo>
                    <a:cubicBezTo>
                      <a:pt x="464" y="539"/>
                      <a:pt x="1024" y="194"/>
                      <a:pt x="1639" y="0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7" name="Google Shape;3467;p53"/>
            <p:cNvGrpSpPr/>
            <p:nvPr/>
          </p:nvGrpSpPr>
          <p:grpSpPr>
            <a:xfrm>
              <a:off x="-400175" y="3638360"/>
              <a:ext cx="4961969" cy="1840749"/>
              <a:chOff x="582058" y="1448986"/>
              <a:chExt cx="4540186" cy="1684279"/>
            </a:xfrm>
          </p:grpSpPr>
          <p:sp>
            <p:nvSpPr>
              <p:cNvPr id="3468" name="Google Shape;3468;p53"/>
              <p:cNvSpPr/>
              <p:nvPr/>
            </p:nvSpPr>
            <p:spPr>
              <a:xfrm>
                <a:off x="582058" y="1448986"/>
                <a:ext cx="4540186" cy="1684279"/>
              </a:xfrm>
              <a:custGeom>
                <a:avLst/>
                <a:gdLst/>
                <a:ahLst/>
                <a:cxnLst/>
                <a:rect l="l" t="t" r="r" b="b"/>
                <a:pathLst>
                  <a:path w="32916" h="12212" extrusionOk="0">
                    <a:moveTo>
                      <a:pt x="25080" y="1"/>
                    </a:moveTo>
                    <a:cubicBezTo>
                      <a:pt x="24869" y="1"/>
                      <a:pt x="24658" y="17"/>
                      <a:pt x="24452" y="50"/>
                    </a:cubicBezTo>
                    <a:cubicBezTo>
                      <a:pt x="23310" y="234"/>
                      <a:pt x="22210" y="859"/>
                      <a:pt x="21218" y="1463"/>
                    </a:cubicBezTo>
                    <a:cubicBezTo>
                      <a:pt x="20867" y="822"/>
                      <a:pt x="20102" y="482"/>
                      <a:pt x="19353" y="482"/>
                    </a:cubicBezTo>
                    <a:cubicBezTo>
                      <a:pt x="19181" y="482"/>
                      <a:pt x="19011" y="499"/>
                      <a:pt x="18846" y="536"/>
                    </a:cubicBezTo>
                    <a:cubicBezTo>
                      <a:pt x="17951" y="719"/>
                      <a:pt x="17294" y="1182"/>
                      <a:pt x="16658" y="1829"/>
                    </a:cubicBezTo>
                    <a:cubicBezTo>
                      <a:pt x="15655" y="2886"/>
                      <a:pt x="14652" y="3932"/>
                      <a:pt x="13639" y="4988"/>
                    </a:cubicBezTo>
                    <a:cubicBezTo>
                      <a:pt x="13391" y="4999"/>
                      <a:pt x="13046" y="5064"/>
                      <a:pt x="12798" y="5075"/>
                    </a:cubicBezTo>
                    <a:cubicBezTo>
                      <a:pt x="12765" y="4287"/>
                      <a:pt x="12280" y="3425"/>
                      <a:pt x="11677" y="2918"/>
                    </a:cubicBezTo>
                    <a:cubicBezTo>
                      <a:pt x="11285" y="2607"/>
                      <a:pt x="10783" y="2432"/>
                      <a:pt x="10287" y="2432"/>
                    </a:cubicBezTo>
                    <a:cubicBezTo>
                      <a:pt x="9992" y="2432"/>
                      <a:pt x="9700" y="2494"/>
                      <a:pt x="9434" y="2627"/>
                    </a:cubicBezTo>
                    <a:cubicBezTo>
                      <a:pt x="8722" y="2972"/>
                      <a:pt x="8291" y="3856"/>
                      <a:pt x="8518" y="4622"/>
                    </a:cubicBezTo>
                    <a:cubicBezTo>
                      <a:pt x="7828" y="3182"/>
                      <a:pt x="6063" y="2243"/>
                      <a:pt x="4451" y="2243"/>
                    </a:cubicBezTo>
                    <a:cubicBezTo>
                      <a:pt x="4325" y="2243"/>
                      <a:pt x="4199" y="2249"/>
                      <a:pt x="4076" y="2261"/>
                    </a:cubicBezTo>
                    <a:cubicBezTo>
                      <a:pt x="2361" y="2422"/>
                      <a:pt x="820" y="3716"/>
                      <a:pt x="378" y="5376"/>
                    </a:cubicBezTo>
                    <a:cubicBezTo>
                      <a:pt x="0" y="6767"/>
                      <a:pt x="378" y="8287"/>
                      <a:pt x="1175" y="9484"/>
                    </a:cubicBezTo>
                    <a:cubicBezTo>
                      <a:pt x="1973" y="10681"/>
                      <a:pt x="3170" y="11576"/>
                      <a:pt x="4453" y="12212"/>
                    </a:cubicBezTo>
                    <a:lnTo>
                      <a:pt x="26458" y="11533"/>
                    </a:lnTo>
                    <a:cubicBezTo>
                      <a:pt x="27935" y="11080"/>
                      <a:pt x="29336" y="10379"/>
                      <a:pt x="30598" y="9441"/>
                    </a:cubicBezTo>
                    <a:cubicBezTo>
                      <a:pt x="31460" y="8805"/>
                      <a:pt x="32269" y="8029"/>
                      <a:pt x="32592" y="7015"/>
                    </a:cubicBezTo>
                    <a:cubicBezTo>
                      <a:pt x="32916" y="6012"/>
                      <a:pt x="32603" y="4730"/>
                      <a:pt x="31644" y="4223"/>
                    </a:cubicBezTo>
                    <a:cubicBezTo>
                      <a:pt x="30781" y="3781"/>
                      <a:pt x="29649" y="4061"/>
                      <a:pt x="28884" y="3490"/>
                    </a:cubicBezTo>
                    <a:cubicBezTo>
                      <a:pt x="28161" y="2951"/>
                      <a:pt x="28075" y="1883"/>
                      <a:pt x="27568" y="1139"/>
                    </a:cubicBezTo>
                    <a:cubicBezTo>
                      <a:pt x="27020" y="352"/>
                      <a:pt x="26044" y="1"/>
                      <a:pt x="250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53"/>
              <p:cNvSpPr/>
              <p:nvPr/>
            </p:nvSpPr>
            <p:spPr>
              <a:xfrm>
                <a:off x="2928700" y="1586767"/>
                <a:ext cx="282624" cy="16509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197" fill="none" extrusionOk="0">
                    <a:moveTo>
                      <a:pt x="0" y="1197"/>
                    </a:moveTo>
                    <a:cubicBezTo>
                      <a:pt x="475" y="539"/>
                      <a:pt x="1240" y="86"/>
                      <a:pt x="2049" y="0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53"/>
              <p:cNvSpPr/>
              <p:nvPr/>
            </p:nvSpPr>
            <p:spPr>
              <a:xfrm>
                <a:off x="1860966" y="1855847"/>
                <a:ext cx="117518" cy="119163"/>
              </a:xfrm>
              <a:custGeom>
                <a:avLst/>
                <a:gdLst/>
                <a:ahLst/>
                <a:cxnLst/>
                <a:rect l="l" t="t" r="r" b="b"/>
                <a:pathLst>
                  <a:path w="852" h="864" fill="none" extrusionOk="0">
                    <a:moveTo>
                      <a:pt x="852" y="1"/>
                    </a:moveTo>
                    <a:cubicBezTo>
                      <a:pt x="410" y="22"/>
                      <a:pt x="33" y="432"/>
                      <a:pt x="0" y="863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1" name="Google Shape;3471;p53"/>
            <p:cNvGrpSpPr/>
            <p:nvPr/>
          </p:nvGrpSpPr>
          <p:grpSpPr>
            <a:xfrm>
              <a:off x="92619" y="3930327"/>
              <a:ext cx="3892574" cy="1654443"/>
              <a:chOff x="1172408" y="1716135"/>
              <a:chExt cx="3561693" cy="1513810"/>
            </a:xfrm>
          </p:grpSpPr>
          <p:sp>
            <p:nvSpPr>
              <p:cNvPr id="3472" name="Google Shape;3472;p53"/>
              <p:cNvSpPr/>
              <p:nvPr/>
            </p:nvSpPr>
            <p:spPr>
              <a:xfrm>
                <a:off x="1172408" y="1716135"/>
                <a:ext cx="3561693" cy="1513810"/>
              </a:xfrm>
              <a:custGeom>
                <a:avLst/>
                <a:gdLst/>
                <a:ahLst/>
                <a:cxnLst/>
                <a:rect l="l" t="t" r="r" b="b"/>
                <a:pathLst>
                  <a:path w="25822" h="10976" extrusionOk="0">
                    <a:moveTo>
                      <a:pt x="16321" y="1"/>
                    </a:moveTo>
                    <a:cubicBezTo>
                      <a:pt x="15849" y="1"/>
                      <a:pt x="15318" y="258"/>
                      <a:pt x="14911" y="539"/>
                    </a:cubicBezTo>
                    <a:cubicBezTo>
                      <a:pt x="13337" y="1628"/>
                      <a:pt x="11968" y="2997"/>
                      <a:pt x="10857" y="4539"/>
                    </a:cubicBezTo>
                    <a:cubicBezTo>
                      <a:pt x="10329" y="3763"/>
                      <a:pt x="9337" y="3170"/>
                      <a:pt x="8388" y="3073"/>
                    </a:cubicBezTo>
                    <a:cubicBezTo>
                      <a:pt x="8287" y="3062"/>
                      <a:pt x="8186" y="3057"/>
                      <a:pt x="8084" y="3057"/>
                    </a:cubicBezTo>
                    <a:cubicBezTo>
                      <a:pt x="7253" y="3057"/>
                      <a:pt x="6418" y="3403"/>
                      <a:pt x="5822" y="3989"/>
                    </a:cubicBezTo>
                    <a:cubicBezTo>
                      <a:pt x="5461" y="3493"/>
                      <a:pt x="4776" y="3065"/>
                      <a:pt x="4151" y="3065"/>
                    </a:cubicBezTo>
                    <a:cubicBezTo>
                      <a:pt x="4029" y="3065"/>
                      <a:pt x="3910" y="3081"/>
                      <a:pt x="3796" y="3116"/>
                    </a:cubicBezTo>
                    <a:cubicBezTo>
                      <a:pt x="3095" y="3321"/>
                      <a:pt x="2556" y="3989"/>
                      <a:pt x="2513" y="4712"/>
                    </a:cubicBezTo>
                    <a:cubicBezTo>
                      <a:pt x="2458" y="4709"/>
                      <a:pt x="2404" y="4707"/>
                      <a:pt x="2350" y="4707"/>
                    </a:cubicBezTo>
                    <a:cubicBezTo>
                      <a:pt x="1585" y="4707"/>
                      <a:pt x="834" y="4994"/>
                      <a:pt x="432" y="5628"/>
                    </a:cubicBezTo>
                    <a:cubicBezTo>
                      <a:pt x="0" y="6329"/>
                      <a:pt x="0" y="7267"/>
                      <a:pt x="410" y="7978"/>
                    </a:cubicBezTo>
                    <a:lnTo>
                      <a:pt x="24658" y="10976"/>
                    </a:lnTo>
                    <a:cubicBezTo>
                      <a:pt x="25423" y="10178"/>
                      <a:pt x="25822" y="9013"/>
                      <a:pt x="25671" y="7914"/>
                    </a:cubicBezTo>
                    <a:cubicBezTo>
                      <a:pt x="25520" y="6803"/>
                      <a:pt x="24819" y="5779"/>
                      <a:pt x="23860" y="5218"/>
                    </a:cubicBezTo>
                    <a:cubicBezTo>
                      <a:pt x="25283" y="4528"/>
                      <a:pt x="25822" y="2512"/>
                      <a:pt x="24927" y="1208"/>
                    </a:cubicBezTo>
                    <a:cubicBezTo>
                      <a:pt x="24423" y="470"/>
                      <a:pt x="23527" y="80"/>
                      <a:pt x="22638" y="80"/>
                    </a:cubicBezTo>
                    <a:cubicBezTo>
                      <a:pt x="21967" y="80"/>
                      <a:pt x="21300" y="302"/>
                      <a:pt x="20809" y="766"/>
                    </a:cubicBezTo>
                    <a:cubicBezTo>
                      <a:pt x="20345" y="1197"/>
                      <a:pt x="20032" y="1779"/>
                      <a:pt x="19579" y="2200"/>
                    </a:cubicBezTo>
                    <a:cubicBezTo>
                      <a:pt x="19284" y="2455"/>
                      <a:pt x="18875" y="2635"/>
                      <a:pt x="18494" y="2635"/>
                    </a:cubicBezTo>
                    <a:cubicBezTo>
                      <a:pt x="18264" y="2635"/>
                      <a:pt x="18044" y="2569"/>
                      <a:pt x="17865" y="2415"/>
                    </a:cubicBezTo>
                    <a:cubicBezTo>
                      <a:pt x="17272" y="1887"/>
                      <a:pt x="17574" y="798"/>
                      <a:pt x="17003" y="259"/>
                    </a:cubicBezTo>
                    <a:cubicBezTo>
                      <a:pt x="16811" y="75"/>
                      <a:pt x="16574" y="1"/>
                      <a:pt x="163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53"/>
              <p:cNvSpPr/>
              <p:nvPr/>
            </p:nvSpPr>
            <p:spPr>
              <a:xfrm>
                <a:off x="4103470" y="1797921"/>
                <a:ext cx="224692" cy="96682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701" fill="none" extrusionOk="0">
                    <a:moveTo>
                      <a:pt x="1" y="701"/>
                    </a:moveTo>
                    <a:cubicBezTo>
                      <a:pt x="367" y="216"/>
                      <a:pt x="1057" y="0"/>
                      <a:pt x="1629" y="216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4" name="Google Shape;3474;p53"/>
            <p:cNvGrpSpPr/>
            <p:nvPr/>
          </p:nvGrpSpPr>
          <p:grpSpPr>
            <a:xfrm>
              <a:off x="433603" y="4430455"/>
              <a:ext cx="3200196" cy="1092511"/>
              <a:chOff x="1344961" y="2173750"/>
              <a:chExt cx="2928169" cy="999644"/>
            </a:xfrm>
          </p:grpSpPr>
          <p:sp>
            <p:nvSpPr>
              <p:cNvPr id="3475" name="Google Shape;3475;p53"/>
              <p:cNvSpPr/>
              <p:nvPr/>
            </p:nvSpPr>
            <p:spPr>
              <a:xfrm>
                <a:off x="1344961" y="2173750"/>
                <a:ext cx="2928169" cy="999644"/>
              </a:xfrm>
              <a:custGeom>
                <a:avLst/>
                <a:gdLst/>
                <a:ahLst/>
                <a:cxnLst/>
                <a:rect l="l" t="t" r="r" b="b"/>
                <a:pathLst>
                  <a:path w="21229" h="7248" extrusionOk="0">
                    <a:moveTo>
                      <a:pt x="13234" y="1"/>
                    </a:moveTo>
                    <a:cubicBezTo>
                      <a:pt x="12721" y="1"/>
                      <a:pt x="12188" y="188"/>
                      <a:pt x="11773" y="499"/>
                    </a:cubicBezTo>
                    <a:cubicBezTo>
                      <a:pt x="11051" y="1049"/>
                      <a:pt x="10253" y="1965"/>
                      <a:pt x="9822" y="2774"/>
                    </a:cubicBezTo>
                    <a:cubicBezTo>
                      <a:pt x="9510" y="2360"/>
                      <a:pt x="8999" y="2125"/>
                      <a:pt x="8493" y="2125"/>
                    </a:cubicBezTo>
                    <a:cubicBezTo>
                      <a:pt x="8352" y="2125"/>
                      <a:pt x="8211" y="2143"/>
                      <a:pt x="8075" y="2181"/>
                    </a:cubicBezTo>
                    <a:cubicBezTo>
                      <a:pt x="7439" y="2353"/>
                      <a:pt x="6943" y="2935"/>
                      <a:pt x="6868" y="3582"/>
                    </a:cubicBezTo>
                    <a:cubicBezTo>
                      <a:pt x="6385" y="2235"/>
                      <a:pt x="4813" y="1192"/>
                      <a:pt x="3377" y="1192"/>
                    </a:cubicBezTo>
                    <a:cubicBezTo>
                      <a:pt x="3308" y="1192"/>
                      <a:pt x="3239" y="1195"/>
                      <a:pt x="3170" y="1200"/>
                    </a:cubicBezTo>
                    <a:cubicBezTo>
                      <a:pt x="1671" y="1307"/>
                      <a:pt x="313" y="2483"/>
                      <a:pt x="0" y="3949"/>
                    </a:cubicBezTo>
                    <a:lnTo>
                      <a:pt x="20690" y="7248"/>
                    </a:lnTo>
                    <a:cubicBezTo>
                      <a:pt x="21196" y="6278"/>
                      <a:pt x="20819" y="4984"/>
                      <a:pt x="19935" y="4337"/>
                    </a:cubicBezTo>
                    <a:cubicBezTo>
                      <a:pt x="20905" y="3722"/>
                      <a:pt x="21229" y="2278"/>
                      <a:pt x="20614" y="1297"/>
                    </a:cubicBezTo>
                    <a:cubicBezTo>
                      <a:pt x="20212" y="635"/>
                      <a:pt x="19440" y="262"/>
                      <a:pt x="18677" y="262"/>
                    </a:cubicBezTo>
                    <a:cubicBezTo>
                      <a:pt x="18295" y="262"/>
                      <a:pt x="17915" y="355"/>
                      <a:pt x="17585" y="553"/>
                    </a:cubicBezTo>
                    <a:cubicBezTo>
                      <a:pt x="17000" y="888"/>
                      <a:pt x="16466" y="1522"/>
                      <a:pt x="15840" y="1522"/>
                    </a:cubicBezTo>
                    <a:cubicBezTo>
                      <a:pt x="15762" y="1522"/>
                      <a:pt x="15682" y="1512"/>
                      <a:pt x="15601" y="1491"/>
                    </a:cubicBezTo>
                    <a:cubicBezTo>
                      <a:pt x="15040" y="1361"/>
                      <a:pt x="14771" y="725"/>
                      <a:pt x="14318" y="359"/>
                    </a:cubicBezTo>
                    <a:cubicBezTo>
                      <a:pt x="14009" y="111"/>
                      <a:pt x="13627" y="1"/>
                      <a:pt x="132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53"/>
              <p:cNvSpPr/>
              <p:nvPr/>
            </p:nvSpPr>
            <p:spPr>
              <a:xfrm>
                <a:off x="2452834" y="2530961"/>
                <a:ext cx="104139" cy="25377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84" fill="none" extrusionOk="0">
                    <a:moveTo>
                      <a:pt x="0" y="184"/>
                    </a:moveTo>
                    <a:cubicBezTo>
                      <a:pt x="216" y="22"/>
                      <a:pt x="507" y="0"/>
                      <a:pt x="755" y="87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7" name="Google Shape;3477;p53"/>
            <p:cNvGrpSpPr/>
            <p:nvPr/>
          </p:nvGrpSpPr>
          <p:grpSpPr>
            <a:xfrm>
              <a:off x="-184005" y="4639972"/>
              <a:ext cx="1212604" cy="525454"/>
              <a:chOff x="779853" y="2365458"/>
              <a:chExt cx="1109529" cy="480789"/>
            </a:xfrm>
          </p:grpSpPr>
          <p:sp>
            <p:nvSpPr>
              <p:cNvPr id="3478" name="Google Shape;3478;p53"/>
              <p:cNvSpPr/>
              <p:nvPr/>
            </p:nvSpPr>
            <p:spPr>
              <a:xfrm>
                <a:off x="779853" y="2365458"/>
                <a:ext cx="1109529" cy="480789"/>
              </a:xfrm>
              <a:custGeom>
                <a:avLst/>
                <a:gdLst/>
                <a:ahLst/>
                <a:cxnLst/>
                <a:rect l="l" t="t" r="r" b="b"/>
                <a:pathLst>
                  <a:path w="8044" h="3486" extrusionOk="0">
                    <a:moveTo>
                      <a:pt x="2391" y="0"/>
                    </a:moveTo>
                    <a:cubicBezTo>
                      <a:pt x="2349" y="0"/>
                      <a:pt x="2307" y="1"/>
                      <a:pt x="2264" y="4"/>
                    </a:cubicBezTo>
                    <a:cubicBezTo>
                      <a:pt x="1477" y="57"/>
                      <a:pt x="744" y="543"/>
                      <a:pt x="378" y="1233"/>
                    </a:cubicBezTo>
                    <a:cubicBezTo>
                      <a:pt x="0" y="1923"/>
                      <a:pt x="11" y="2796"/>
                      <a:pt x="388" y="3486"/>
                    </a:cubicBezTo>
                    <a:cubicBezTo>
                      <a:pt x="2749" y="3260"/>
                      <a:pt x="5380" y="3475"/>
                      <a:pt x="7763" y="3238"/>
                    </a:cubicBezTo>
                    <a:cubicBezTo>
                      <a:pt x="8043" y="2365"/>
                      <a:pt x="7666" y="1319"/>
                      <a:pt x="6900" y="801"/>
                    </a:cubicBezTo>
                    <a:cubicBezTo>
                      <a:pt x="6535" y="566"/>
                      <a:pt x="6100" y="445"/>
                      <a:pt x="5670" y="445"/>
                    </a:cubicBezTo>
                    <a:cubicBezTo>
                      <a:pt x="5173" y="445"/>
                      <a:pt x="4682" y="607"/>
                      <a:pt x="4313" y="942"/>
                    </a:cubicBezTo>
                    <a:cubicBezTo>
                      <a:pt x="3864" y="350"/>
                      <a:pt x="3127" y="0"/>
                      <a:pt x="2391" y="0"/>
                    </a:cubicBezTo>
                    <a:close/>
                  </a:path>
                </a:pathLst>
              </a:custGeom>
              <a:solidFill>
                <a:srgbClr val="429C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53"/>
              <p:cNvSpPr/>
              <p:nvPr/>
            </p:nvSpPr>
            <p:spPr>
              <a:xfrm>
                <a:off x="915164" y="2440210"/>
                <a:ext cx="171174" cy="122059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885" fill="none" extrusionOk="0">
                    <a:moveTo>
                      <a:pt x="0" y="885"/>
                    </a:moveTo>
                    <a:cubicBezTo>
                      <a:pt x="184" y="367"/>
                      <a:pt x="701" y="1"/>
                      <a:pt x="1240" y="1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0" name="Google Shape;3480;p53"/>
            <p:cNvGrpSpPr/>
            <p:nvPr/>
          </p:nvGrpSpPr>
          <p:grpSpPr>
            <a:xfrm>
              <a:off x="1840970" y="4614278"/>
              <a:ext cx="1958648" cy="1061159"/>
              <a:chOff x="2632698" y="2272225"/>
              <a:chExt cx="1792157" cy="970957"/>
            </a:xfrm>
          </p:grpSpPr>
          <p:sp>
            <p:nvSpPr>
              <p:cNvPr id="3481" name="Google Shape;3481;p53"/>
              <p:cNvSpPr/>
              <p:nvPr/>
            </p:nvSpPr>
            <p:spPr>
              <a:xfrm>
                <a:off x="2632698" y="2272225"/>
                <a:ext cx="1792157" cy="970957"/>
              </a:xfrm>
              <a:custGeom>
                <a:avLst/>
                <a:gdLst/>
                <a:ahLst/>
                <a:cxnLst/>
                <a:rect l="l" t="t" r="r" b="b"/>
                <a:pathLst>
                  <a:path w="12993" h="7040" extrusionOk="0">
                    <a:moveTo>
                      <a:pt x="5704" y="0"/>
                    </a:moveTo>
                    <a:cubicBezTo>
                      <a:pt x="5241" y="0"/>
                      <a:pt x="4809" y="162"/>
                      <a:pt x="4400" y="345"/>
                    </a:cubicBezTo>
                    <a:cubicBezTo>
                      <a:pt x="2685" y="1122"/>
                      <a:pt x="1165" y="2318"/>
                      <a:pt x="1" y="3817"/>
                    </a:cubicBezTo>
                    <a:cubicBezTo>
                      <a:pt x="2989" y="5733"/>
                      <a:pt x="6903" y="7040"/>
                      <a:pt x="10547" y="7040"/>
                    </a:cubicBezTo>
                    <a:cubicBezTo>
                      <a:pt x="11045" y="7040"/>
                      <a:pt x="11538" y="7016"/>
                      <a:pt x="12022" y="6965"/>
                    </a:cubicBezTo>
                    <a:cubicBezTo>
                      <a:pt x="12841" y="6092"/>
                      <a:pt x="12992" y="4679"/>
                      <a:pt x="12389" y="3644"/>
                    </a:cubicBezTo>
                    <a:cubicBezTo>
                      <a:pt x="11899" y="2814"/>
                      <a:pt x="10928" y="2296"/>
                      <a:pt x="9969" y="2296"/>
                    </a:cubicBezTo>
                    <a:cubicBezTo>
                      <a:pt x="9745" y="2296"/>
                      <a:pt x="9521" y="2324"/>
                      <a:pt x="9305" y="2383"/>
                    </a:cubicBezTo>
                    <a:cubicBezTo>
                      <a:pt x="8885" y="2490"/>
                      <a:pt x="8418" y="2686"/>
                      <a:pt x="8007" y="2686"/>
                    </a:cubicBezTo>
                    <a:cubicBezTo>
                      <a:pt x="7795" y="2686"/>
                      <a:pt x="7598" y="2634"/>
                      <a:pt x="7429" y="2491"/>
                    </a:cubicBezTo>
                    <a:cubicBezTo>
                      <a:pt x="6912" y="2049"/>
                      <a:pt x="7181" y="1186"/>
                      <a:pt x="6858" y="593"/>
                    </a:cubicBezTo>
                    <a:cubicBezTo>
                      <a:pt x="6631" y="194"/>
                      <a:pt x="6157" y="0"/>
                      <a:pt x="5704" y="0"/>
                    </a:cubicBezTo>
                    <a:close/>
                  </a:path>
                </a:pathLst>
              </a:custGeom>
              <a:solidFill>
                <a:srgbClr val="429C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53"/>
              <p:cNvSpPr/>
              <p:nvPr/>
            </p:nvSpPr>
            <p:spPr>
              <a:xfrm>
                <a:off x="3175599" y="2356907"/>
                <a:ext cx="238071" cy="10275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745" fill="none" extrusionOk="0">
                    <a:moveTo>
                      <a:pt x="0" y="745"/>
                    </a:moveTo>
                    <a:cubicBezTo>
                      <a:pt x="442" y="292"/>
                      <a:pt x="1078" y="22"/>
                      <a:pt x="1725" y="1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83" name="Google Shape;3483;p53"/>
          <p:cNvGrpSpPr/>
          <p:nvPr/>
        </p:nvGrpSpPr>
        <p:grpSpPr>
          <a:xfrm rot="-899901" flipH="1">
            <a:off x="5046586" y="3053244"/>
            <a:ext cx="5979628" cy="3000083"/>
            <a:chOff x="-400175" y="3059550"/>
            <a:chExt cx="5213867" cy="2615887"/>
          </a:xfrm>
        </p:grpSpPr>
        <p:grpSp>
          <p:nvGrpSpPr>
            <p:cNvPr id="3484" name="Google Shape;3484;p53"/>
            <p:cNvGrpSpPr/>
            <p:nvPr/>
          </p:nvGrpSpPr>
          <p:grpSpPr>
            <a:xfrm>
              <a:off x="-312440" y="3059550"/>
              <a:ext cx="5126132" cy="2525226"/>
              <a:chOff x="662334" y="919376"/>
              <a:chExt cx="4690395" cy="2310574"/>
            </a:xfrm>
          </p:grpSpPr>
          <p:sp>
            <p:nvSpPr>
              <p:cNvPr id="3485" name="Google Shape;3485;p53"/>
              <p:cNvSpPr/>
              <p:nvPr/>
            </p:nvSpPr>
            <p:spPr>
              <a:xfrm>
                <a:off x="662334" y="919376"/>
                <a:ext cx="4690395" cy="2310574"/>
              </a:xfrm>
              <a:custGeom>
                <a:avLst/>
                <a:gdLst/>
                <a:ahLst/>
                <a:cxnLst/>
                <a:rect l="l" t="t" r="r" b="b"/>
                <a:pathLst>
                  <a:path w="34005" h="16753" extrusionOk="0">
                    <a:moveTo>
                      <a:pt x="22745" y="0"/>
                    </a:moveTo>
                    <a:cubicBezTo>
                      <a:pt x="22667" y="0"/>
                      <a:pt x="22589" y="3"/>
                      <a:pt x="22512" y="9"/>
                    </a:cubicBezTo>
                    <a:cubicBezTo>
                      <a:pt x="21272" y="117"/>
                      <a:pt x="20119" y="775"/>
                      <a:pt x="19234" y="1637"/>
                    </a:cubicBezTo>
                    <a:cubicBezTo>
                      <a:pt x="17423" y="3373"/>
                      <a:pt x="15580" y="5173"/>
                      <a:pt x="13779" y="6909"/>
                    </a:cubicBezTo>
                    <a:cubicBezTo>
                      <a:pt x="13585" y="6316"/>
                      <a:pt x="13057" y="5831"/>
                      <a:pt x="12453" y="5691"/>
                    </a:cubicBezTo>
                    <a:cubicBezTo>
                      <a:pt x="12350" y="5667"/>
                      <a:pt x="12242" y="5656"/>
                      <a:pt x="12132" y="5656"/>
                    </a:cubicBezTo>
                    <a:cubicBezTo>
                      <a:pt x="11600" y="5656"/>
                      <a:pt x="11021" y="5921"/>
                      <a:pt x="10663" y="6305"/>
                    </a:cubicBezTo>
                    <a:cubicBezTo>
                      <a:pt x="10620" y="5842"/>
                      <a:pt x="10200" y="5443"/>
                      <a:pt x="9747" y="5421"/>
                    </a:cubicBezTo>
                    <a:cubicBezTo>
                      <a:pt x="9738" y="5421"/>
                      <a:pt x="9728" y="5421"/>
                      <a:pt x="9719" y="5421"/>
                    </a:cubicBezTo>
                    <a:cubicBezTo>
                      <a:pt x="9266" y="5421"/>
                      <a:pt x="8839" y="5678"/>
                      <a:pt x="8755" y="6122"/>
                    </a:cubicBezTo>
                    <a:cubicBezTo>
                      <a:pt x="7817" y="4537"/>
                      <a:pt x="6868" y="2931"/>
                      <a:pt x="5941" y="1346"/>
                    </a:cubicBezTo>
                    <a:cubicBezTo>
                      <a:pt x="5590" y="744"/>
                      <a:pt x="4722" y="449"/>
                      <a:pt x="3974" y="449"/>
                    </a:cubicBezTo>
                    <a:cubicBezTo>
                      <a:pt x="3826" y="449"/>
                      <a:pt x="3682" y="460"/>
                      <a:pt x="3548" y="484"/>
                    </a:cubicBezTo>
                    <a:cubicBezTo>
                      <a:pt x="2717" y="613"/>
                      <a:pt x="2006" y="1217"/>
                      <a:pt x="1736" y="2004"/>
                    </a:cubicBezTo>
                    <a:cubicBezTo>
                      <a:pt x="1467" y="2791"/>
                      <a:pt x="1650" y="3632"/>
                      <a:pt x="1866" y="4419"/>
                    </a:cubicBezTo>
                    <a:cubicBezTo>
                      <a:pt x="831" y="5033"/>
                      <a:pt x="162" y="6047"/>
                      <a:pt x="76" y="7243"/>
                    </a:cubicBezTo>
                    <a:cubicBezTo>
                      <a:pt x="0" y="8440"/>
                      <a:pt x="540" y="9669"/>
                      <a:pt x="1467" y="10424"/>
                    </a:cubicBezTo>
                    <a:cubicBezTo>
                      <a:pt x="1089" y="12138"/>
                      <a:pt x="1661" y="13863"/>
                      <a:pt x="2965" y="15038"/>
                    </a:cubicBezTo>
                    <a:lnTo>
                      <a:pt x="21617" y="16753"/>
                    </a:lnTo>
                    <a:cubicBezTo>
                      <a:pt x="24862" y="16267"/>
                      <a:pt x="27978" y="14941"/>
                      <a:pt x="30587" y="12947"/>
                    </a:cubicBezTo>
                    <a:cubicBezTo>
                      <a:pt x="31590" y="12192"/>
                      <a:pt x="32517" y="11319"/>
                      <a:pt x="33142" y="10219"/>
                    </a:cubicBezTo>
                    <a:cubicBezTo>
                      <a:pt x="33746" y="9130"/>
                      <a:pt x="34005" y="7793"/>
                      <a:pt x="33595" y="6607"/>
                    </a:cubicBezTo>
                    <a:cubicBezTo>
                      <a:pt x="33207" y="5454"/>
                      <a:pt x="32095" y="4535"/>
                      <a:pt x="30894" y="4535"/>
                    </a:cubicBezTo>
                    <a:cubicBezTo>
                      <a:pt x="30860" y="4535"/>
                      <a:pt x="30826" y="4536"/>
                      <a:pt x="30792" y="4537"/>
                    </a:cubicBezTo>
                    <a:cubicBezTo>
                      <a:pt x="29919" y="4580"/>
                      <a:pt x="29143" y="5055"/>
                      <a:pt x="28312" y="5335"/>
                    </a:cubicBezTo>
                    <a:cubicBezTo>
                      <a:pt x="27972" y="5451"/>
                      <a:pt x="27594" y="5527"/>
                      <a:pt x="27226" y="5527"/>
                    </a:cubicBezTo>
                    <a:cubicBezTo>
                      <a:pt x="26709" y="5527"/>
                      <a:pt x="26215" y="5377"/>
                      <a:pt x="25887" y="4979"/>
                    </a:cubicBezTo>
                    <a:cubicBezTo>
                      <a:pt x="25186" y="4149"/>
                      <a:pt x="25725" y="2866"/>
                      <a:pt x="25445" y="1799"/>
                    </a:cubicBezTo>
                    <a:cubicBezTo>
                      <a:pt x="25151" y="677"/>
                      <a:pt x="23920" y="0"/>
                      <a:pt x="227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53"/>
              <p:cNvSpPr/>
              <p:nvPr/>
            </p:nvSpPr>
            <p:spPr>
              <a:xfrm>
                <a:off x="3392705" y="1036607"/>
                <a:ext cx="22607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982" fill="none" extrusionOk="0">
                    <a:moveTo>
                      <a:pt x="0" y="981"/>
                    </a:moveTo>
                    <a:cubicBezTo>
                      <a:pt x="464" y="539"/>
                      <a:pt x="1024" y="194"/>
                      <a:pt x="1639" y="0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7" name="Google Shape;3487;p53"/>
            <p:cNvGrpSpPr/>
            <p:nvPr/>
          </p:nvGrpSpPr>
          <p:grpSpPr>
            <a:xfrm>
              <a:off x="-400175" y="3638360"/>
              <a:ext cx="4961969" cy="1840749"/>
              <a:chOff x="582058" y="1448986"/>
              <a:chExt cx="4540186" cy="1684279"/>
            </a:xfrm>
          </p:grpSpPr>
          <p:sp>
            <p:nvSpPr>
              <p:cNvPr id="3488" name="Google Shape;3488;p53"/>
              <p:cNvSpPr/>
              <p:nvPr/>
            </p:nvSpPr>
            <p:spPr>
              <a:xfrm>
                <a:off x="582058" y="1448986"/>
                <a:ext cx="4540186" cy="1684279"/>
              </a:xfrm>
              <a:custGeom>
                <a:avLst/>
                <a:gdLst/>
                <a:ahLst/>
                <a:cxnLst/>
                <a:rect l="l" t="t" r="r" b="b"/>
                <a:pathLst>
                  <a:path w="32916" h="12212" extrusionOk="0">
                    <a:moveTo>
                      <a:pt x="25080" y="1"/>
                    </a:moveTo>
                    <a:cubicBezTo>
                      <a:pt x="24869" y="1"/>
                      <a:pt x="24658" y="17"/>
                      <a:pt x="24452" y="50"/>
                    </a:cubicBezTo>
                    <a:cubicBezTo>
                      <a:pt x="23310" y="234"/>
                      <a:pt x="22210" y="859"/>
                      <a:pt x="21218" y="1463"/>
                    </a:cubicBezTo>
                    <a:cubicBezTo>
                      <a:pt x="20867" y="822"/>
                      <a:pt x="20102" y="482"/>
                      <a:pt x="19353" y="482"/>
                    </a:cubicBezTo>
                    <a:cubicBezTo>
                      <a:pt x="19181" y="482"/>
                      <a:pt x="19011" y="499"/>
                      <a:pt x="18846" y="536"/>
                    </a:cubicBezTo>
                    <a:cubicBezTo>
                      <a:pt x="17951" y="719"/>
                      <a:pt x="17294" y="1182"/>
                      <a:pt x="16658" y="1829"/>
                    </a:cubicBezTo>
                    <a:cubicBezTo>
                      <a:pt x="15655" y="2886"/>
                      <a:pt x="14652" y="3932"/>
                      <a:pt x="13639" y="4988"/>
                    </a:cubicBezTo>
                    <a:cubicBezTo>
                      <a:pt x="13391" y="4999"/>
                      <a:pt x="13046" y="5064"/>
                      <a:pt x="12798" y="5075"/>
                    </a:cubicBezTo>
                    <a:cubicBezTo>
                      <a:pt x="12765" y="4287"/>
                      <a:pt x="12280" y="3425"/>
                      <a:pt x="11677" y="2918"/>
                    </a:cubicBezTo>
                    <a:cubicBezTo>
                      <a:pt x="11285" y="2607"/>
                      <a:pt x="10783" y="2432"/>
                      <a:pt x="10287" y="2432"/>
                    </a:cubicBezTo>
                    <a:cubicBezTo>
                      <a:pt x="9992" y="2432"/>
                      <a:pt x="9700" y="2494"/>
                      <a:pt x="9434" y="2627"/>
                    </a:cubicBezTo>
                    <a:cubicBezTo>
                      <a:pt x="8722" y="2972"/>
                      <a:pt x="8291" y="3856"/>
                      <a:pt x="8518" y="4622"/>
                    </a:cubicBezTo>
                    <a:cubicBezTo>
                      <a:pt x="7828" y="3182"/>
                      <a:pt x="6063" y="2243"/>
                      <a:pt x="4451" y="2243"/>
                    </a:cubicBezTo>
                    <a:cubicBezTo>
                      <a:pt x="4325" y="2243"/>
                      <a:pt x="4199" y="2249"/>
                      <a:pt x="4076" y="2261"/>
                    </a:cubicBezTo>
                    <a:cubicBezTo>
                      <a:pt x="2361" y="2422"/>
                      <a:pt x="820" y="3716"/>
                      <a:pt x="378" y="5376"/>
                    </a:cubicBezTo>
                    <a:cubicBezTo>
                      <a:pt x="0" y="6767"/>
                      <a:pt x="378" y="8287"/>
                      <a:pt x="1175" y="9484"/>
                    </a:cubicBezTo>
                    <a:cubicBezTo>
                      <a:pt x="1973" y="10681"/>
                      <a:pt x="3170" y="11576"/>
                      <a:pt x="4453" y="12212"/>
                    </a:cubicBezTo>
                    <a:lnTo>
                      <a:pt x="26458" y="11533"/>
                    </a:lnTo>
                    <a:cubicBezTo>
                      <a:pt x="27935" y="11080"/>
                      <a:pt x="29336" y="10379"/>
                      <a:pt x="30598" y="9441"/>
                    </a:cubicBezTo>
                    <a:cubicBezTo>
                      <a:pt x="31460" y="8805"/>
                      <a:pt x="32269" y="8029"/>
                      <a:pt x="32592" y="7015"/>
                    </a:cubicBezTo>
                    <a:cubicBezTo>
                      <a:pt x="32916" y="6012"/>
                      <a:pt x="32603" y="4730"/>
                      <a:pt x="31644" y="4223"/>
                    </a:cubicBezTo>
                    <a:cubicBezTo>
                      <a:pt x="30781" y="3781"/>
                      <a:pt x="29649" y="4061"/>
                      <a:pt x="28884" y="3490"/>
                    </a:cubicBezTo>
                    <a:cubicBezTo>
                      <a:pt x="28161" y="2951"/>
                      <a:pt x="28075" y="1883"/>
                      <a:pt x="27568" y="1139"/>
                    </a:cubicBezTo>
                    <a:cubicBezTo>
                      <a:pt x="27020" y="352"/>
                      <a:pt x="26044" y="1"/>
                      <a:pt x="250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53"/>
              <p:cNvSpPr/>
              <p:nvPr/>
            </p:nvSpPr>
            <p:spPr>
              <a:xfrm>
                <a:off x="2928700" y="1586767"/>
                <a:ext cx="282624" cy="16509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197" fill="none" extrusionOk="0">
                    <a:moveTo>
                      <a:pt x="0" y="1197"/>
                    </a:moveTo>
                    <a:cubicBezTo>
                      <a:pt x="475" y="539"/>
                      <a:pt x="1240" y="86"/>
                      <a:pt x="2049" y="0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53"/>
              <p:cNvSpPr/>
              <p:nvPr/>
            </p:nvSpPr>
            <p:spPr>
              <a:xfrm>
                <a:off x="1860966" y="1855847"/>
                <a:ext cx="117518" cy="119163"/>
              </a:xfrm>
              <a:custGeom>
                <a:avLst/>
                <a:gdLst/>
                <a:ahLst/>
                <a:cxnLst/>
                <a:rect l="l" t="t" r="r" b="b"/>
                <a:pathLst>
                  <a:path w="852" h="864" fill="none" extrusionOk="0">
                    <a:moveTo>
                      <a:pt x="852" y="1"/>
                    </a:moveTo>
                    <a:cubicBezTo>
                      <a:pt x="410" y="22"/>
                      <a:pt x="33" y="432"/>
                      <a:pt x="0" y="863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1" name="Google Shape;3491;p53"/>
            <p:cNvGrpSpPr/>
            <p:nvPr/>
          </p:nvGrpSpPr>
          <p:grpSpPr>
            <a:xfrm>
              <a:off x="92619" y="3930327"/>
              <a:ext cx="3892574" cy="1654443"/>
              <a:chOff x="1172408" y="1716135"/>
              <a:chExt cx="3561693" cy="1513810"/>
            </a:xfrm>
          </p:grpSpPr>
          <p:sp>
            <p:nvSpPr>
              <p:cNvPr id="3492" name="Google Shape;3492;p53"/>
              <p:cNvSpPr/>
              <p:nvPr/>
            </p:nvSpPr>
            <p:spPr>
              <a:xfrm>
                <a:off x="1172408" y="1716135"/>
                <a:ext cx="3561693" cy="1513810"/>
              </a:xfrm>
              <a:custGeom>
                <a:avLst/>
                <a:gdLst/>
                <a:ahLst/>
                <a:cxnLst/>
                <a:rect l="l" t="t" r="r" b="b"/>
                <a:pathLst>
                  <a:path w="25822" h="10976" extrusionOk="0">
                    <a:moveTo>
                      <a:pt x="16321" y="1"/>
                    </a:moveTo>
                    <a:cubicBezTo>
                      <a:pt x="15849" y="1"/>
                      <a:pt x="15318" y="258"/>
                      <a:pt x="14911" y="539"/>
                    </a:cubicBezTo>
                    <a:cubicBezTo>
                      <a:pt x="13337" y="1628"/>
                      <a:pt x="11968" y="2997"/>
                      <a:pt x="10857" y="4539"/>
                    </a:cubicBezTo>
                    <a:cubicBezTo>
                      <a:pt x="10329" y="3763"/>
                      <a:pt x="9337" y="3170"/>
                      <a:pt x="8388" y="3073"/>
                    </a:cubicBezTo>
                    <a:cubicBezTo>
                      <a:pt x="8287" y="3062"/>
                      <a:pt x="8186" y="3057"/>
                      <a:pt x="8084" y="3057"/>
                    </a:cubicBezTo>
                    <a:cubicBezTo>
                      <a:pt x="7253" y="3057"/>
                      <a:pt x="6418" y="3403"/>
                      <a:pt x="5822" y="3989"/>
                    </a:cubicBezTo>
                    <a:cubicBezTo>
                      <a:pt x="5461" y="3493"/>
                      <a:pt x="4776" y="3065"/>
                      <a:pt x="4151" y="3065"/>
                    </a:cubicBezTo>
                    <a:cubicBezTo>
                      <a:pt x="4029" y="3065"/>
                      <a:pt x="3910" y="3081"/>
                      <a:pt x="3796" y="3116"/>
                    </a:cubicBezTo>
                    <a:cubicBezTo>
                      <a:pt x="3095" y="3321"/>
                      <a:pt x="2556" y="3989"/>
                      <a:pt x="2513" y="4712"/>
                    </a:cubicBezTo>
                    <a:cubicBezTo>
                      <a:pt x="2458" y="4709"/>
                      <a:pt x="2404" y="4707"/>
                      <a:pt x="2350" y="4707"/>
                    </a:cubicBezTo>
                    <a:cubicBezTo>
                      <a:pt x="1585" y="4707"/>
                      <a:pt x="834" y="4994"/>
                      <a:pt x="432" y="5628"/>
                    </a:cubicBezTo>
                    <a:cubicBezTo>
                      <a:pt x="0" y="6329"/>
                      <a:pt x="0" y="7267"/>
                      <a:pt x="410" y="7978"/>
                    </a:cubicBezTo>
                    <a:lnTo>
                      <a:pt x="24658" y="10976"/>
                    </a:lnTo>
                    <a:cubicBezTo>
                      <a:pt x="25423" y="10178"/>
                      <a:pt x="25822" y="9013"/>
                      <a:pt x="25671" y="7914"/>
                    </a:cubicBezTo>
                    <a:cubicBezTo>
                      <a:pt x="25520" y="6803"/>
                      <a:pt x="24819" y="5779"/>
                      <a:pt x="23860" y="5218"/>
                    </a:cubicBezTo>
                    <a:cubicBezTo>
                      <a:pt x="25283" y="4528"/>
                      <a:pt x="25822" y="2512"/>
                      <a:pt x="24927" y="1208"/>
                    </a:cubicBezTo>
                    <a:cubicBezTo>
                      <a:pt x="24423" y="470"/>
                      <a:pt x="23527" y="80"/>
                      <a:pt x="22638" y="80"/>
                    </a:cubicBezTo>
                    <a:cubicBezTo>
                      <a:pt x="21967" y="80"/>
                      <a:pt x="21300" y="302"/>
                      <a:pt x="20809" y="766"/>
                    </a:cubicBezTo>
                    <a:cubicBezTo>
                      <a:pt x="20345" y="1197"/>
                      <a:pt x="20032" y="1779"/>
                      <a:pt x="19579" y="2200"/>
                    </a:cubicBezTo>
                    <a:cubicBezTo>
                      <a:pt x="19284" y="2455"/>
                      <a:pt x="18875" y="2635"/>
                      <a:pt x="18494" y="2635"/>
                    </a:cubicBezTo>
                    <a:cubicBezTo>
                      <a:pt x="18264" y="2635"/>
                      <a:pt x="18044" y="2569"/>
                      <a:pt x="17865" y="2415"/>
                    </a:cubicBezTo>
                    <a:cubicBezTo>
                      <a:pt x="17272" y="1887"/>
                      <a:pt x="17574" y="798"/>
                      <a:pt x="17003" y="259"/>
                    </a:cubicBezTo>
                    <a:cubicBezTo>
                      <a:pt x="16811" y="75"/>
                      <a:pt x="16574" y="1"/>
                      <a:pt x="163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53"/>
              <p:cNvSpPr/>
              <p:nvPr/>
            </p:nvSpPr>
            <p:spPr>
              <a:xfrm>
                <a:off x="4103470" y="1797921"/>
                <a:ext cx="224692" cy="96682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701" fill="none" extrusionOk="0">
                    <a:moveTo>
                      <a:pt x="1" y="701"/>
                    </a:moveTo>
                    <a:cubicBezTo>
                      <a:pt x="367" y="216"/>
                      <a:pt x="1057" y="0"/>
                      <a:pt x="1629" y="216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4" name="Google Shape;3494;p53"/>
            <p:cNvGrpSpPr/>
            <p:nvPr/>
          </p:nvGrpSpPr>
          <p:grpSpPr>
            <a:xfrm>
              <a:off x="433603" y="4430455"/>
              <a:ext cx="3200196" cy="1092511"/>
              <a:chOff x="1344961" y="2173750"/>
              <a:chExt cx="2928169" cy="999644"/>
            </a:xfrm>
          </p:grpSpPr>
          <p:sp>
            <p:nvSpPr>
              <p:cNvPr id="3495" name="Google Shape;3495;p53"/>
              <p:cNvSpPr/>
              <p:nvPr/>
            </p:nvSpPr>
            <p:spPr>
              <a:xfrm>
                <a:off x="1344961" y="2173750"/>
                <a:ext cx="2928169" cy="999644"/>
              </a:xfrm>
              <a:custGeom>
                <a:avLst/>
                <a:gdLst/>
                <a:ahLst/>
                <a:cxnLst/>
                <a:rect l="l" t="t" r="r" b="b"/>
                <a:pathLst>
                  <a:path w="21229" h="7248" extrusionOk="0">
                    <a:moveTo>
                      <a:pt x="13234" y="1"/>
                    </a:moveTo>
                    <a:cubicBezTo>
                      <a:pt x="12721" y="1"/>
                      <a:pt x="12188" y="188"/>
                      <a:pt x="11773" y="499"/>
                    </a:cubicBezTo>
                    <a:cubicBezTo>
                      <a:pt x="11051" y="1049"/>
                      <a:pt x="10253" y="1965"/>
                      <a:pt x="9822" y="2774"/>
                    </a:cubicBezTo>
                    <a:cubicBezTo>
                      <a:pt x="9510" y="2360"/>
                      <a:pt x="8999" y="2125"/>
                      <a:pt x="8493" y="2125"/>
                    </a:cubicBezTo>
                    <a:cubicBezTo>
                      <a:pt x="8352" y="2125"/>
                      <a:pt x="8211" y="2143"/>
                      <a:pt x="8075" y="2181"/>
                    </a:cubicBezTo>
                    <a:cubicBezTo>
                      <a:pt x="7439" y="2353"/>
                      <a:pt x="6943" y="2935"/>
                      <a:pt x="6868" y="3582"/>
                    </a:cubicBezTo>
                    <a:cubicBezTo>
                      <a:pt x="6385" y="2235"/>
                      <a:pt x="4813" y="1192"/>
                      <a:pt x="3377" y="1192"/>
                    </a:cubicBezTo>
                    <a:cubicBezTo>
                      <a:pt x="3308" y="1192"/>
                      <a:pt x="3239" y="1195"/>
                      <a:pt x="3170" y="1200"/>
                    </a:cubicBezTo>
                    <a:cubicBezTo>
                      <a:pt x="1671" y="1307"/>
                      <a:pt x="313" y="2483"/>
                      <a:pt x="0" y="3949"/>
                    </a:cubicBezTo>
                    <a:lnTo>
                      <a:pt x="20690" y="7248"/>
                    </a:lnTo>
                    <a:cubicBezTo>
                      <a:pt x="21196" y="6278"/>
                      <a:pt x="20819" y="4984"/>
                      <a:pt x="19935" y="4337"/>
                    </a:cubicBezTo>
                    <a:cubicBezTo>
                      <a:pt x="20905" y="3722"/>
                      <a:pt x="21229" y="2278"/>
                      <a:pt x="20614" y="1297"/>
                    </a:cubicBezTo>
                    <a:cubicBezTo>
                      <a:pt x="20212" y="635"/>
                      <a:pt x="19440" y="262"/>
                      <a:pt x="18677" y="262"/>
                    </a:cubicBezTo>
                    <a:cubicBezTo>
                      <a:pt x="18295" y="262"/>
                      <a:pt x="17915" y="355"/>
                      <a:pt x="17585" y="553"/>
                    </a:cubicBezTo>
                    <a:cubicBezTo>
                      <a:pt x="17000" y="888"/>
                      <a:pt x="16466" y="1522"/>
                      <a:pt x="15840" y="1522"/>
                    </a:cubicBezTo>
                    <a:cubicBezTo>
                      <a:pt x="15762" y="1522"/>
                      <a:pt x="15682" y="1512"/>
                      <a:pt x="15601" y="1491"/>
                    </a:cubicBezTo>
                    <a:cubicBezTo>
                      <a:pt x="15040" y="1361"/>
                      <a:pt x="14771" y="725"/>
                      <a:pt x="14318" y="359"/>
                    </a:cubicBezTo>
                    <a:cubicBezTo>
                      <a:pt x="14009" y="111"/>
                      <a:pt x="13627" y="1"/>
                      <a:pt x="132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53"/>
              <p:cNvSpPr/>
              <p:nvPr/>
            </p:nvSpPr>
            <p:spPr>
              <a:xfrm>
                <a:off x="2452834" y="2530961"/>
                <a:ext cx="104139" cy="25377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84" fill="none" extrusionOk="0">
                    <a:moveTo>
                      <a:pt x="0" y="184"/>
                    </a:moveTo>
                    <a:cubicBezTo>
                      <a:pt x="216" y="22"/>
                      <a:pt x="507" y="0"/>
                      <a:pt x="755" y="87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7" name="Google Shape;3497;p53"/>
            <p:cNvGrpSpPr/>
            <p:nvPr/>
          </p:nvGrpSpPr>
          <p:grpSpPr>
            <a:xfrm>
              <a:off x="-184005" y="4639972"/>
              <a:ext cx="1212604" cy="525454"/>
              <a:chOff x="779853" y="2365458"/>
              <a:chExt cx="1109529" cy="480789"/>
            </a:xfrm>
          </p:grpSpPr>
          <p:sp>
            <p:nvSpPr>
              <p:cNvPr id="3498" name="Google Shape;3498;p53"/>
              <p:cNvSpPr/>
              <p:nvPr/>
            </p:nvSpPr>
            <p:spPr>
              <a:xfrm>
                <a:off x="779853" y="2365458"/>
                <a:ext cx="1109529" cy="480789"/>
              </a:xfrm>
              <a:custGeom>
                <a:avLst/>
                <a:gdLst/>
                <a:ahLst/>
                <a:cxnLst/>
                <a:rect l="l" t="t" r="r" b="b"/>
                <a:pathLst>
                  <a:path w="8044" h="3486" extrusionOk="0">
                    <a:moveTo>
                      <a:pt x="2391" y="0"/>
                    </a:moveTo>
                    <a:cubicBezTo>
                      <a:pt x="2349" y="0"/>
                      <a:pt x="2307" y="1"/>
                      <a:pt x="2264" y="4"/>
                    </a:cubicBezTo>
                    <a:cubicBezTo>
                      <a:pt x="1477" y="57"/>
                      <a:pt x="744" y="543"/>
                      <a:pt x="378" y="1233"/>
                    </a:cubicBezTo>
                    <a:cubicBezTo>
                      <a:pt x="0" y="1923"/>
                      <a:pt x="11" y="2796"/>
                      <a:pt x="388" y="3486"/>
                    </a:cubicBezTo>
                    <a:cubicBezTo>
                      <a:pt x="2749" y="3260"/>
                      <a:pt x="5380" y="3475"/>
                      <a:pt x="7763" y="3238"/>
                    </a:cubicBezTo>
                    <a:cubicBezTo>
                      <a:pt x="8043" y="2365"/>
                      <a:pt x="7666" y="1319"/>
                      <a:pt x="6900" y="801"/>
                    </a:cubicBezTo>
                    <a:cubicBezTo>
                      <a:pt x="6535" y="566"/>
                      <a:pt x="6100" y="445"/>
                      <a:pt x="5670" y="445"/>
                    </a:cubicBezTo>
                    <a:cubicBezTo>
                      <a:pt x="5173" y="445"/>
                      <a:pt x="4682" y="607"/>
                      <a:pt x="4313" y="942"/>
                    </a:cubicBezTo>
                    <a:cubicBezTo>
                      <a:pt x="3864" y="350"/>
                      <a:pt x="3127" y="0"/>
                      <a:pt x="2391" y="0"/>
                    </a:cubicBezTo>
                    <a:close/>
                  </a:path>
                </a:pathLst>
              </a:custGeom>
              <a:solidFill>
                <a:srgbClr val="429C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53"/>
              <p:cNvSpPr/>
              <p:nvPr/>
            </p:nvSpPr>
            <p:spPr>
              <a:xfrm>
                <a:off x="915164" y="2440210"/>
                <a:ext cx="171174" cy="122059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885" fill="none" extrusionOk="0">
                    <a:moveTo>
                      <a:pt x="0" y="885"/>
                    </a:moveTo>
                    <a:cubicBezTo>
                      <a:pt x="184" y="367"/>
                      <a:pt x="701" y="1"/>
                      <a:pt x="1240" y="1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0" name="Google Shape;3500;p53"/>
            <p:cNvGrpSpPr/>
            <p:nvPr/>
          </p:nvGrpSpPr>
          <p:grpSpPr>
            <a:xfrm>
              <a:off x="1840970" y="4614278"/>
              <a:ext cx="1958648" cy="1061159"/>
              <a:chOff x="2632698" y="2272225"/>
              <a:chExt cx="1792157" cy="970957"/>
            </a:xfrm>
          </p:grpSpPr>
          <p:sp>
            <p:nvSpPr>
              <p:cNvPr id="3501" name="Google Shape;3501;p53"/>
              <p:cNvSpPr/>
              <p:nvPr/>
            </p:nvSpPr>
            <p:spPr>
              <a:xfrm>
                <a:off x="2632698" y="2272225"/>
                <a:ext cx="1792157" cy="970957"/>
              </a:xfrm>
              <a:custGeom>
                <a:avLst/>
                <a:gdLst/>
                <a:ahLst/>
                <a:cxnLst/>
                <a:rect l="l" t="t" r="r" b="b"/>
                <a:pathLst>
                  <a:path w="12993" h="7040" extrusionOk="0">
                    <a:moveTo>
                      <a:pt x="5704" y="0"/>
                    </a:moveTo>
                    <a:cubicBezTo>
                      <a:pt x="5241" y="0"/>
                      <a:pt x="4809" y="162"/>
                      <a:pt x="4400" y="345"/>
                    </a:cubicBezTo>
                    <a:cubicBezTo>
                      <a:pt x="2685" y="1122"/>
                      <a:pt x="1165" y="2318"/>
                      <a:pt x="1" y="3817"/>
                    </a:cubicBezTo>
                    <a:cubicBezTo>
                      <a:pt x="2989" y="5733"/>
                      <a:pt x="6903" y="7040"/>
                      <a:pt x="10547" y="7040"/>
                    </a:cubicBezTo>
                    <a:cubicBezTo>
                      <a:pt x="11045" y="7040"/>
                      <a:pt x="11538" y="7016"/>
                      <a:pt x="12022" y="6965"/>
                    </a:cubicBezTo>
                    <a:cubicBezTo>
                      <a:pt x="12841" y="6092"/>
                      <a:pt x="12992" y="4679"/>
                      <a:pt x="12389" y="3644"/>
                    </a:cubicBezTo>
                    <a:cubicBezTo>
                      <a:pt x="11899" y="2814"/>
                      <a:pt x="10928" y="2296"/>
                      <a:pt x="9969" y="2296"/>
                    </a:cubicBezTo>
                    <a:cubicBezTo>
                      <a:pt x="9745" y="2296"/>
                      <a:pt x="9521" y="2324"/>
                      <a:pt x="9305" y="2383"/>
                    </a:cubicBezTo>
                    <a:cubicBezTo>
                      <a:pt x="8885" y="2490"/>
                      <a:pt x="8418" y="2686"/>
                      <a:pt x="8007" y="2686"/>
                    </a:cubicBezTo>
                    <a:cubicBezTo>
                      <a:pt x="7795" y="2686"/>
                      <a:pt x="7598" y="2634"/>
                      <a:pt x="7429" y="2491"/>
                    </a:cubicBezTo>
                    <a:cubicBezTo>
                      <a:pt x="6912" y="2049"/>
                      <a:pt x="7181" y="1186"/>
                      <a:pt x="6858" y="593"/>
                    </a:cubicBezTo>
                    <a:cubicBezTo>
                      <a:pt x="6631" y="194"/>
                      <a:pt x="6157" y="0"/>
                      <a:pt x="5704" y="0"/>
                    </a:cubicBezTo>
                    <a:close/>
                  </a:path>
                </a:pathLst>
              </a:custGeom>
              <a:solidFill>
                <a:srgbClr val="429C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53"/>
              <p:cNvSpPr/>
              <p:nvPr/>
            </p:nvSpPr>
            <p:spPr>
              <a:xfrm>
                <a:off x="3175599" y="2356907"/>
                <a:ext cx="238071" cy="10275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745" fill="none" extrusionOk="0">
                    <a:moveTo>
                      <a:pt x="0" y="745"/>
                    </a:moveTo>
                    <a:cubicBezTo>
                      <a:pt x="442" y="292"/>
                      <a:pt x="1078" y="22"/>
                      <a:pt x="1725" y="1"/>
                    </a:cubicBezTo>
                  </a:path>
                </a:pathLst>
              </a:custGeom>
              <a:noFill/>
              <a:ln w="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>
            <a:extLst>
              <a:ext uri="{FF2B5EF4-FFF2-40B4-BE49-F238E27FC236}">
                <a16:creationId xmlns:a16="http://schemas.microsoft.com/office/drawing/2014/main" id="{B2FB6918-CC65-4382-88DF-79C7A34F9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20044">
            <a:off x="6190982" y="2621368"/>
            <a:ext cx="1950724" cy="1606299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62E3E91D-A99B-4F78-8ECB-1B5616C06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288" y="759240"/>
            <a:ext cx="6322827" cy="446700"/>
          </a:xfrm>
        </p:spPr>
        <p:txBody>
          <a:bodyPr/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我們希望能尊重每個一人的性別氣質、性傾向與性別認同，不要有任何人因為跟別人不一樣而受到傷害。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393135D7-9771-428F-BF21-5EA2872AB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288" y="1469791"/>
            <a:ext cx="5940056" cy="341862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818DA524-A6FD-4AAC-AD0D-E4CB9473F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96" y="392514"/>
            <a:ext cx="7717500" cy="446700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每一個人都有改變環境的力量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D5CA42C-5467-48E5-BF41-DCF6B8901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44" y="1035676"/>
            <a:ext cx="5715000" cy="2857500"/>
          </a:xfrm>
          <a:prstGeom prst="rect">
            <a:avLst/>
          </a:prstGeom>
        </p:spPr>
      </p:pic>
      <p:sp>
        <p:nvSpPr>
          <p:cNvPr id="11" name="標題 2">
            <a:extLst>
              <a:ext uri="{FF2B5EF4-FFF2-40B4-BE49-F238E27FC236}">
                <a16:creationId xmlns:a16="http://schemas.microsoft.com/office/drawing/2014/main" id="{AF9D1BC1-E57A-4237-BB64-01C95EDBCDEB}"/>
              </a:ext>
            </a:extLst>
          </p:cNvPr>
          <p:cNvSpPr txBox="1">
            <a:spLocks/>
          </p:cNvSpPr>
          <p:nvPr/>
        </p:nvSpPr>
        <p:spPr>
          <a:xfrm>
            <a:off x="5376530" y="4211808"/>
            <a:ext cx="2712566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sz="3600" b="0" i="0" u="none" strike="noStrike" cap="none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影片連結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Google Shape;3511;p54">
            <a:extLst>
              <a:ext uri="{FF2B5EF4-FFF2-40B4-BE49-F238E27FC236}">
                <a16:creationId xmlns:a16="http://schemas.microsoft.com/office/drawing/2014/main" id="{B6A0908C-E9A8-44A0-A445-5FD9B7AAB1E5}"/>
              </a:ext>
            </a:extLst>
          </p:cNvPr>
          <p:cNvGrpSpPr/>
          <p:nvPr/>
        </p:nvGrpSpPr>
        <p:grpSpPr>
          <a:xfrm>
            <a:off x="5521337" y="4014020"/>
            <a:ext cx="563890" cy="731532"/>
            <a:chOff x="938000" y="2385100"/>
            <a:chExt cx="340000" cy="438700"/>
          </a:xfrm>
        </p:grpSpPr>
        <p:sp>
          <p:nvSpPr>
            <p:cNvPr id="13" name="Google Shape;3512;p54">
              <a:extLst>
                <a:ext uri="{FF2B5EF4-FFF2-40B4-BE49-F238E27FC236}">
                  <a16:creationId xmlns:a16="http://schemas.microsoft.com/office/drawing/2014/main" id="{ADD53C2E-E652-4E97-8066-C0A704074E63}"/>
                </a:ext>
              </a:extLst>
            </p:cNvPr>
            <p:cNvSpPr/>
            <p:nvPr/>
          </p:nvSpPr>
          <p:spPr>
            <a:xfrm>
              <a:off x="1033125" y="2588325"/>
              <a:ext cx="84150" cy="102900"/>
            </a:xfrm>
            <a:custGeom>
              <a:avLst/>
              <a:gdLst/>
              <a:ahLst/>
              <a:cxnLst/>
              <a:rect l="l" t="t" r="r" b="b"/>
              <a:pathLst>
                <a:path w="3366" h="4116" extrusionOk="0">
                  <a:moveTo>
                    <a:pt x="371" y="0"/>
                  </a:moveTo>
                  <a:lnTo>
                    <a:pt x="1" y="1868"/>
                  </a:lnTo>
                  <a:lnTo>
                    <a:pt x="2244" y="4116"/>
                  </a:lnTo>
                  <a:lnTo>
                    <a:pt x="3365" y="299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513;p54">
              <a:extLst>
                <a:ext uri="{FF2B5EF4-FFF2-40B4-BE49-F238E27FC236}">
                  <a16:creationId xmlns:a16="http://schemas.microsoft.com/office/drawing/2014/main" id="{45760B3F-7666-401E-A9D9-8C647237EC76}"/>
                </a:ext>
              </a:extLst>
            </p:cNvPr>
            <p:cNvSpPr/>
            <p:nvPr/>
          </p:nvSpPr>
          <p:spPr>
            <a:xfrm>
              <a:off x="1051700" y="2569400"/>
              <a:ext cx="84475" cy="103200"/>
            </a:xfrm>
            <a:custGeom>
              <a:avLst/>
              <a:gdLst/>
              <a:ahLst/>
              <a:cxnLst/>
              <a:rect l="l" t="t" r="r" b="b"/>
              <a:pathLst>
                <a:path w="3379" h="4128" extrusionOk="0">
                  <a:moveTo>
                    <a:pt x="382" y="1"/>
                  </a:moveTo>
                  <a:lnTo>
                    <a:pt x="1" y="1882"/>
                  </a:lnTo>
                  <a:lnTo>
                    <a:pt x="2249" y="4127"/>
                  </a:lnTo>
                  <a:lnTo>
                    <a:pt x="3379" y="2995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14;p54">
              <a:extLst>
                <a:ext uri="{FF2B5EF4-FFF2-40B4-BE49-F238E27FC236}">
                  <a16:creationId xmlns:a16="http://schemas.microsoft.com/office/drawing/2014/main" id="{F25978F2-772C-4E7C-A4DE-A0B35E51C3C1}"/>
                </a:ext>
              </a:extLst>
            </p:cNvPr>
            <p:cNvSpPr/>
            <p:nvPr/>
          </p:nvSpPr>
          <p:spPr>
            <a:xfrm>
              <a:off x="1051850" y="2578725"/>
              <a:ext cx="93575" cy="75025"/>
            </a:xfrm>
            <a:custGeom>
              <a:avLst/>
              <a:gdLst/>
              <a:ahLst/>
              <a:cxnLst/>
              <a:rect l="l" t="t" r="r" b="b"/>
              <a:pathLst>
                <a:path w="3743" h="3001" extrusionOk="0">
                  <a:moveTo>
                    <a:pt x="0" y="1"/>
                  </a:moveTo>
                  <a:lnTo>
                    <a:pt x="2997" y="3000"/>
                  </a:lnTo>
                  <a:lnTo>
                    <a:pt x="3743" y="2252"/>
                  </a:lnTo>
                  <a:lnTo>
                    <a:pt x="1495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15;p54">
              <a:extLst>
                <a:ext uri="{FF2B5EF4-FFF2-40B4-BE49-F238E27FC236}">
                  <a16:creationId xmlns:a16="http://schemas.microsoft.com/office/drawing/2014/main" id="{A87C72AE-C05D-45C1-A6F4-C0162CD7537C}"/>
                </a:ext>
              </a:extLst>
            </p:cNvPr>
            <p:cNvSpPr/>
            <p:nvPr/>
          </p:nvSpPr>
          <p:spPr>
            <a:xfrm>
              <a:off x="1108050" y="2635000"/>
              <a:ext cx="169950" cy="132650"/>
            </a:xfrm>
            <a:custGeom>
              <a:avLst/>
              <a:gdLst/>
              <a:ahLst/>
              <a:cxnLst/>
              <a:rect l="l" t="t" r="r" b="b"/>
              <a:pathLst>
                <a:path w="6798" h="5306" extrusionOk="0">
                  <a:moveTo>
                    <a:pt x="1495" y="1"/>
                  </a:moveTo>
                  <a:lnTo>
                    <a:pt x="1" y="1495"/>
                  </a:lnTo>
                  <a:lnTo>
                    <a:pt x="5303" y="5300"/>
                  </a:lnTo>
                  <a:lnTo>
                    <a:pt x="5303" y="5306"/>
                  </a:lnTo>
                  <a:lnTo>
                    <a:pt x="6797" y="5303"/>
                  </a:lnTo>
                  <a:lnTo>
                    <a:pt x="14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516;p54">
              <a:extLst>
                <a:ext uri="{FF2B5EF4-FFF2-40B4-BE49-F238E27FC236}">
                  <a16:creationId xmlns:a16="http://schemas.microsoft.com/office/drawing/2014/main" id="{D50D791D-9BBE-446F-99DA-2DD141FE2BE5}"/>
                </a:ext>
              </a:extLst>
            </p:cNvPr>
            <p:cNvSpPr/>
            <p:nvPr/>
          </p:nvSpPr>
          <p:spPr>
            <a:xfrm>
              <a:off x="1089200" y="2653775"/>
              <a:ext cx="132600" cy="170025"/>
            </a:xfrm>
            <a:custGeom>
              <a:avLst/>
              <a:gdLst/>
              <a:ahLst/>
              <a:cxnLst/>
              <a:rect l="l" t="t" r="r" b="b"/>
              <a:pathLst>
                <a:path w="5304" h="6801" extrusionOk="0">
                  <a:moveTo>
                    <a:pt x="1495" y="1"/>
                  </a:moveTo>
                  <a:lnTo>
                    <a:pt x="1" y="1498"/>
                  </a:lnTo>
                  <a:lnTo>
                    <a:pt x="5303" y="6800"/>
                  </a:lnTo>
                  <a:lnTo>
                    <a:pt x="5303" y="5306"/>
                  </a:lnTo>
                  <a:lnTo>
                    <a:pt x="14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517;p54">
              <a:extLst>
                <a:ext uri="{FF2B5EF4-FFF2-40B4-BE49-F238E27FC236}">
                  <a16:creationId xmlns:a16="http://schemas.microsoft.com/office/drawing/2014/main" id="{860FB450-C6A0-4646-97D3-BFF0E2FF1B51}"/>
                </a:ext>
              </a:extLst>
            </p:cNvPr>
            <p:cNvSpPr/>
            <p:nvPr/>
          </p:nvSpPr>
          <p:spPr>
            <a:xfrm>
              <a:off x="1107925" y="2653575"/>
              <a:ext cx="132725" cy="132875"/>
            </a:xfrm>
            <a:custGeom>
              <a:avLst/>
              <a:gdLst/>
              <a:ahLst/>
              <a:cxnLst/>
              <a:rect l="l" t="t" r="r" b="b"/>
              <a:pathLst>
                <a:path w="5309" h="5315" extrusionOk="0">
                  <a:moveTo>
                    <a:pt x="754" y="1"/>
                  </a:moveTo>
                  <a:lnTo>
                    <a:pt x="0" y="760"/>
                  </a:lnTo>
                  <a:lnTo>
                    <a:pt x="4554" y="5314"/>
                  </a:lnTo>
                  <a:lnTo>
                    <a:pt x="4551" y="4563"/>
                  </a:lnTo>
                  <a:lnTo>
                    <a:pt x="5308" y="4563"/>
                  </a:lnTo>
                  <a:lnTo>
                    <a:pt x="5308" y="4557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518;p54">
              <a:extLst>
                <a:ext uri="{FF2B5EF4-FFF2-40B4-BE49-F238E27FC236}">
                  <a16:creationId xmlns:a16="http://schemas.microsoft.com/office/drawing/2014/main" id="{A4E7B569-2726-48B6-80BB-333E44B7ED26}"/>
                </a:ext>
              </a:extLst>
            </p:cNvPr>
            <p:cNvSpPr/>
            <p:nvPr/>
          </p:nvSpPr>
          <p:spPr>
            <a:xfrm>
              <a:off x="973300" y="2385100"/>
              <a:ext cx="250550" cy="401125"/>
            </a:xfrm>
            <a:custGeom>
              <a:avLst/>
              <a:gdLst/>
              <a:ahLst/>
              <a:cxnLst/>
              <a:rect l="l" t="t" r="r" b="b"/>
              <a:pathLst>
                <a:path w="10022" h="16045" extrusionOk="0">
                  <a:moveTo>
                    <a:pt x="5385" y="0"/>
                  </a:moveTo>
                  <a:cubicBezTo>
                    <a:pt x="3948" y="0"/>
                    <a:pt x="2594" y="560"/>
                    <a:pt x="1577" y="1577"/>
                  </a:cubicBezTo>
                  <a:cubicBezTo>
                    <a:pt x="560" y="2594"/>
                    <a:pt x="0" y="3946"/>
                    <a:pt x="0" y="5385"/>
                  </a:cubicBezTo>
                  <a:cubicBezTo>
                    <a:pt x="0" y="6824"/>
                    <a:pt x="562" y="8173"/>
                    <a:pt x="2136" y="9747"/>
                  </a:cubicBezTo>
                  <a:lnTo>
                    <a:pt x="2388" y="9999"/>
                  </a:lnTo>
                  <a:lnTo>
                    <a:pt x="3140" y="9248"/>
                  </a:lnTo>
                  <a:lnTo>
                    <a:pt x="2701" y="8066"/>
                  </a:lnTo>
                  <a:cubicBezTo>
                    <a:pt x="1220" y="6586"/>
                    <a:pt x="1220" y="4181"/>
                    <a:pt x="2701" y="2701"/>
                  </a:cubicBezTo>
                  <a:cubicBezTo>
                    <a:pt x="3441" y="1961"/>
                    <a:pt x="4413" y="1590"/>
                    <a:pt x="5385" y="1590"/>
                  </a:cubicBezTo>
                  <a:cubicBezTo>
                    <a:pt x="6357" y="1590"/>
                    <a:pt x="7329" y="1961"/>
                    <a:pt x="8069" y="2701"/>
                  </a:cubicBezTo>
                  <a:cubicBezTo>
                    <a:pt x="9550" y="4181"/>
                    <a:pt x="9550" y="6586"/>
                    <a:pt x="8069" y="8066"/>
                  </a:cubicBezTo>
                  <a:lnTo>
                    <a:pt x="1207" y="14929"/>
                  </a:lnTo>
                  <a:lnTo>
                    <a:pt x="834" y="16045"/>
                  </a:lnTo>
                  <a:lnTo>
                    <a:pt x="8442" y="8439"/>
                  </a:lnTo>
                  <a:cubicBezTo>
                    <a:pt x="9462" y="7422"/>
                    <a:pt x="10021" y="6070"/>
                    <a:pt x="10021" y="4634"/>
                  </a:cubicBezTo>
                  <a:cubicBezTo>
                    <a:pt x="10021" y="3375"/>
                    <a:pt x="9594" y="2180"/>
                    <a:pt x="8801" y="1220"/>
                  </a:cubicBezTo>
                  <a:cubicBezTo>
                    <a:pt x="7842" y="428"/>
                    <a:pt x="6646" y="0"/>
                    <a:pt x="5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519;p54">
              <a:extLst>
                <a:ext uri="{FF2B5EF4-FFF2-40B4-BE49-F238E27FC236}">
                  <a16:creationId xmlns:a16="http://schemas.microsoft.com/office/drawing/2014/main" id="{01594DF2-94F8-45C5-AA17-AB70D0535457}"/>
                </a:ext>
              </a:extLst>
            </p:cNvPr>
            <p:cNvSpPr/>
            <p:nvPr/>
          </p:nvSpPr>
          <p:spPr>
            <a:xfrm>
              <a:off x="994200" y="2415525"/>
              <a:ext cx="248425" cy="408275"/>
            </a:xfrm>
            <a:custGeom>
              <a:avLst/>
              <a:gdLst/>
              <a:ahLst/>
              <a:cxnLst/>
              <a:rect l="l" t="t" r="r" b="b"/>
              <a:pathLst>
                <a:path w="9937" h="16331" extrusionOk="0">
                  <a:moveTo>
                    <a:pt x="7968" y="1"/>
                  </a:moveTo>
                  <a:lnTo>
                    <a:pt x="7968" y="1"/>
                  </a:lnTo>
                  <a:cubicBezTo>
                    <a:pt x="8760" y="960"/>
                    <a:pt x="9188" y="2153"/>
                    <a:pt x="9188" y="3414"/>
                  </a:cubicBezTo>
                  <a:cubicBezTo>
                    <a:pt x="9188" y="4853"/>
                    <a:pt x="8632" y="6202"/>
                    <a:pt x="7612" y="7220"/>
                  </a:cubicBezTo>
                  <a:lnTo>
                    <a:pt x="3058" y="10277"/>
                  </a:lnTo>
                  <a:lnTo>
                    <a:pt x="3" y="14828"/>
                  </a:lnTo>
                  <a:lnTo>
                    <a:pt x="1" y="14836"/>
                  </a:lnTo>
                  <a:lnTo>
                    <a:pt x="1" y="16330"/>
                  </a:lnTo>
                  <a:lnTo>
                    <a:pt x="8360" y="7971"/>
                  </a:lnTo>
                  <a:cubicBezTo>
                    <a:pt x="9375" y="6954"/>
                    <a:pt x="9937" y="5602"/>
                    <a:pt x="9937" y="4163"/>
                  </a:cubicBezTo>
                  <a:cubicBezTo>
                    <a:pt x="9937" y="2723"/>
                    <a:pt x="9377" y="1374"/>
                    <a:pt x="8360" y="357"/>
                  </a:cubicBezTo>
                  <a:cubicBezTo>
                    <a:pt x="8231" y="228"/>
                    <a:pt x="8102" y="113"/>
                    <a:pt x="79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520;p54">
              <a:extLst>
                <a:ext uri="{FF2B5EF4-FFF2-40B4-BE49-F238E27FC236}">
                  <a16:creationId xmlns:a16="http://schemas.microsoft.com/office/drawing/2014/main" id="{53AB0B38-4018-4F79-92FF-43EDC46BBCD3}"/>
                </a:ext>
              </a:extLst>
            </p:cNvPr>
            <p:cNvSpPr/>
            <p:nvPr/>
          </p:nvSpPr>
          <p:spPr>
            <a:xfrm>
              <a:off x="966100" y="2411525"/>
              <a:ext cx="260500" cy="374850"/>
            </a:xfrm>
            <a:custGeom>
              <a:avLst/>
              <a:gdLst/>
              <a:ahLst/>
              <a:cxnLst/>
              <a:rect l="l" t="t" r="r" b="b"/>
              <a:pathLst>
                <a:path w="10420" h="14994" extrusionOk="0">
                  <a:moveTo>
                    <a:pt x="5675" y="1"/>
                  </a:moveTo>
                  <a:cubicBezTo>
                    <a:pt x="4567" y="1"/>
                    <a:pt x="3459" y="422"/>
                    <a:pt x="2616" y="1265"/>
                  </a:cubicBezTo>
                  <a:cubicBezTo>
                    <a:pt x="930" y="2952"/>
                    <a:pt x="930" y="5699"/>
                    <a:pt x="2616" y="7385"/>
                  </a:cubicBezTo>
                  <a:lnTo>
                    <a:pt x="3428" y="8191"/>
                  </a:lnTo>
                  <a:lnTo>
                    <a:pt x="4176" y="7445"/>
                  </a:lnTo>
                  <a:lnTo>
                    <a:pt x="3740" y="6261"/>
                  </a:lnTo>
                  <a:cubicBezTo>
                    <a:pt x="2674" y="5194"/>
                    <a:pt x="2674" y="3456"/>
                    <a:pt x="3740" y="2390"/>
                  </a:cubicBezTo>
                  <a:cubicBezTo>
                    <a:pt x="4273" y="1857"/>
                    <a:pt x="4973" y="1591"/>
                    <a:pt x="5673" y="1591"/>
                  </a:cubicBezTo>
                  <a:cubicBezTo>
                    <a:pt x="6374" y="1591"/>
                    <a:pt x="7075" y="1857"/>
                    <a:pt x="7609" y="2390"/>
                  </a:cubicBezTo>
                  <a:cubicBezTo>
                    <a:pt x="8675" y="3456"/>
                    <a:pt x="8675" y="5194"/>
                    <a:pt x="7609" y="6261"/>
                  </a:cubicBezTo>
                  <a:lnTo>
                    <a:pt x="0" y="13869"/>
                  </a:lnTo>
                  <a:lnTo>
                    <a:pt x="373" y="14242"/>
                  </a:lnTo>
                  <a:lnTo>
                    <a:pt x="1122" y="14242"/>
                  </a:lnTo>
                  <a:lnTo>
                    <a:pt x="1122" y="14993"/>
                  </a:lnTo>
                  <a:lnTo>
                    <a:pt x="8733" y="7385"/>
                  </a:lnTo>
                  <a:cubicBezTo>
                    <a:pt x="10419" y="5699"/>
                    <a:pt x="10419" y="2952"/>
                    <a:pt x="8733" y="1265"/>
                  </a:cubicBezTo>
                  <a:cubicBezTo>
                    <a:pt x="7890" y="422"/>
                    <a:pt x="6782" y="1"/>
                    <a:pt x="5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521;p54">
              <a:extLst>
                <a:ext uri="{FF2B5EF4-FFF2-40B4-BE49-F238E27FC236}">
                  <a16:creationId xmlns:a16="http://schemas.microsoft.com/office/drawing/2014/main" id="{9F7C71A9-3CE3-442B-AB6D-11D113E4AA7A}"/>
                </a:ext>
              </a:extLst>
            </p:cNvPr>
            <p:cNvSpPr/>
            <p:nvPr/>
          </p:nvSpPr>
          <p:spPr>
            <a:xfrm>
              <a:off x="938000" y="2438025"/>
              <a:ext cx="259525" cy="329575"/>
            </a:xfrm>
            <a:custGeom>
              <a:avLst/>
              <a:gdLst/>
              <a:ahLst/>
              <a:cxnLst/>
              <a:rect l="l" t="t" r="r" b="b"/>
              <a:pathLst>
                <a:path w="10381" h="13183" extrusionOk="0">
                  <a:moveTo>
                    <a:pt x="6796" y="1"/>
                  </a:moveTo>
                  <a:cubicBezTo>
                    <a:pt x="5960" y="1"/>
                    <a:pt x="5123" y="319"/>
                    <a:pt x="4486" y="957"/>
                  </a:cubicBezTo>
                  <a:cubicBezTo>
                    <a:pt x="3211" y="2232"/>
                    <a:pt x="3211" y="4302"/>
                    <a:pt x="4486" y="5577"/>
                  </a:cubicBezTo>
                  <a:lnTo>
                    <a:pt x="5295" y="6385"/>
                  </a:lnTo>
                  <a:lnTo>
                    <a:pt x="6046" y="5634"/>
                  </a:lnTo>
                  <a:lnTo>
                    <a:pt x="5234" y="4823"/>
                  </a:lnTo>
                  <a:cubicBezTo>
                    <a:pt x="4373" y="3962"/>
                    <a:pt x="4373" y="2563"/>
                    <a:pt x="5234" y="1702"/>
                  </a:cubicBezTo>
                  <a:cubicBezTo>
                    <a:pt x="5665" y="1273"/>
                    <a:pt x="6230" y="1059"/>
                    <a:pt x="6795" y="1059"/>
                  </a:cubicBezTo>
                  <a:cubicBezTo>
                    <a:pt x="7360" y="1059"/>
                    <a:pt x="7925" y="1273"/>
                    <a:pt x="8357" y="1702"/>
                  </a:cubicBezTo>
                  <a:cubicBezTo>
                    <a:pt x="9215" y="2563"/>
                    <a:pt x="9215" y="3962"/>
                    <a:pt x="8357" y="4823"/>
                  </a:cubicBezTo>
                  <a:lnTo>
                    <a:pt x="0" y="13182"/>
                  </a:lnTo>
                  <a:lnTo>
                    <a:pt x="1503" y="13182"/>
                  </a:lnTo>
                  <a:lnTo>
                    <a:pt x="9108" y="5574"/>
                  </a:lnTo>
                  <a:cubicBezTo>
                    <a:pt x="10381" y="4302"/>
                    <a:pt x="10381" y="2229"/>
                    <a:pt x="9106" y="957"/>
                  </a:cubicBezTo>
                  <a:cubicBezTo>
                    <a:pt x="8468" y="319"/>
                    <a:pt x="7632" y="1"/>
                    <a:pt x="6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8" name="Google Shape;4468;p74"/>
          <p:cNvSpPr txBox="1">
            <a:spLocks noGrp="1"/>
          </p:cNvSpPr>
          <p:nvPr>
            <p:ph type="title"/>
          </p:nvPr>
        </p:nvSpPr>
        <p:spPr>
          <a:xfrm>
            <a:off x="890676" y="1220119"/>
            <a:ext cx="77175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b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讓每一朵玫瑰絢麗綻放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你就是最好的自己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470" name="Google Shape;4470;p74"/>
          <p:cNvGrpSpPr/>
          <p:nvPr/>
        </p:nvGrpSpPr>
        <p:grpSpPr>
          <a:xfrm>
            <a:off x="1937210" y="2510326"/>
            <a:ext cx="1518559" cy="2351917"/>
            <a:chOff x="1942771" y="2249544"/>
            <a:chExt cx="1518559" cy="2351917"/>
          </a:xfrm>
        </p:grpSpPr>
        <p:sp>
          <p:nvSpPr>
            <p:cNvPr id="4471" name="Google Shape;4471;p74"/>
            <p:cNvSpPr/>
            <p:nvPr/>
          </p:nvSpPr>
          <p:spPr>
            <a:xfrm>
              <a:off x="1956726" y="2249544"/>
              <a:ext cx="1334275" cy="680907"/>
            </a:xfrm>
            <a:custGeom>
              <a:avLst/>
              <a:gdLst/>
              <a:ahLst/>
              <a:cxnLst/>
              <a:rect l="l" t="t" r="r" b="b"/>
              <a:pathLst>
                <a:path w="68363" h="34887" extrusionOk="0">
                  <a:moveTo>
                    <a:pt x="9007" y="0"/>
                  </a:moveTo>
                  <a:cubicBezTo>
                    <a:pt x="5712" y="0"/>
                    <a:pt x="2399" y="1265"/>
                    <a:pt x="1" y="3544"/>
                  </a:cubicBezTo>
                  <a:lnTo>
                    <a:pt x="855" y="8300"/>
                  </a:lnTo>
                  <a:cubicBezTo>
                    <a:pt x="948" y="8207"/>
                    <a:pt x="1040" y="8138"/>
                    <a:pt x="1109" y="8069"/>
                  </a:cubicBezTo>
                  <a:lnTo>
                    <a:pt x="2240" y="12294"/>
                  </a:lnTo>
                  <a:lnTo>
                    <a:pt x="2310" y="12502"/>
                  </a:lnTo>
                  <a:lnTo>
                    <a:pt x="3418" y="16726"/>
                  </a:lnTo>
                  <a:lnTo>
                    <a:pt x="3464" y="16865"/>
                  </a:lnTo>
                  <a:lnTo>
                    <a:pt x="4572" y="21113"/>
                  </a:lnTo>
                  <a:lnTo>
                    <a:pt x="4642" y="21298"/>
                  </a:lnTo>
                  <a:lnTo>
                    <a:pt x="5657" y="25107"/>
                  </a:lnTo>
                  <a:lnTo>
                    <a:pt x="5819" y="25730"/>
                  </a:lnTo>
                  <a:lnTo>
                    <a:pt x="6281" y="27416"/>
                  </a:lnTo>
                  <a:cubicBezTo>
                    <a:pt x="8442" y="25954"/>
                    <a:pt x="11063" y="25170"/>
                    <a:pt x="13685" y="25170"/>
                  </a:cubicBezTo>
                  <a:cubicBezTo>
                    <a:pt x="14871" y="25170"/>
                    <a:pt x="16057" y="25330"/>
                    <a:pt x="17201" y="25661"/>
                  </a:cubicBezTo>
                  <a:cubicBezTo>
                    <a:pt x="20941" y="26769"/>
                    <a:pt x="23965" y="29494"/>
                    <a:pt x="27244" y="31687"/>
                  </a:cubicBezTo>
                  <a:cubicBezTo>
                    <a:pt x="29798" y="33408"/>
                    <a:pt x="32821" y="34887"/>
                    <a:pt x="35811" y="34887"/>
                  </a:cubicBezTo>
                  <a:cubicBezTo>
                    <a:pt x="36632" y="34887"/>
                    <a:pt x="37451" y="34775"/>
                    <a:pt x="38256" y="34527"/>
                  </a:cubicBezTo>
                  <a:cubicBezTo>
                    <a:pt x="41212" y="33626"/>
                    <a:pt x="43474" y="31064"/>
                    <a:pt x="46475" y="30463"/>
                  </a:cubicBezTo>
                  <a:cubicBezTo>
                    <a:pt x="46986" y="30357"/>
                    <a:pt x="47494" y="30310"/>
                    <a:pt x="47999" y="30310"/>
                  </a:cubicBezTo>
                  <a:cubicBezTo>
                    <a:pt x="51014" y="30310"/>
                    <a:pt x="53948" y="31984"/>
                    <a:pt x="56934" y="32795"/>
                  </a:cubicBezTo>
                  <a:cubicBezTo>
                    <a:pt x="58329" y="33178"/>
                    <a:pt x="59771" y="33366"/>
                    <a:pt x="61211" y="33366"/>
                  </a:cubicBezTo>
                  <a:cubicBezTo>
                    <a:pt x="63680" y="33366"/>
                    <a:pt x="66146" y="32812"/>
                    <a:pt x="68362" y="31733"/>
                  </a:cubicBezTo>
                  <a:lnTo>
                    <a:pt x="63652" y="6545"/>
                  </a:lnTo>
                  <a:cubicBezTo>
                    <a:pt x="61414" y="7620"/>
                    <a:pt x="58923" y="8178"/>
                    <a:pt x="56429" y="8178"/>
                  </a:cubicBezTo>
                  <a:cubicBezTo>
                    <a:pt x="55013" y="8178"/>
                    <a:pt x="53596" y="7998"/>
                    <a:pt x="52224" y="7630"/>
                  </a:cubicBezTo>
                  <a:cubicBezTo>
                    <a:pt x="49230" y="6817"/>
                    <a:pt x="46304" y="5152"/>
                    <a:pt x="43285" y="5152"/>
                  </a:cubicBezTo>
                  <a:cubicBezTo>
                    <a:pt x="42789" y="5152"/>
                    <a:pt x="42290" y="5197"/>
                    <a:pt x="41789" y="5298"/>
                  </a:cubicBezTo>
                  <a:cubicBezTo>
                    <a:pt x="38787" y="5922"/>
                    <a:pt x="36502" y="8461"/>
                    <a:pt x="33570" y="9362"/>
                  </a:cubicBezTo>
                  <a:cubicBezTo>
                    <a:pt x="32753" y="9612"/>
                    <a:pt x="31924" y="9725"/>
                    <a:pt x="31094" y="9725"/>
                  </a:cubicBezTo>
                  <a:cubicBezTo>
                    <a:pt x="28098" y="9725"/>
                    <a:pt x="25083" y="8262"/>
                    <a:pt x="22534" y="6545"/>
                  </a:cubicBezTo>
                  <a:cubicBezTo>
                    <a:pt x="19302" y="4306"/>
                    <a:pt x="16277" y="1604"/>
                    <a:pt x="12491" y="496"/>
                  </a:cubicBezTo>
                  <a:cubicBezTo>
                    <a:pt x="11361" y="162"/>
                    <a:pt x="10185" y="0"/>
                    <a:pt x="9007" y="0"/>
                  </a:cubicBezTo>
                  <a:close/>
                </a:path>
              </a:pathLst>
            </a:custGeom>
            <a:solidFill>
              <a:srgbClr val="FBEE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74"/>
            <p:cNvSpPr/>
            <p:nvPr/>
          </p:nvSpPr>
          <p:spPr>
            <a:xfrm>
              <a:off x="1956726" y="2249544"/>
              <a:ext cx="1259913" cy="283140"/>
            </a:xfrm>
            <a:custGeom>
              <a:avLst/>
              <a:gdLst/>
              <a:ahLst/>
              <a:cxnLst/>
              <a:rect l="l" t="t" r="r" b="b"/>
              <a:pathLst>
                <a:path w="64553" h="14507" extrusionOk="0">
                  <a:moveTo>
                    <a:pt x="9007" y="0"/>
                  </a:moveTo>
                  <a:cubicBezTo>
                    <a:pt x="5712" y="0"/>
                    <a:pt x="2399" y="1265"/>
                    <a:pt x="1" y="3544"/>
                  </a:cubicBezTo>
                  <a:lnTo>
                    <a:pt x="924" y="8323"/>
                  </a:lnTo>
                  <a:cubicBezTo>
                    <a:pt x="994" y="8230"/>
                    <a:pt x="1086" y="8184"/>
                    <a:pt x="1178" y="8092"/>
                  </a:cubicBezTo>
                  <a:cubicBezTo>
                    <a:pt x="3536" y="5970"/>
                    <a:pt x="6740" y="4807"/>
                    <a:pt x="9923" y="4807"/>
                  </a:cubicBezTo>
                  <a:cubicBezTo>
                    <a:pt x="11105" y="4807"/>
                    <a:pt x="12283" y="4967"/>
                    <a:pt x="13415" y="5298"/>
                  </a:cubicBezTo>
                  <a:cubicBezTo>
                    <a:pt x="17155" y="6383"/>
                    <a:pt x="20202" y="9131"/>
                    <a:pt x="23458" y="11324"/>
                  </a:cubicBezTo>
                  <a:cubicBezTo>
                    <a:pt x="25512" y="12709"/>
                    <a:pt x="27867" y="13956"/>
                    <a:pt x="30291" y="14348"/>
                  </a:cubicBezTo>
                  <a:cubicBezTo>
                    <a:pt x="30361" y="14348"/>
                    <a:pt x="30430" y="14395"/>
                    <a:pt x="30522" y="14395"/>
                  </a:cubicBezTo>
                  <a:cubicBezTo>
                    <a:pt x="30545" y="14418"/>
                    <a:pt x="30592" y="14418"/>
                    <a:pt x="30615" y="14418"/>
                  </a:cubicBezTo>
                  <a:cubicBezTo>
                    <a:pt x="31064" y="14475"/>
                    <a:pt x="31517" y="14506"/>
                    <a:pt x="31970" y="14506"/>
                  </a:cubicBezTo>
                  <a:cubicBezTo>
                    <a:pt x="32797" y="14506"/>
                    <a:pt x="33627" y="14402"/>
                    <a:pt x="34447" y="14164"/>
                  </a:cubicBezTo>
                  <a:lnTo>
                    <a:pt x="34701" y="14071"/>
                  </a:lnTo>
                  <a:cubicBezTo>
                    <a:pt x="34747" y="14048"/>
                    <a:pt x="34747" y="14048"/>
                    <a:pt x="34770" y="14048"/>
                  </a:cubicBezTo>
                  <a:cubicBezTo>
                    <a:pt x="37125" y="13240"/>
                    <a:pt x="39064" y="11393"/>
                    <a:pt x="41373" y="10493"/>
                  </a:cubicBezTo>
                  <a:lnTo>
                    <a:pt x="41396" y="10493"/>
                  </a:lnTo>
                  <a:cubicBezTo>
                    <a:pt x="41442" y="10470"/>
                    <a:pt x="41489" y="10424"/>
                    <a:pt x="41512" y="10424"/>
                  </a:cubicBezTo>
                  <a:cubicBezTo>
                    <a:pt x="41904" y="10285"/>
                    <a:pt x="42274" y="10170"/>
                    <a:pt x="42666" y="10077"/>
                  </a:cubicBezTo>
                  <a:cubicBezTo>
                    <a:pt x="43167" y="9976"/>
                    <a:pt x="43666" y="9932"/>
                    <a:pt x="44162" y="9932"/>
                  </a:cubicBezTo>
                  <a:cubicBezTo>
                    <a:pt x="47186" y="9932"/>
                    <a:pt x="50130" y="11599"/>
                    <a:pt x="53125" y="12432"/>
                  </a:cubicBezTo>
                  <a:cubicBezTo>
                    <a:pt x="54494" y="12791"/>
                    <a:pt x="55908" y="12969"/>
                    <a:pt x="57322" y="12969"/>
                  </a:cubicBezTo>
                  <a:cubicBezTo>
                    <a:pt x="59818" y="12969"/>
                    <a:pt x="62312" y="12415"/>
                    <a:pt x="64553" y="11324"/>
                  </a:cubicBezTo>
                  <a:lnTo>
                    <a:pt x="63652" y="6545"/>
                  </a:lnTo>
                  <a:cubicBezTo>
                    <a:pt x="61414" y="7620"/>
                    <a:pt x="58923" y="8178"/>
                    <a:pt x="56429" y="8178"/>
                  </a:cubicBezTo>
                  <a:cubicBezTo>
                    <a:pt x="55013" y="8178"/>
                    <a:pt x="53596" y="7998"/>
                    <a:pt x="52224" y="7630"/>
                  </a:cubicBezTo>
                  <a:cubicBezTo>
                    <a:pt x="49230" y="6817"/>
                    <a:pt x="46304" y="5152"/>
                    <a:pt x="43285" y="5152"/>
                  </a:cubicBezTo>
                  <a:cubicBezTo>
                    <a:pt x="42789" y="5152"/>
                    <a:pt x="42290" y="5197"/>
                    <a:pt x="41789" y="5298"/>
                  </a:cubicBezTo>
                  <a:cubicBezTo>
                    <a:pt x="38787" y="5922"/>
                    <a:pt x="36502" y="8461"/>
                    <a:pt x="33570" y="9362"/>
                  </a:cubicBezTo>
                  <a:cubicBezTo>
                    <a:pt x="32753" y="9612"/>
                    <a:pt x="31924" y="9725"/>
                    <a:pt x="31094" y="9725"/>
                  </a:cubicBezTo>
                  <a:cubicBezTo>
                    <a:pt x="28098" y="9725"/>
                    <a:pt x="25083" y="8262"/>
                    <a:pt x="22534" y="6545"/>
                  </a:cubicBezTo>
                  <a:cubicBezTo>
                    <a:pt x="19302" y="4306"/>
                    <a:pt x="16277" y="1604"/>
                    <a:pt x="12491" y="496"/>
                  </a:cubicBezTo>
                  <a:cubicBezTo>
                    <a:pt x="11361" y="162"/>
                    <a:pt x="10185" y="0"/>
                    <a:pt x="9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74"/>
            <p:cNvSpPr/>
            <p:nvPr/>
          </p:nvSpPr>
          <p:spPr>
            <a:xfrm>
              <a:off x="1972515" y="2341530"/>
              <a:ext cx="1261709" cy="285268"/>
            </a:xfrm>
            <a:custGeom>
              <a:avLst/>
              <a:gdLst/>
              <a:ahLst/>
              <a:cxnLst/>
              <a:rect l="l" t="t" r="r" b="b"/>
              <a:pathLst>
                <a:path w="64645" h="14616" extrusionOk="0">
                  <a:moveTo>
                    <a:pt x="9047" y="1"/>
                  </a:moveTo>
                  <a:cubicBezTo>
                    <a:pt x="5868" y="1"/>
                    <a:pt x="2663" y="1225"/>
                    <a:pt x="254" y="3310"/>
                  </a:cubicBezTo>
                  <a:cubicBezTo>
                    <a:pt x="162" y="3402"/>
                    <a:pt x="92" y="3471"/>
                    <a:pt x="0" y="3540"/>
                  </a:cubicBezTo>
                  <a:lnTo>
                    <a:pt x="23" y="3633"/>
                  </a:lnTo>
                  <a:cubicBezTo>
                    <a:pt x="115" y="3540"/>
                    <a:pt x="208" y="3494"/>
                    <a:pt x="277" y="3402"/>
                  </a:cubicBezTo>
                  <a:lnTo>
                    <a:pt x="1408" y="7650"/>
                  </a:lnTo>
                  <a:lnTo>
                    <a:pt x="1478" y="7858"/>
                  </a:lnTo>
                  <a:cubicBezTo>
                    <a:pt x="3813" y="5970"/>
                    <a:pt x="6814" y="4949"/>
                    <a:pt x="9806" y="4949"/>
                  </a:cubicBezTo>
                  <a:cubicBezTo>
                    <a:pt x="10985" y="4949"/>
                    <a:pt x="12163" y="5107"/>
                    <a:pt x="13298" y="5434"/>
                  </a:cubicBezTo>
                  <a:cubicBezTo>
                    <a:pt x="17085" y="6519"/>
                    <a:pt x="20109" y="9243"/>
                    <a:pt x="23364" y="11436"/>
                  </a:cubicBezTo>
                  <a:cubicBezTo>
                    <a:pt x="25931" y="13153"/>
                    <a:pt x="28965" y="14616"/>
                    <a:pt x="31956" y="14616"/>
                  </a:cubicBezTo>
                  <a:cubicBezTo>
                    <a:pt x="32785" y="14616"/>
                    <a:pt x="33611" y="14503"/>
                    <a:pt x="34423" y="14253"/>
                  </a:cubicBezTo>
                  <a:cubicBezTo>
                    <a:pt x="37355" y="13376"/>
                    <a:pt x="39641" y="10790"/>
                    <a:pt x="42688" y="10190"/>
                  </a:cubicBezTo>
                  <a:cubicBezTo>
                    <a:pt x="43200" y="10083"/>
                    <a:pt x="43709" y="10035"/>
                    <a:pt x="44218" y="10035"/>
                  </a:cubicBezTo>
                  <a:cubicBezTo>
                    <a:pt x="47218" y="10035"/>
                    <a:pt x="50165" y="11689"/>
                    <a:pt x="53147" y="12498"/>
                  </a:cubicBezTo>
                  <a:cubicBezTo>
                    <a:pt x="54527" y="12866"/>
                    <a:pt x="55952" y="13046"/>
                    <a:pt x="57377" y="13046"/>
                  </a:cubicBezTo>
                  <a:cubicBezTo>
                    <a:pt x="59885" y="13046"/>
                    <a:pt x="62391" y="12488"/>
                    <a:pt x="64644" y="11413"/>
                  </a:cubicBezTo>
                  <a:lnTo>
                    <a:pt x="63744" y="6611"/>
                  </a:lnTo>
                  <a:cubicBezTo>
                    <a:pt x="61503" y="7702"/>
                    <a:pt x="59000" y="8256"/>
                    <a:pt x="56479" y="8256"/>
                  </a:cubicBezTo>
                  <a:cubicBezTo>
                    <a:pt x="55051" y="8256"/>
                    <a:pt x="53617" y="8078"/>
                    <a:pt x="52223" y="7719"/>
                  </a:cubicBezTo>
                  <a:cubicBezTo>
                    <a:pt x="49242" y="6910"/>
                    <a:pt x="46295" y="5256"/>
                    <a:pt x="43294" y="5256"/>
                  </a:cubicBezTo>
                  <a:cubicBezTo>
                    <a:pt x="42786" y="5256"/>
                    <a:pt x="42276" y="5304"/>
                    <a:pt x="41765" y="5411"/>
                  </a:cubicBezTo>
                  <a:cubicBezTo>
                    <a:pt x="41372" y="5480"/>
                    <a:pt x="41003" y="5572"/>
                    <a:pt x="40657" y="5711"/>
                  </a:cubicBezTo>
                  <a:cubicBezTo>
                    <a:pt x="40633" y="5757"/>
                    <a:pt x="40564" y="5757"/>
                    <a:pt x="40541" y="5780"/>
                  </a:cubicBezTo>
                  <a:lnTo>
                    <a:pt x="40518" y="5780"/>
                  </a:lnTo>
                  <a:cubicBezTo>
                    <a:pt x="38209" y="6634"/>
                    <a:pt x="36247" y="8481"/>
                    <a:pt x="33915" y="9335"/>
                  </a:cubicBezTo>
                  <a:cubicBezTo>
                    <a:pt x="33869" y="9358"/>
                    <a:pt x="33869" y="9358"/>
                    <a:pt x="33846" y="9358"/>
                  </a:cubicBezTo>
                  <a:cubicBezTo>
                    <a:pt x="33707" y="9382"/>
                    <a:pt x="33592" y="9451"/>
                    <a:pt x="33476" y="9474"/>
                  </a:cubicBezTo>
                  <a:cubicBezTo>
                    <a:pt x="32690" y="9707"/>
                    <a:pt x="31904" y="9820"/>
                    <a:pt x="31112" y="9820"/>
                  </a:cubicBezTo>
                  <a:cubicBezTo>
                    <a:pt x="30648" y="9820"/>
                    <a:pt x="30182" y="9781"/>
                    <a:pt x="29713" y="9705"/>
                  </a:cubicBezTo>
                  <a:cubicBezTo>
                    <a:pt x="29690" y="9682"/>
                    <a:pt x="29667" y="9682"/>
                    <a:pt x="29644" y="9682"/>
                  </a:cubicBezTo>
                  <a:cubicBezTo>
                    <a:pt x="29575" y="9682"/>
                    <a:pt x="29482" y="9635"/>
                    <a:pt x="29390" y="9635"/>
                  </a:cubicBezTo>
                  <a:cubicBezTo>
                    <a:pt x="26943" y="9174"/>
                    <a:pt x="24519" y="7881"/>
                    <a:pt x="22418" y="6473"/>
                  </a:cubicBezTo>
                  <a:cubicBezTo>
                    <a:pt x="19162" y="4279"/>
                    <a:pt x="16115" y="1555"/>
                    <a:pt x="12352" y="470"/>
                  </a:cubicBezTo>
                  <a:cubicBezTo>
                    <a:pt x="11277" y="152"/>
                    <a:pt x="10164" y="1"/>
                    <a:pt x="9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74"/>
            <p:cNvSpPr/>
            <p:nvPr/>
          </p:nvSpPr>
          <p:spPr>
            <a:xfrm>
              <a:off x="2000445" y="2432208"/>
              <a:ext cx="1250447" cy="286009"/>
            </a:xfrm>
            <a:custGeom>
              <a:avLst/>
              <a:gdLst/>
              <a:ahLst/>
              <a:cxnLst/>
              <a:rect l="l" t="t" r="r" b="b"/>
              <a:pathLst>
                <a:path w="64068" h="14654" extrusionOk="0">
                  <a:moveTo>
                    <a:pt x="8379" y="1"/>
                  </a:moveTo>
                  <a:cubicBezTo>
                    <a:pt x="5371" y="1"/>
                    <a:pt x="2355" y="1081"/>
                    <a:pt x="0" y="2981"/>
                  </a:cubicBezTo>
                  <a:lnTo>
                    <a:pt x="70" y="3189"/>
                  </a:lnTo>
                  <a:lnTo>
                    <a:pt x="1201" y="7391"/>
                  </a:lnTo>
                  <a:lnTo>
                    <a:pt x="1224" y="7529"/>
                  </a:lnTo>
                  <a:cubicBezTo>
                    <a:pt x="3485" y="5870"/>
                    <a:pt x="6307" y="4956"/>
                    <a:pt x="9125" y="4956"/>
                  </a:cubicBezTo>
                  <a:cubicBezTo>
                    <a:pt x="10308" y="4956"/>
                    <a:pt x="11490" y="5117"/>
                    <a:pt x="12629" y="5451"/>
                  </a:cubicBezTo>
                  <a:cubicBezTo>
                    <a:pt x="16392" y="6559"/>
                    <a:pt x="19440" y="9261"/>
                    <a:pt x="22695" y="11454"/>
                  </a:cubicBezTo>
                  <a:cubicBezTo>
                    <a:pt x="25249" y="13175"/>
                    <a:pt x="28286" y="14654"/>
                    <a:pt x="31294" y="14654"/>
                  </a:cubicBezTo>
                  <a:cubicBezTo>
                    <a:pt x="32120" y="14654"/>
                    <a:pt x="32943" y="14542"/>
                    <a:pt x="33754" y="14294"/>
                  </a:cubicBezTo>
                  <a:cubicBezTo>
                    <a:pt x="36686" y="13393"/>
                    <a:pt x="38972" y="10831"/>
                    <a:pt x="41996" y="10230"/>
                  </a:cubicBezTo>
                  <a:cubicBezTo>
                    <a:pt x="42524" y="10117"/>
                    <a:pt x="43049" y="10067"/>
                    <a:pt x="43572" y="10067"/>
                  </a:cubicBezTo>
                  <a:cubicBezTo>
                    <a:pt x="46574" y="10067"/>
                    <a:pt x="49509" y="11713"/>
                    <a:pt x="52478" y="12539"/>
                  </a:cubicBezTo>
                  <a:cubicBezTo>
                    <a:pt x="53852" y="12905"/>
                    <a:pt x="55277" y="13084"/>
                    <a:pt x="56703" y="13084"/>
                  </a:cubicBezTo>
                  <a:cubicBezTo>
                    <a:pt x="58152" y="13084"/>
                    <a:pt x="59601" y="12900"/>
                    <a:pt x="60997" y="12539"/>
                  </a:cubicBezTo>
                  <a:lnTo>
                    <a:pt x="61020" y="12539"/>
                  </a:lnTo>
                  <a:cubicBezTo>
                    <a:pt x="62059" y="12239"/>
                    <a:pt x="63098" y="11869"/>
                    <a:pt x="64067" y="11385"/>
                  </a:cubicBezTo>
                  <a:lnTo>
                    <a:pt x="63190" y="6582"/>
                  </a:lnTo>
                  <a:cubicBezTo>
                    <a:pt x="60921" y="7702"/>
                    <a:pt x="58380" y="8286"/>
                    <a:pt x="55842" y="8286"/>
                  </a:cubicBezTo>
                  <a:cubicBezTo>
                    <a:pt x="54403" y="8286"/>
                    <a:pt x="52964" y="8098"/>
                    <a:pt x="51577" y="7714"/>
                  </a:cubicBezTo>
                  <a:cubicBezTo>
                    <a:pt x="48583" y="6921"/>
                    <a:pt x="45623" y="5259"/>
                    <a:pt x="42595" y="5259"/>
                  </a:cubicBezTo>
                  <a:cubicBezTo>
                    <a:pt x="42097" y="5259"/>
                    <a:pt x="41598" y="5304"/>
                    <a:pt x="41096" y="5405"/>
                  </a:cubicBezTo>
                  <a:cubicBezTo>
                    <a:pt x="38071" y="6028"/>
                    <a:pt x="35786" y="8568"/>
                    <a:pt x="32854" y="9468"/>
                  </a:cubicBezTo>
                  <a:cubicBezTo>
                    <a:pt x="32079" y="9705"/>
                    <a:pt x="31294" y="9810"/>
                    <a:pt x="30507" y="9810"/>
                  </a:cubicBezTo>
                  <a:cubicBezTo>
                    <a:pt x="27447" y="9810"/>
                    <a:pt x="24361" y="8212"/>
                    <a:pt x="21772" y="6467"/>
                  </a:cubicBezTo>
                  <a:cubicBezTo>
                    <a:pt x="18516" y="4274"/>
                    <a:pt x="15469" y="1550"/>
                    <a:pt x="11706" y="464"/>
                  </a:cubicBezTo>
                  <a:cubicBezTo>
                    <a:pt x="10621" y="151"/>
                    <a:pt x="9501" y="1"/>
                    <a:pt x="8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74"/>
            <p:cNvSpPr/>
            <p:nvPr/>
          </p:nvSpPr>
          <p:spPr>
            <a:xfrm>
              <a:off x="2024334" y="2525267"/>
              <a:ext cx="1244124" cy="286283"/>
            </a:xfrm>
            <a:custGeom>
              <a:avLst/>
              <a:gdLst/>
              <a:ahLst/>
              <a:cxnLst/>
              <a:rect l="l" t="t" r="r" b="b"/>
              <a:pathLst>
                <a:path w="63744" h="14668" extrusionOk="0">
                  <a:moveTo>
                    <a:pt x="8005" y="1"/>
                  </a:moveTo>
                  <a:cubicBezTo>
                    <a:pt x="5160" y="1"/>
                    <a:pt x="2306" y="954"/>
                    <a:pt x="0" y="2646"/>
                  </a:cubicBezTo>
                  <a:lnTo>
                    <a:pt x="23" y="2807"/>
                  </a:lnTo>
                  <a:lnTo>
                    <a:pt x="1154" y="7032"/>
                  </a:lnTo>
                  <a:lnTo>
                    <a:pt x="1201" y="7240"/>
                  </a:lnTo>
                  <a:cubicBezTo>
                    <a:pt x="3402" y="5772"/>
                    <a:pt x="6067" y="4966"/>
                    <a:pt x="8723" y="4966"/>
                  </a:cubicBezTo>
                  <a:cubicBezTo>
                    <a:pt x="9910" y="4966"/>
                    <a:pt x="11095" y="5127"/>
                    <a:pt x="12236" y="5462"/>
                  </a:cubicBezTo>
                  <a:cubicBezTo>
                    <a:pt x="16046" y="6547"/>
                    <a:pt x="19093" y="9272"/>
                    <a:pt x="22372" y="11488"/>
                  </a:cubicBezTo>
                  <a:cubicBezTo>
                    <a:pt x="24920" y="13205"/>
                    <a:pt x="27950" y="14668"/>
                    <a:pt x="30962" y="14668"/>
                  </a:cubicBezTo>
                  <a:cubicBezTo>
                    <a:pt x="31798" y="14668"/>
                    <a:pt x="32631" y="14555"/>
                    <a:pt x="33453" y="14305"/>
                  </a:cubicBezTo>
                  <a:cubicBezTo>
                    <a:pt x="36385" y="13381"/>
                    <a:pt x="38694" y="10818"/>
                    <a:pt x="41719" y="10218"/>
                  </a:cubicBezTo>
                  <a:cubicBezTo>
                    <a:pt x="42220" y="10117"/>
                    <a:pt x="42719" y="10072"/>
                    <a:pt x="43217" y="10072"/>
                  </a:cubicBezTo>
                  <a:cubicBezTo>
                    <a:pt x="46246" y="10072"/>
                    <a:pt x="49209" y="11737"/>
                    <a:pt x="52223" y="12550"/>
                  </a:cubicBezTo>
                  <a:cubicBezTo>
                    <a:pt x="53601" y="12926"/>
                    <a:pt x="55025" y="13108"/>
                    <a:pt x="56449" y="13108"/>
                  </a:cubicBezTo>
                  <a:cubicBezTo>
                    <a:pt x="58961" y="13108"/>
                    <a:pt x="61475" y="12541"/>
                    <a:pt x="63744" y="11465"/>
                  </a:cubicBezTo>
                  <a:lnTo>
                    <a:pt x="62843" y="6640"/>
                  </a:lnTo>
                  <a:cubicBezTo>
                    <a:pt x="61874" y="7125"/>
                    <a:pt x="60835" y="7494"/>
                    <a:pt x="59819" y="7817"/>
                  </a:cubicBezTo>
                  <a:lnTo>
                    <a:pt x="59796" y="7817"/>
                  </a:lnTo>
                  <a:cubicBezTo>
                    <a:pt x="58411" y="8163"/>
                    <a:pt x="56991" y="8342"/>
                    <a:pt x="55574" y="8342"/>
                  </a:cubicBezTo>
                  <a:cubicBezTo>
                    <a:pt x="54157" y="8342"/>
                    <a:pt x="52743" y="8163"/>
                    <a:pt x="51369" y="7794"/>
                  </a:cubicBezTo>
                  <a:cubicBezTo>
                    <a:pt x="48383" y="6983"/>
                    <a:pt x="45415" y="5309"/>
                    <a:pt x="42390" y="5309"/>
                  </a:cubicBezTo>
                  <a:cubicBezTo>
                    <a:pt x="41883" y="5309"/>
                    <a:pt x="41375" y="5356"/>
                    <a:pt x="40864" y="5462"/>
                  </a:cubicBezTo>
                  <a:cubicBezTo>
                    <a:pt x="37840" y="6063"/>
                    <a:pt x="35554" y="8625"/>
                    <a:pt x="32576" y="9526"/>
                  </a:cubicBezTo>
                  <a:cubicBezTo>
                    <a:pt x="31803" y="9761"/>
                    <a:pt x="31017" y="9867"/>
                    <a:pt x="30229" y="9867"/>
                  </a:cubicBezTo>
                  <a:cubicBezTo>
                    <a:pt x="27156" y="9867"/>
                    <a:pt x="24039" y="8260"/>
                    <a:pt x="21448" y="6478"/>
                  </a:cubicBezTo>
                  <a:cubicBezTo>
                    <a:pt x="18147" y="4308"/>
                    <a:pt x="15099" y="1561"/>
                    <a:pt x="11313" y="452"/>
                  </a:cubicBezTo>
                  <a:cubicBezTo>
                    <a:pt x="10234" y="147"/>
                    <a:pt x="9120" y="1"/>
                    <a:pt x="80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74"/>
            <p:cNvSpPr/>
            <p:nvPr/>
          </p:nvSpPr>
          <p:spPr>
            <a:xfrm>
              <a:off x="2046408" y="2616180"/>
              <a:ext cx="1239186" cy="286790"/>
            </a:xfrm>
            <a:custGeom>
              <a:avLst/>
              <a:gdLst/>
              <a:ahLst/>
              <a:cxnLst/>
              <a:rect l="l" t="t" r="r" b="b"/>
              <a:pathLst>
                <a:path w="63491" h="14694" extrusionOk="0">
                  <a:moveTo>
                    <a:pt x="7503" y="1"/>
                  </a:moveTo>
                  <a:cubicBezTo>
                    <a:pt x="4851" y="1"/>
                    <a:pt x="2199" y="848"/>
                    <a:pt x="0" y="2351"/>
                  </a:cubicBezTo>
                  <a:lnTo>
                    <a:pt x="47" y="2559"/>
                  </a:lnTo>
                  <a:lnTo>
                    <a:pt x="1062" y="6368"/>
                  </a:lnTo>
                  <a:lnTo>
                    <a:pt x="1224" y="6968"/>
                  </a:lnTo>
                  <a:cubicBezTo>
                    <a:pt x="3323" y="5663"/>
                    <a:pt x="5809" y="4974"/>
                    <a:pt x="8281" y="4974"/>
                  </a:cubicBezTo>
                  <a:cubicBezTo>
                    <a:pt x="9480" y="4974"/>
                    <a:pt x="10675" y="5136"/>
                    <a:pt x="11821" y="5468"/>
                  </a:cubicBezTo>
                  <a:cubicBezTo>
                    <a:pt x="15630" y="6553"/>
                    <a:pt x="18701" y="9277"/>
                    <a:pt x="21956" y="11494"/>
                  </a:cubicBezTo>
                  <a:cubicBezTo>
                    <a:pt x="24510" y="13214"/>
                    <a:pt x="27547" y="14693"/>
                    <a:pt x="30566" y="14693"/>
                  </a:cubicBezTo>
                  <a:cubicBezTo>
                    <a:pt x="31395" y="14693"/>
                    <a:pt x="32222" y="14582"/>
                    <a:pt x="33038" y="14333"/>
                  </a:cubicBezTo>
                  <a:cubicBezTo>
                    <a:pt x="35970" y="13410"/>
                    <a:pt x="38279" y="10824"/>
                    <a:pt x="41326" y="10224"/>
                  </a:cubicBezTo>
                  <a:cubicBezTo>
                    <a:pt x="41825" y="10123"/>
                    <a:pt x="42321" y="10078"/>
                    <a:pt x="42816" y="10078"/>
                  </a:cubicBezTo>
                  <a:cubicBezTo>
                    <a:pt x="45831" y="10078"/>
                    <a:pt x="48797" y="11743"/>
                    <a:pt x="51831" y="12556"/>
                  </a:cubicBezTo>
                  <a:cubicBezTo>
                    <a:pt x="53224" y="12931"/>
                    <a:pt x="54665" y="13116"/>
                    <a:pt x="56107" y="13116"/>
                  </a:cubicBezTo>
                  <a:cubicBezTo>
                    <a:pt x="58655" y="13116"/>
                    <a:pt x="61204" y="12537"/>
                    <a:pt x="63490" y="11401"/>
                  </a:cubicBezTo>
                  <a:lnTo>
                    <a:pt x="62590" y="6599"/>
                  </a:lnTo>
                  <a:cubicBezTo>
                    <a:pt x="60291" y="7741"/>
                    <a:pt x="57725" y="8331"/>
                    <a:pt x="55162" y="8331"/>
                  </a:cubicBezTo>
                  <a:cubicBezTo>
                    <a:pt x="53735" y="8331"/>
                    <a:pt x="52309" y="8148"/>
                    <a:pt x="50931" y="7777"/>
                  </a:cubicBezTo>
                  <a:cubicBezTo>
                    <a:pt x="47945" y="6966"/>
                    <a:pt x="44976" y="5292"/>
                    <a:pt x="41952" y="5292"/>
                  </a:cubicBezTo>
                  <a:cubicBezTo>
                    <a:pt x="41445" y="5292"/>
                    <a:pt x="40936" y="5339"/>
                    <a:pt x="40426" y="5445"/>
                  </a:cubicBezTo>
                  <a:cubicBezTo>
                    <a:pt x="37402" y="6068"/>
                    <a:pt x="35116" y="8631"/>
                    <a:pt x="32138" y="9531"/>
                  </a:cubicBezTo>
                  <a:cubicBezTo>
                    <a:pt x="31364" y="9767"/>
                    <a:pt x="30578" y="9873"/>
                    <a:pt x="29788" y="9873"/>
                  </a:cubicBezTo>
                  <a:cubicBezTo>
                    <a:pt x="26716" y="9873"/>
                    <a:pt x="23600" y="8270"/>
                    <a:pt x="21010" y="6507"/>
                  </a:cubicBezTo>
                  <a:cubicBezTo>
                    <a:pt x="17708" y="4313"/>
                    <a:pt x="14661" y="1566"/>
                    <a:pt x="10874" y="481"/>
                  </a:cubicBezTo>
                  <a:cubicBezTo>
                    <a:pt x="9774" y="156"/>
                    <a:pt x="8639" y="1"/>
                    <a:pt x="7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74"/>
            <p:cNvSpPr/>
            <p:nvPr/>
          </p:nvSpPr>
          <p:spPr>
            <a:xfrm>
              <a:off x="2067585" y="2701022"/>
              <a:ext cx="1232862" cy="285814"/>
            </a:xfrm>
            <a:custGeom>
              <a:avLst/>
              <a:gdLst/>
              <a:ahLst/>
              <a:cxnLst/>
              <a:rect l="l" t="t" r="r" b="b"/>
              <a:pathLst>
                <a:path w="63167" h="14644" extrusionOk="0">
                  <a:moveTo>
                    <a:pt x="7184" y="0"/>
                  </a:moveTo>
                  <a:cubicBezTo>
                    <a:pt x="4673" y="0"/>
                    <a:pt x="2143" y="740"/>
                    <a:pt x="0" y="2067"/>
                  </a:cubicBezTo>
                  <a:lnTo>
                    <a:pt x="185" y="2668"/>
                  </a:lnTo>
                  <a:lnTo>
                    <a:pt x="647" y="4376"/>
                  </a:lnTo>
                  <a:lnTo>
                    <a:pt x="1247" y="6685"/>
                  </a:lnTo>
                  <a:cubicBezTo>
                    <a:pt x="3249" y="5538"/>
                    <a:pt x="5576" y="4928"/>
                    <a:pt x="7897" y="4928"/>
                  </a:cubicBezTo>
                  <a:cubicBezTo>
                    <a:pt x="9082" y="4928"/>
                    <a:pt x="10266" y="5087"/>
                    <a:pt x="11406" y="5415"/>
                  </a:cubicBezTo>
                  <a:cubicBezTo>
                    <a:pt x="15215" y="6523"/>
                    <a:pt x="18262" y="9271"/>
                    <a:pt x="21541" y="11464"/>
                  </a:cubicBezTo>
                  <a:cubicBezTo>
                    <a:pt x="24089" y="13181"/>
                    <a:pt x="27119" y="14643"/>
                    <a:pt x="30132" y="14643"/>
                  </a:cubicBezTo>
                  <a:cubicBezTo>
                    <a:pt x="30967" y="14643"/>
                    <a:pt x="31801" y="14531"/>
                    <a:pt x="32623" y="14280"/>
                  </a:cubicBezTo>
                  <a:cubicBezTo>
                    <a:pt x="35555" y="13357"/>
                    <a:pt x="37863" y="10794"/>
                    <a:pt x="40888" y="10194"/>
                  </a:cubicBezTo>
                  <a:cubicBezTo>
                    <a:pt x="41398" y="10088"/>
                    <a:pt x="41906" y="10041"/>
                    <a:pt x="42413" y="10041"/>
                  </a:cubicBezTo>
                  <a:cubicBezTo>
                    <a:pt x="45433" y="10041"/>
                    <a:pt x="48387" y="11715"/>
                    <a:pt x="51392" y="12526"/>
                  </a:cubicBezTo>
                  <a:cubicBezTo>
                    <a:pt x="52765" y="12891"/>
                    <a:pt x="54184" y="13071"/>
                    <a:pt x="55603" y="13071"/>
                  </a:cubicBezTo>
                  <a:cubicBezTo>
                    <a:pt x="58217" y="13071"/>
                    <a:pt x="60833" y="12461"/>
                    <a:pt x="63167" y="11279"/>
                  </a:cubicBezTo>
                  <a:lnTo>
                    <a:pt x="62290" y="6454"/>
                  </a:lnTo>
                  <a:cubicBezTo>
                    <a:pt x="59903" y="7655"/>
                    <a:pt x="57236" y="8265"/>
                    <a:pt x="54592" y="8265"/>
                  </a:cubicBezTo>
                  <a:cubicBezTo>
                    <a:pt x="53220" y="8265"/>
                    <a:pt x="51855" y="8101"/>
                    <a:pt x="50538" y="7770"/>
                  </a:cubicBezTo>
                  <a:cubicBezTo>
                    <a:pt x="47544" y="6937"/>
                    <a:pt x="44566" y="5269"/>
                    <a:pt x="41532" y="5269"/>
                  </a:cubicBezTo>
                  <a:cubicBezTo>
                    <a:pt x="41034" y="5269"/>
                    <a:pt x="40535" y="5314"/>
                    <a:pt x="40034" y="5415"/>
                  </a:cubicBezTo>
                  <a:cubicBezTo>
                    <a:pt x="36986" y="6061"/>
                    <a:pt x="34724" y="8624"/>
                    <a:pt x="31745" y="9525"/>
                  </a:cubicBezTo>
                  <a:cubicBezTo>
                    <a:pt x="30976" y="9759"/>
                    <a:pt x="30195" y="9864"/>
                    <a:pt x="29411" y="9864"/>
                  </a:cubicBezTo>
                  <a:cubicBezTo>
                    <a:pt x="26334" y="9864"/>
                    <a:pt x="23211" y="8248"/>
                    <a:pt x="20617" y="6500"/>
                  </a:cubicBezTo>
                  <a:cubicBezTo>
                    <a:pt x="17316" y="4307"/>
                    <a:pt x="14268" y="1559"/>
                    <a:pt x="10482" y="451"/>
                  </a:cubicBezTo>
                  <a:cubicBezTo>
                    <a:pt x="9410" y="146"/>
                    <a:pt x="8299" y="0"/>
                    <a:pt x="7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74"/>
            <p:cNvSpPr/>
            <p:nvPr/>
          </p:nvSpPr>
          <p:spPr>
            <a:xfrm>
              <a:off x="1942771" y="2281748"/>
              <a:ext cx="457822" cy="1711412"/>
            </a:xfrm>
            <a:custGeom>
              <a:avLst/>
              <a:gdLst/>
              <a:ahLst/>
              <a:cxnLst/>
              <a:rect l="l" t="t" r="r" b="b"/>
              <a:pathLst>
                <a:path w="23457" h="87686" fill="none" extrusionOk="0">
                  <a:moveTo>
                    <a:pt x="23457" y="87685"/>
                  </a:moveTo>
                  <a:lnTo>
                    <a:pt x="0" y="1"/>
                  </a:lnTo>
                </a:path>
              </a:pathLst>
            </a:custGeom>
            <a:solidFill>
              <a:schemeClr val="accent5"/>
            </a:solidFill>
            <a:ln w="12700" cap="rnd" cmpd="sng">
              <a:solidFill>
                <a:srgbClr val="2F13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74"/>
            <p:cNvSpPr/>
            <p:nvPr/>
          </p:nvSpPr>
          <p:spPr>
            <a:xfrm>
              <a:off x="2836321" y="4347753"/>
              <a:ext cx="230716" cy="241100"/>
            </a:xfrm>
            <a:custGeom>
              <a:avLst/>
              <a:gdLst/>
              <a:ahLst/>
              <a:cxnLst/>
              <a:rect l="l" t="t" r="r" b="b"/>
              <a:pathLst>
                <a:path w="11821" h="12353" extrusionOk="0">
                  <a:moveTo>
                    <a:pt x="10389" y="1"/>
                  </a:moveTo>
                  <a:lnTo>
                    <a:pt x="6811" y="1386"/>
                  </a:lnTo>
                  <a:cubicBezTo>
                    <a:pt x="6972" y="2725"/>
                    <a:pt x="8242" y="7550"/>
                    <a:pt x="6996" y="8197"/>
                  </a:cubicBezTo>
                  <a:cubicBezTo>
                    <a:pt x="6164" y="8635"/>
                    <a:pt x="5172" y="8728"/>
                    <a:pt x="4271" y="8982"/>
                  </a:cubicBezTo>
                  <a:cubicBezTo>
                    <a:pt x="2517" y="9513"/>
                    <a:pt x="924" y="10736"/>
                    <a:pt x="0" y="12352"/>
                  </a:cubicBezTo>
                  <a:lnTo>
                    <a:pt x="11821" y="12075"/>
                  </a:lnTo>
                  <a:lnTo>
                    <a:pt x="103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74"/>
            <p:cNvSpPr/>
            <p:nvPr/>
          </p:nvSpPr>
          <p:spPr>
            <a:xfrm>
              <a:off x="2843074" y="4495110"/>
              <a:ext cx="223066" cy="93743"/>
            </a:xfrm>
            <a:custGeom>
              <a:avLst/>
              <a:gdLst/>
              <a:ahLst/>
              <a:cxnLst/>
              <a:rect l="l" t="t" r="r" b="b"/>
              <a:pathLst>
                <a:path w="11429" h="4803" extrusionOk="0">
                  <a:moveTo>
                    <a:pt x="6996" y="0"/>
                  </a:moveTo>
                  <a:cubicBezTo>
                    <a:pt x="6927" y="70"/>
                    <a:pt x="6904" y="185"/>
                    <a:pt x="6904" y="416"/>
                  </a:cubicBezTo>
                  <a:cubicBezTo>
                    <a:pt x="6904" y="531"/>
                    <a:pt x="6765" y="624"/>
                    <a:pt x="6650" y="693"/>
                  </a:cubicBezTo>
                  <a:cubicBezTo>
                    <a:pt x="5657" y="1178"/>
                    <a:pt x="4826" y="1201"/>
                    <a:pt x="3925" y="1455"/>
                  </a:cubicBezTo>
                  <a:cubicBezTo>
                    <a:pt x="2517" y="1870"/>
                    <a:pt x="1247" y="2771"/>
                    <a:pt x="301" y="3879"/>
                  </a:cubicBezTo>
                  <a:cubicBezTo>
                    <a:pt x="0" y="4271"/>
                    <a:pt x="278" y="4802"/>
                    <a:pt x="762" y="4802"/>
                  </a:cubicBezTo>
                  <a:lnTo>
                    <a:pt x="10851" y="4548"/>
                  </a:lnTo>
                  <a:cubicBezTo>
                    <a:pt x="11175" y="4548"/>
                    <a:pt x="11429" y="4271"/>
                    <a:pt x="11406" y="3925"/>
                  </a:cubicBezTo>
                  <a:cubicBezTo>
                    <a:pt x="11406" y="3925"/>
                    <a:pt x="11128" y="1732"/>
                    <a:pt x="11013" y="762"/>
                  </a:cubicBezTo>
                  <a:cubicBezTo>
                    <a:pt x="10690" y="1386"/>
                    <a:pt x="10136" y="1847"/>
                    <a:pt x="9443" y="1847"/>
                  </a:cubicBezTo>
                  <a:cubicBezTo>
                    <a:pt x="8427" y="1847"/>
                    <a:pt x="7481" y="947"/>
                    <a:pt x="6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74"/>
            <p:cNvSpPr/>
            <p:nvPr/>
          </p:nvSpPr>
          <p:spPr>
            <a:xfrm>
              <a:off x="2829548" y="4572614"/>
              <a:ext cx="249219" cy="28847"/>
            </a:xfrm>
            <a:custGeom>
              <a:avLst/>
              <a:gdLst/>
              <a:ahLst/>
              <a:cxnLst/>
              <a:rect l="l" t="t" r="r" b="b"/>
              <a:pathLst>
                <a:path w="12769" h="1478" extrusionOk="0">
                  <a:moveTo>
                    <a:pt x="12168" y="0"/>
                  </a:moveTo>
                  <a:lnTo>
                    <a:pt x="647" y="300"/>
                  </a:lnTo>
                  <a:cubicBezTo>
                    <a:pt x="324" y="300"/>
                    <a:pt x="47" y="577"/>
                    <a:pt x="1" y="901"/>
                  </a:cubicBezTo>
                  <a:cubicBezTo>
                    <a:pt x="1" y="1224"/>
                    <a:pt x="278" y="1478"/>
                    <a:pt x="578" y="1478"/>
                  </a:cubicBezTo>
                  <a:lnTo>
                    <a:pt x="12099" y="1178"/>
                  </a:lnTo>
                  <a:cubicBezTo>
                    <a:pt x="12422" y="1178"/>
                    <a:pt x="12699" y="901"/>
                    <a:pt x="12745" y="577"/>
                  </a:cubicBezTo>
                  <a:cubicBezTo>
                    <a:pt x="12768" y="254"/>
                    <a:pt x="12514" y="0"/>
                    <a:pt x="12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74"/>
            <p:cNvSpPr/>
            <p:nvPr/>
          </p:nvSpPr>
          <p:spPr>
            <a:xfrm>
              <a:off x="2943999" y="4488904"/>
              <a:ext cx="47349" cy="45027"/>
            </a:xfrm>
            <a:custGeom>
              <a:avLst/>
              <a:gdLst/>
              <a:ahLst/>
              <a:cxnLst/>
              <a:rect l="l" t="t" r="r" b="b"/>
              <a:pathLst>
                <a:path w="2426" h="2307" extrusionOk="0">
                  <a:moveTo>
                    <a:pt x="388" y="1"/>
                  </a:moveTo>
                  <a:cubicBezTo>
                    <a:pt x="307" y="1"/>
                    <a:pt x="220" y="30"/>
                    <a:pt x="140" y="87"/>
                  </a:cubicBezTo>
                  <a:cubicBezTo>
                    <a:pt x="1" y="203"/>
                    <a:pt x="1" y="388"/>
                    <a:pt x="116" y="503"/>
                  </a:cubicBezTo>
                  <a:lnTo>
                    <a:pt x="1825" y="2211"/>
                  </a:lnTo>
                  <a:cubicBezTo>
                    <a:pt x="1880" y="2278"/>
                    <a:pt x="1956" y="2307"/>
                    <a:pt x="2036" y="2307"/>
                  </a:cubicBezTo>
                  <a:cubicBezTo>
                    <a:pt x="2123" y="2307"/>
                    <a:pt x="2214" y="2272"/>
                    <a:pt x="2287" y="2211"/>
                  </a:cubicBezTo>
                  <a:cubicBezTo>
                    <a:pt x="2425" y="2096"/>
                    <a:pt x="2425" y="1888"/>
                    <a:pt x="2310" y="1773"/>
                  </a:cubicBezTo>
                  <a:lnTo>
                    <a:pt x="601" y="87"/>
                  </a:lnTo>
                  <a:cubicBezTo>
                    <a:pt x="544" y="30"/>
                    <a:pt x="469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74"/>
            <p:cNvSpPr/>
            <p:nvPr/>
          </p:nvSpPr>
          <p:spPr>
            <a:xfrm>
              <a:off x="2920578" y="4505123"/>
              <a:ext cx="47330" cy="44871"/>
            </a:xfrm>
            <a:custGeom>
              <a:avLst/>
              <a:gdLst/>
              <a:ahLst/>
              <a:cxnLst/>
              <a:rect l="l" t="t" r="r" b="b"/>
              <a:pathLst>
                <a:path w="2425" h="2299" extrusionOk="0">
                  <a:moveTo>
                    <a:pt x="379" y="1"/>
                  </a:moveTo>
                  <a:cubicBezTo>
                    <a:pt x="295" y="1"/>
                    <a:pt x="208" y="30"/>
                    <a:pt x="139" y="88"/>
                  </a:cubicBezTo>
                  <a:cubicBezTo>
                    <a:pt x="0" y="203"/>
                    <a:pt x="0" y="411"/>
                    <a:pt x="116" y="526"/>
                  </a:cubicBezTo>
                  <a:lnTo>
                    <a:pt x="1801" y="2212"/>
                  </a:lnTo>
                  <a:cubicBezTo>
                    <a:pt x="1859" y="2269"/>
                    <a:pt x="1940" y="2298"/>
                    <a:pt x="2023" y="2298"/>
                  </a:cubicBezTo>
                  <a:cubicBezTo>
                    <a:pt x="2107" y="2298"/>
                    <a:pt x="2194" y="2269"/>
                    <a:pt x="2263" y="2212"/>
                  </a:cubicBezTo>
                  <a:cubicBezTo>
                    <a:pt x="2425" y="2096"/>
                    <a:pt x="2425" y="1888"/>
                    <a:pt x="2309" y="1796"/>
                  </a:cubicBezTo>
                  <a:lnTo>
                    <a:pt x="601" y="88"/>
                  </a:lnTo>
                  <a:cubicBezTo>
                    <a:pt x="543" y="30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74"/>
            <p:cNvSpPr/>
            <p:nvPr/>
          </p:nvSpPr>
          <p:spPr>
            <a:xfrm>
              <a:off x="2803863" y="2992790"/>
              <a:ext cx="118081" cy="145542"/>
            </a:xfrm>
            <a:custGeom>
              <a:avLst/>
              <a:gdLst/>
              <a:ahLst/>
              <a:cxnLst/>
              <a:rect l="l" t="t" r="r" b="b"/>
              <a:pathLst>
                <a:path w="6050" h="7457" extrusionOk="0">
                  <a:moveTo>
                    <a:pt x="4942" y="1"/>
                  </a:moveTo>
                  <a:lnTo>
                    <a:pt x="4942" y="1"/>
                  </a:lnTo>
                  <a:cubicBezTo>
                    <a:pt x="4595" y="47"/>
                    <a:pt x="4064" y="717"/>
                    <a:pt x="3718" y="717"/>
                  </a:cubicBezTo>
                  <a:cubicBezTo>
                    <a:pt x="3678" y="712"/>
                    <a:pt x="3639" y="710"/>
                    <a:pt x="3599" y="710"/>
                  </a:cubicBezTo>
                  <a:cubicBezTo>
                    <a:pt x="3432" y="710"/>
                    <a:pt x="3267" y="744"/>
                    <a:pt x="3118" y="763"/>
                  </a:cubicBezTo>
                  <a:cubicBezTo>
                    <a:pt x="2656" y="855"/>
                    <a:pt x="1963" y="1063"/>
                    <a:pt x="1502" y="1155"/>
                  </a:cubicBezTo>
                  <a:cubicBezTo>
                    <a:pt x="1756" y="3025"/>
                    <a:pt x="947" y="4849"/>
                    <a:pt x="1" y="6465"/>
                  </a:cubicBezTo>
                  <a:cubicBezTo>
                    <a:pt x="232" y="6604"/>
                    <a:pt x="440" y="6719"/>
                    <a:pt x="670" y="6858"/>
                  </a:cubicBezTo>
                  <a:cubicBezTo>
                    <a:pt x="832" y="6950"/>
                    <a:pt x="1040" y="7066"/>
                    <a:pt x="1201" y="7158"/>
                  </a:cubicBezTo>
                  <a:cubicBezTo>
                    <a:pt x="1640" y="7363"/>
                    <a:pt x="2125" y="7456"/>
                    <a:pt x="2610" y="7456"/>
                  </a:cubicBezTo>
                  <a:cubicBezTo>
                    <a:pt x="2890" y="7456"/>
                    <a:pt x="3170" y="7425"/>
                    <a:pt x="3441" y="7366"/>
                  </a:cubicBezTo>
                  <a:cubicBezTo>
                    <a:pt x="4180" y="7181"/>
                    <a:pt x="5634" y="6673"/>
                    <a:pt x="6050" y="6050"/>
                  </a:cubicBezTo>
                  <a:cubicBezTo>
                    <a:pt x="5634" y="5680"/>
                    <a:pt x="4942" y="4780"/>
                    <a:pt x="4872" y="3279"/>
                  </a:cubicBezTo>
                  <a:cubicBezTo>
                    <a:pt x="4849" y="2564"/>
                    <a:pt x="4826" y="671"/>
                    <a:pt x="4942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74"/>
            <p:cNvSpPr/>
            <p:nvPr/>
          </p:nvSpPr>
          <p:spPr>
            <a:xfrm>
              <a:off x="2692125" y="3485763"/>
              <a:ext cx="319950" cy="279217"/>
            </a:xfrm>
            <a:custGeom>
              <a:avLst/>
              <a:gdLst/>
              <a:ahLst/>
              <a:cxnLst/>
              <a:rect l="l" t="t" r="r" b="b"/>
              <a:pathLst>
                <a:path w="16393" h="14306" extrusionOk="0">
                  <a:moveTo>
                    <a:pt x="970" y="0"/>
                  </a:moveTo>
                  <a:cubicBezTo>
                    <a:pt x="970" y="93"/>
                    <a:pt x="0" y="9720"/>
                    <a:pt x="4110" y="12075"/>
                  </a:cubicBezTo>
                  <a:cubicBezTo>
                    <a:pt x="6090" y="13220"/>
                    <a:pt x="8382" y="14305"/>
                    <a:pt x="10529" y="14305"/>
                  </a:cubicBezTo>
                  <a:cubicBezTo>
                    <a:pt x="11887" y="14305"/>
                    <a:pt x="13187" y="13871"/>
                    <a:pt x="14314" y="12744"/>
                  </a:cubicBezTo>
                  <a:cubicBezTo>
                    <a:pt x="16392" y="10666"/>
                    <a:pt x="16161" y="6649"/>
                    <a:pt x="16161" y="3717"/>
                  </a:cubicBezTo>
                  <a:lnTo>
                    <a:pt x="9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74"/>
            <p:cNvSpPr/>
            <p:nvPr/>
          </p:nvSpPr>
          <p:spPr>
            <a:xfrm>
              <a:off x="2675906" y="3103122"/>
              <a:ext cx="453372" cy="482004"/>
            </a:xfrm>
            <a:custGeom>
              <a:avLst/>
              <a:gdLst/>
              <a:ahLst/>
              <a:cxnLst/>
              <a:rect l="l" t="t" r="r" b="b"/>
              <a:pathLst>
                <a:path w="23229" h="24696" extrusionOk="0">
                  <a:moveTo>
                    <a:pt x="12600" y="1"/>
                  </a:moveTo>
                  <a:cubicBezTo>
                    <a:pt x="10287" y="1"/>
                    <a:pt x="7936" y="287"/>
                    <a:pt x="5633" y="466"/>
                  </a:cubicBezTo>
                  <a:cubicBezTo>
                    <a:pt x="4294" y="558"/>
                    <a:pt x="2840" y="674"/>
                    <a:pt x="1870" y="1528"/>
                  </a:cubicBezTo>
                  <a:cubicBezTo>
                    <a:pt x="1154" y="2198"/>
                    <a:pt x="924" y="3144"/>
                    <a:pt x="762" y="4045"/>
                  </a:cubicBezTo>
                  <a:cubicBezTo>
                    <a:pt x="139" y="7092"/>
                    <a:pt x="0" y="10209"/>
                    <a:pt x="208" y="13302"/>
                  </a:cubicBezTo>
                  <a:cubicBezTo>
                    <a:pt x="346" y="15842"/>
                    <a:pt x="762" y="18382"/>
                    <a:pt x="1270" y="20898"/>
                  </a:cubicBezTo>
                  <a:cubicBezTo>
                    <a:pt x="1432" y="21752"/>
                    <a:pt x="1685" y="22653"/>
                    <a:pt x="2286" y="23322"/>
                  </a:cubicBezTo>
                  <a:cubicBezTo>
                    <a:pt x="3302" y="24407"/>
                    <a:pt x="4964" y="24592"/>
                    <a:pt x="6465" y="24638"/>
                  </a:cubicBezTo>
                  <a:cubicBezTo>
                    <a:pt x="7236" y="24677"/>
                    <a:pt x="8002" y="24695"/>
                    <a:pt x="8769" y="24695"/>
                  </a:cubicBezTo>
                  <a:cubicBezTo>
                    <a:pt x="9838" y="24695"/>
                    <a:pt x="10906" y="24659"/>
                    <a:pt x="11982" y="24592"/>
                  </a:cubicBezTo>
                  <a:cubicBezTo>
                    <a:pt x="13598" y="24500"/>
                    <a:pt x="15699" y="24638"/>
                    <a:pt x="17200" y="24107"/>
                  </a:cubicBezTo>
                  <a:cubicBezTo>
                    <a:pt x="18608" y="23576"/>
                    <a:pt x="18932" y="22145"/>
                    <a:pt x="19047" y="20898"/>
                  </a:cubicBezTo>
                  <a:cubicBezTo>
                    <a:pt x="19232" y="18982"/>
                    <a:pt x="19139" y="17112"/>
                    <a:pt x="19416" y="15219"/>
                  </a:cubicBezTo>
                  <a:cubicBezTo>
                    <a:pt x="19717" y="13210"/>
                    <a:pt x="20271" y="11294"/>
                    <a:pt x="20802" y="9355"/>
                  </a:cubicBezTo>
                  <a:cubicBezTo>
                    <a:pt x="21148" y="8177"/>
                    <a:pt x="21540" y="6954"/>
                    <a:pt x="21587" y="5753"/>
                  </a:cubicBezTo>
                  <a:cubicBezTo>
                    <a:pt x="21611" y="5321"/>
                    <a:pt x="21890" y="5210"/>
                    <a:pt x="22208" y="5210"/>
                  </a:cubicBezTo>
                  <a:cubicBezTo>
                    <a:pt x="22540" y="5210"/>
                    <a:pt x="22913" y="5330"/>
                    <a:pt x="23084" y="5330"/>
                  </a:cubicBezTo>
                  <a:cubicBezTo>
                    <a:pt x="23222" y="5330"/>
                    <a:pt x="23228" y="5251"/>
                    <a:pt x="22972" y="4968"/>
                  </a:cubicBezTo>
                  <a:cubicBezTo>
                    <a:pt x="22164" y="4045"/>
                    <a:pt x="18447" y="835"/>
                    <a:pt x="17200" y="512"/>
                  </a:cubicBezTo>
                  <a:cubicBezTo>
                    <a:pt x="15703" y="131"/>
                    <a:pt x="14160" y="1"/>
                    <a:pt x="126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74"/>
            <p:cNvSpPr/>
            <p:nvPr/>
          </p:nvSpPr>
          <p:spPr>
            <a:xfrm>
              <a:off x="2527203" y="3612861"/>
              <a:ext cx="333905" cy="764910"/>
            </a:xfrm>
            <a:custGeom>
              <a:avLst/>
              <a:gdLst/>
              <a:ahLst/>
              <a:cxnLst/>
              <a:rect l="l" t="t" r="r" b="b"/>
              <a:pathLst>
                <a:path w="17108" h="39191" extrusionOk="0">
                  <a:moveTo>
                    <a:pt x="13355" y="1"/>
                  </a:moveTo>
                  <a:cubicBezTo>
                    <a:pt x="12244" y="1"/>
                    <a:pt x="11163" y="564"/>
                    <a:pt x="10528" y="1592"/>
                  </a:cubicBezTo>
                  <a:lnTo>
                    <a:pt x="647" y="17891"/>
                  </a:lnTo>
                  <a:cubicBezTo>
                    <a:pt x="93" y="18792"/>
                    <a:pt x="0" y="19854"/>
                    <a:pt x="393" y="20846"/>
                  </a:cubicBezTo>
                  <a:lnTo>
                    <a:pt x="7896" y="35507"/>
                  </a:lnTo>
                  <a:cubicBezTo>
                    <a:pt x="8035" y="35761"/>
                    <a:pt x="9974" y="38877"/>
                    <a:pt x="10159" y="39108"/>
                  </a:cubicBezTo>
                  <a:cubicBezTo>
                    <a:pt x="10336" y="39160"/>
                    <a:pt x="10507" y="39191"/>
                    <a:pt x="10672" y="39191"/>
                  </a:cubicBezTo>
                  <a:cubicBezTo>
                    <a:pt x="11024" y="39191"/>
                    <a:pt x="11353" y="39054"/>
                    <a:pt x="11682" y="38693"/>
                  </a:cubicBezTo>
                  <a:cubicBezTo>
                    <a:pt x="12491" y="37885"/>
                    <a:pt x="12467" y="37839"/>
                    <a:pt x="12491" y="37007"/>
                  </a:cubicBezTo>
                  <a:lnTo>
                    <a:pt x="7134" y="19923"/>
                  </a:lnTo>
                  <a:lnTo>
                    <a:pt x="16161" y="5032"/>
                  </a:lnTo>
                  <a:cubicBezTo>
                    <a:pt x="17108" y="3462"/>
                    <a:pt x="16623" y="1453"/>
                    <a:pt x="15076" y="484"/>
                  </a:cubicBezTo>
                  <a:cubicBezTo>
                    <a:pt x="14535" y="157"/>
                    <a:pt x="13941" y="1"/>
                    <a:pt x="13355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74"/>
            <p:cNvSpPr/>
            <p:nvPr/>
          </p:nvSpPr>
          <p:spPr>
            <a:xfrm>
              <a:off x="2858844" y="2948465"/>
              <a:ext cx="35619" cy="52014"/>
            </a:xfrm>
            <a:custGeom>
              <a:avLst/>
              <a:gdLst/>
              <a:ahLst/>
              <a:cxnLst/>
              <a:rect l="l" t="t" r="r" b="b"/>
              <a:pathLst>
                <a:path w="1825" h="2665" extrusionOk="0">
                  <a:moveTo>
                    <a:pt x="1126" y="1"/>
                  </a:moveTo>
                  <a:cubicBezTo>
                    <a:pt x="1074" y="1"/>
                    <a:pt x="1028" y="4"/>
                    <a:pt x="993" y="9"/>
                  </a:cubicBezTo>
                  <a:cubicBezTo>
                    <a:pt x="393" y="79"/>
                    <a:pt x="1" y="656"/>
                    <a:pt x="70" y="1210"/>
                  </a:cubicBezTo>
                  <a:cubicBezTo>
                    <a:pt x="93" y="1741"/>
                    <a:pt x="439" y="2272"/>
                    <a:pt x="855" y="2664"/>
                  </a:cubicBezTo>
                  <a:cubicBezTo>
                    <a:pt x="1132" y="2041"/>
                    <a:pt x="1340" y="1464"/>
                    <a:pt x="1617" y="818"/>
                  </a:cubicBezTo>
                  <a:cubicBezTo>
                    <a:pt x="1732" y="587"/>
                    <a:pt x="1824" y="287"/>
                    <a:pt x="1594" y="79"/>
                  </a:cubicBezTo>
                  <a:cubicBezTo>
                    <a:pt x="1490" y="27"/>
                    <a:pt x="1282" y="1"/>
                    <a:pt x="1126" y="1"/>
                  </a:cubicBezTo>
                  <a:close/>
                </a:path>
              </a:pathLst>
            </a:custGeom>
            <a:solidFill>
              <a:srgbClr val="2D1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74"/>
            <p:cNvSpPr/>
            <p:nvPr/>
          </p:nvSpPr>
          <p:spPr>
            <a:xfrm>
              <a:off x="2819184" y="2915500"/>
              <a:ext cx="80236" cy="127879"/>
            </a:xfrm>
            <a:custGeom>
              <a:avLst/>
              <a:gdLst/>
              <a:ahLst/>
              <a:cxnLst/>
              <a:rect l="l" t="t" r="r" b="b"/>
              <a:pathLst>
                <a:path w="4111" h="6552" extrusionOk="0">
                  <a:moveTo>
                    <a:pt x="2234" y="1"/>
                  </a:moveTo>
                  <a:cubicBezTo>
                    <a:pt x="1508" y="1"/>
                    <a:pt x="847" y="421"/>
                    <a:pt x="532" y="1052"/>
                  </a:cubicBezTo>
                  <a:cubicBezTo>
                    <a:pt x="416" y="1237"/>
                    <a:pt x="370" y="1468"/>
                    <a:pt x="324" y="1698"/>
                  </a:cubicBezTo>
                  <a:lnTo>
                    <a:pt x="47" y="4469"/>
                  </a:lnTo>
                  <a:cubicBezTo>
                    <a:pt x="1" y="4469"/>
                    <a:pt x="1" y="4515"/>
                    <a:pt x="1" y="4538"/>
                  </a:cubicBezTo>
                  <a:lnTo>
                    <a:pt x="1" y="4584"/>
                  </a:lnTo>
                  <a:lnTo>
                    <a:pt x="1" y="4607"/>
                  </a:lnTo>
                  <a:lnTo>
                    <a:pt x="1" y="4654"/>
                  </a:lnTo>
                  <a:lnTo>
                    <a:pt x="1" y="4700"/>
                  </a:lnTo>
                  <a:lnTo>
                    <a:pt x="1" y="4723"/>
                  </a:lnTo>
                  <a:lnTo>
                    <a:pt x="1" y="4815"/>
                  </a:lnTo>
                  <a:lnTo>
                    <a:pt x="1" y="4908"/>
                  </a:lnTo>
                  <a:lnTo>
                    <a:pt x="1" y="4931"/>
                  </a:lnTo>
                  <a:lnTo>
                    <a:pt x="1" y="4954"/>
                  </a:lnTo>
                  <a:cubicBezTo>
                    <a:pt x="1" y="5000"/>
                    <a:pt x="1" y="5023"/>
                    <a:pt x="24" y="5046"/>
                  </a:cubicBezTo>
                  <a:cubicBezTo>
                    <a:pt x="24" y="5115"/>
                    <a:pt x="47" y="5162"/>
                    <a:pt x="70" y="5231"/>
                  </a:cubicBezTo>
                  <a:cubicBezTo>
                    <a:pt x="70" y="5254"/>
                    <a:pt x="70" y="5254"/>
                    <a:pt x="93" y="5254"/>
                  </a:cubicBezTo>
                  <a:cubicBezTo>
                    <a:pt x="162" y="5369"/>
                    <a:pt x="209" y="5508"/>
                    <a:pt x="278" y="5623"/>
                  </a:cubicBezTo>
                  <a:cubicBezTo>
                    <a:pt x="301" y="5646"/>
                    <a:pt x="301" y="5693"/>
                    <a:pt x="324" y="5716"/>
                  </a:cubicBezTo>
                  <a:lnTo>
                    <a:pt x="370" y="5739"/>
                  </a:lnTo>
                  <a:lnTo>
                    <a:pt x="416" y="5808"/>
                  </a:lnTo>
                  <a:cubicBezTo>
                    <a:pt x="440" y="5854"/>
                    <a:pt x="509" y="5877"/>
                    <a:pt x="532" y="5946"/>
                  </a:cubicBezTo>
                  <a:lnTo>
                    <a:pt x="601" y="5993"/>
                  </a:lnTo>
                  <a:cubicBezTo>
                    <a:pt x="670" y="6085"/>
                    <a:pt x="763" y="6177"/>
                    <a:pt x="878" y="6224"/>
                  </a:cubicBezTo>
                  <a:cubicBezTo>
                    <a:pt x="971" y="6293"/>
                    <a:pt x="1017" y="6316"/>
                    <a:pt x="1109" y="6385"/>
                  </a:cubicBezTo>
                  <a:cubicBezTo>
                    <a:pt x="1132" y="6385"/>
                    <a:pt x="1132" y="6408"/>
                    <a:pt x="1178" y="6408"/>
                  </a:cubicBezTo>
                  <a:cubicBezTo>
                    <a:pt x="1178" y="6408"/>
                    <a:pt x="1201" y="6408"/>
                    <a:pt x="1201" y="6431"/>
                  </a:cubicBezTo>
                  <a:lnTo>
                    <a:pt x="1248" y="6431"/>
                  </a:lnTo>
                  <a:cubicBezTo>
                    <a:pt x="1294" y="6431"/>
                    <a:pt x="1317" y="6454"/>
                    <a:pt x="1317" y="6454"/>
                  </a:cubicBezTo>
                  <a:cubicBezTo>
                    <a:pt x="1455" y="6524"/>
                    <a:pt x="1571" y="6547"/>
                    <a:pt x="1709" y="6547"/>
                  </a:cubicBezTo>
                  <a:lnTo>
                    <a:pt x="1802" y="6547"/>
                  </a:lnTo>
                  <a:cubicBezTo>
                    <a:pt x="1845" y="6550"/>
                    <a:pt x="1888" y="6551"/>
                    <a:pt x="1931" y="6551"/>
                  </a:cubicBezTo>
                  <a:cubicBezTo>
                    <a:pt x="2234" y="6551"/>
                    <a:pt x="2532" y="6480"/>
                    <a:pt x="2794" y="6339"/>
                  </a:cubicBezTo>
                  <a:cubicBezTo>
                    <a:pt x="3325" y="6062"/>
                    <a:pt x="3741" y="5508"/>
                    <a:pt x="3833" y="4861"/>
                  </a:cubicBezTo>
                  <a:lnTo>
                    <a:pt x="3879" y="4400"/>
                  </a:lnTo>
                  <a:lnTo>
                    <a:pt x="4018" y="3061"/>
                  </a:lnTo>
                  <a:lnTo>
                    <a:pt x="4064" y="2668"/>
                  </a:lnTo>
                  <a:lnTo>
                    <a:pt x="4110" y="2091"/>
                  </a:lnTo>
                  <a:lnTo>
                    <a:pt x="4110" y="1999"/>
                  </a:lnTo>
                  <a:lnTo>
                    <a:pt x="4110" y="1929"/>
                  </a:lnTo>
                  <a:lnTo>
                    <a:pt x="4110" y="1906"/>
                  </a:lnTo>
                  <a:lnTo>
                    <a:pt x="4110" y="1883"/>
                  </a:lnTo>
                  <a:lnTo>
                    <a:pt x="4110" y="1860"/>
                  </a:lnTo>
                  <a:lnTo>
                    <a:pt x="4110" y="1814"/>
                  </a:lnTo>
                  <a:lnTo>
                    <a:pt x="4110" y="1791"/>
                  </a:lnTo>
                  <a:lnTo>
                    <a:pt x="4110" y="1768"/>
                  </a:lnTo>
                  <a:lnTo>
                    <a:pt x="4110" y="1745"/>
                  </a:lnTo>
                  <a:lnTo>
                    <a:pt x="4110" y="1698"/>
                  </a:lnTo>
                  <a:lnTo>
                    <a:pt x="4110" y="1629"/>
                  </a:lnTo>
                  <a:lnTo>
                    <a:pt x="4110" y="1560"/>
                  </a:lnTo>
                  <a:lnTo>
                    <a:pt x="4110" y="1537"/>
                  </a:lnTo>
                  <a:lnTo>
                    <a:pt x="4110" y="1514"/>
                  </a:lnTo>
                  <a:lnTo>
                    <a:pt x="4110" y="1468"/>
                  </a:lnTo>
                  <a:lnTo>
                    <a:pt x="4110" y="1445"/>
                  </a:lnTo>
                  <a:lnTo>
                    <a:pt x="4110" y="1421"/>
                  </a:lnTo>
                  <a:cubicBezTo>
                    <a:pt x="4110" y="1398"/>
                    <a:pt x="4087" y="1352"/>
                    <a:pt x="4087" y="1329"/>
                  </a:cubicBezTo>
                  <a:lnTo>
                    <a:pt x="4087" y="1306"/>
                  </a:lnTo>
                  <a:cubicBezTo>
                    <a:pt x="4087" y="1283"/>
                    <a:pt x="4087" y="1283"/>
                    <a:pt x="4064" y="1237"/>
                  </a:cubicBezTo>
                  <a:lnTo>
                    <a:pt x="4064" y="1214"/>
                  </a:lnTo>
                  <a:cubicBezTo>
                    <a:pt x="4064" y="1191"/>
                    <a:pt x="4018" y="1191"/>
                    <a:pt x="4018" y="1167"/>
                  </a:cubicBezTo>
                  <a:cubicBezTo>
                    <a:pt x="3764" y="521"/>
                    <a:pt x="3164" y="59"/>
                    <a:pt x="2448" y="13"/>
                  </a:cubicBezTo>
                  <a:cubicBezTo>
                    <a:pt x="2376" y="5"/>
                    <a:pt x="2305" y="1"/>
                    <a:pt x="2234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74"/>
            <p:cNvSpPr/>
            <p:nvPr/>
          </p:nvSpPr>
          <p:spPr>
            <a:xfrm>
              <a:off x="2818287" y="2969817"/>
              <a:ext cx="79788" cy="78656"/>
            </a:xfrm>
            <a:custGeom>
              <a:avLst/>
              <a:gdLst/>
              <a:ahLst/>
              <a:cxnLst/>
              <a:rect l="l" t="t" r="r" b="b"/>
              <a:pathLst>
                <a:path w="4088" h="4030" extrusionOk="0">
                  <a:moveTo>
                    <a:pt x="4087" y="1"/>
                  </a:moveTo>
                  <a:lnTo>
                    <a:pt x="4087" y="1"/>
                  </a:lnTo>
                  <a:cubicBezTo>
                    <a:pt x="3464" y="185"/>
                    <a:pt x="3302" y="832"/>
                    <a:pt x="3094" y="1524"/>
                  </a:cubicBezTo>
                  <a:cubicBezTo>
                    <a:pt x="3082" y="1601"/>
                    <a:pt x="3013" y="1635"/>
                    <a:pt x="2938" y="1635"/>
                  </a:cubicBezTo>
                  <a:cubicBezTo>
                    <a:pt x="2877" y="1635"/>
                    <a:pt x="2813" y="1612"/>
                    <a:pt x="2771" y="1570"/>
                  </a:cubicBezTo>
                  <a:cubicBezTo>
                    <a:pt x="2702" y="1501"/>
                    <a:pt x="2633" y="1409"/>
                    <a:pt x="2540" y="1317"/>
                  </a:cubicBezTo>
                  <a:cubicBezTo>
                    <a:pt x="2153" y="944"/>
                    <a:pt x="1574" y="774"/>
                    <a:pt x="1008" y="774"/>
                  </a:cubicBezTo>
                  <a:cubicBezTo>
                    <a:pt x="695" y="774"/>
                    <a:pt x="387" y="826"/>
                    <a:pt x="116" y="924"/>
                  </a:cubicBezTo>
                  <a:lnTo>
                    <a:pt x="1" y="1917"/>
                  </a:lnTo>
                  <a:lnTo>
                    <a:pt x="1" y="2009"/>
                  </a:lnTo>
                  <a:lnTo>
                    <a:pt x="1" y="2078"/>
                  </a:lnTo>
                  <a:lnTo>
                    <a:pt x="1" y="2101"/>
                  </a:lnTo>
                  <a:lnTo>
                    <a:pt x="1" y="2125"/>
                  </a:lnTo>
                  <a:lnTo>
                    <a:pt x="1" y="2171"/>
                  </a:lnTo>
                  <a:lnTo>
                    <a:pt x="1" y="2217"/>
                  </a:lnTo>
                  <a:lnTo>
                    <a:pt x="1" y="2286"/>
                  </a:lnTo>
                  <a:lnTo>
                    <a:pt x="1" y="2379"/>
                  </a:lnTo>
                  <a:lnTo>
                    <a:pt x="1" y="2402"/>
                  </a:lnTo>
                  <a:lnTo>
                    <a:pt x="1" y="2448"/>
                  </a:lnTo>
                  <a:cubicBezTo>
                    <a:pt x="47" y="2471"/>
                    <a:pt x="47" y="2494"/>
                    <a:pt x="47" y="2517"/>
                  </a:cubicBezTo>
                  <a:cubicBezTo>
                    <a:pt x="70" y="2586"/>
                    <a:pt x="70" y="2656"/>
                    <a:pt x="93" y="2702"/>
                  </a:cubicBezTo>
                  <a:lnTo>
                    <a:pt x="93" y="2725"/>
                  </a:lnTo>
                  <a:cubicBezTo>
                    <a:pt x="162" y="2863"/>
                    <a:pt x="208" y="2979"/>
                    <a:pt x="278" y="3094"/>
                  </a:cubicBezTo>
                  <a:cubicBezTo>
                    <a:pt x="301" y="3140"/>
                    <a:pt x="301" y="3163"/>
                    <a:pt x="324" y="3187"/>
                  </a:cubicBezTo>
                  <a:lnTo>
                    <a:pt x="347" y="3233"/>
                  </a:lnTo>
                  <a:lnTo>
                    <a:pt x="416" y="3279"/>
                  </a:lnTo>
                  <a:cubicBezTo>
                    <a:pt x="439" y="3325"/>
                    <a:pt x="462" y="3371"/>
                    <a:pt x="532" y="3417"/>
                  </a:cubicBezTo>
                  <a:lnTo>
                    <a:pt x="578" y="3487"/>
                  </a:lnTo>
                  <a:cubicBezTo>
                    <a:pt x="670" y="3556"/>
                    <a:pt x="763" y="3648"/>
                    <a:pt x="878" y="3718"/>
                  </a:cubicBezTo>
                  <a:cubicBezTo>
                    <a:pt x="924" y="3764"/>
                    <a:pt x="1017" y="3833"/>
                    <a:pt x="1109" y="3856"/>
                  </a:cubicBezTo>
                  <a:cubicBezTo>
                    <a:pt x="1132" y="3856"/>
                    <a:pt x="1132" y="3879"/>
                    <a:pt x="1155" y="3879"/>
                  </a:cubicBezTo>
                  <a:cubicBezTo>
                    <a:pt x="1155" y="3902"/>
                    <a:pt x="1201" y="3902"/>
                    <a:pt x="1201" y="3902"/>
                  </a:cubicBezTo>
                  <a:lnTo>
                    <a:pt x="1247" y="3902"/>
                  </a:lnTo>
                  <a:cubicBezTo>
                    <a:pt x="1247" y="3902"/>
                    <a:pt x="1270" y="3948"/>
                    <a:pt x="1317" y="3948"/>
                  </a:cubicBezTo>
                  <a:cubicBezTo>
                    <a:pt x="1432" y="3972"/>
                    <a:pt x="1571" y="3995"/>
                    <a:pt x="1709" y="4018"/>
                  </a:cubicBezTo>
                  <a:lnTo>
                    <a:pt x="1801" y="4018"/>
                  </a:lnTo>
                  <a:cubicBezTo>
                    <a:pt x="1863" y="4026"/>
                    <a:pt x="1924" y="4030"/>
                    <a:pt x="1985" y="4030"/>
                  </a:cubicBezTo>
                  <a:cubicBezTo>
                    <a:pt x="2268" y="4030"/>
                    <a:pt x="2543" y="3947"/>
                    <a:pt x="2771" y="3833"/>
                  </a:cubicBezTo>
                  <a:cubicBezTo>
                    <a:pt x="3348" y="3533"/>
                    <a:pt x="3764" y="3002"/>
                    <a:pt x="3810" y="2332"/>
                  </a:cubicBezTo>
                  <a:lnTo>
                    <a:pt x="3879" y="1871"/>
                  </a:lnTo>
                  <a:lnTo>
                    <a:pt x="4018" y="532"/>
                  </a:lnTo>
                  <a:lnTo>
                    <a:pt x="4041" y="139"/>
                  </a:lnTo>
                  <a:lnTo>
                    <a:pt x="40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74"/>
            <p:cNvSpPr/>
            <p:nvPr/>
          </p:nvSpPr>
          <p:spPr>
            <a:xfrm>
              <a:off x="2851193" y="3717377"/>
              <a:ext cx="191974" cy="703860"/>
            </a:xfrm>
            <a:custGeom>
              <a:avLst/>
              <a:gdLst/>
              <a:ahLst/>
              <a:cxnLst/>
              <a:rect l="l" t="t" r="r" b="b"/>
              <a:pathLst>
                <a:path w="9836" h="36063" extrusionOk="0">
                  <a:moveTo>
                    <a:pt x="0" y="0"/>
                  </a:moveTo>
                  <a:cubicBezTo>
                    <a:pt x="416" y="9304"/>
                    <a:pt x="3925" y="23110"/>
                    <a:pt x="6418" y="36062"/>
                  </a:cubicBezTo>
                  <a:cubicBezTo>
                    <a:pt x="8588" y="35393"/>
                    <a:pt x="9096" y="35023"/>
                    <a:pt x="9835" y="34100"/>
                  </a:cubicBezTo>
                  <a:cubicBezTo>
                    <a:pt x="9835" y="34100"/>
                    <a:pt x="8473" y="20224"/>
                    <a:pt x="7942" y="14591"/>
                  </a:cubicBezTo>
                  <a:lnTo>
                    <a:pt x="7434" y="0"/>
                  </a:ln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74"/>
            <p:cNvSpPr/>
            <p:nvPr/>
          </p:nvSpPr>
          <p:spPr>
            <a:xfrm>
              <a:off x="2888589" y="2972745"/>
              <a:ext cx="46881" cy="44539"/>
            </a:xfrm>
            <a:custGeom>
              <a:avLst/>
              <a:gdLst/>
              <a:ahLst/>
              <a:cxnLst/>
              <a:rect l="l" t="t" r="r" b="b"/>
              <a:pathLst>
                <a:path w="2402" h="2282" extrusionOk="0">
                  <a:moveTo>
                    <a:pt x="1186" y="0"/>
                  </a:moveTo>
                  <a:cubicBezTo>
                    <a:pt x="644" y="0"/>
                    <a:pt x="156" y="437"/>
                    <a:pt x="93" y="1028"/>
                  </a:cubicBezTo>
                  <a:cubicBezTo>
                    <a:pt x="0" y="1628"/>
                    <a:pt x="485" y="2205"/>
                    <a:pt x="1108" y="2275"/>
                  </a:cubicBezTo>
                  <a:cubicBezTo>
                    <a:pt x="1149" y="2279"/>
                    <a:pt x="1189" y="2282"/>
                    <a:pt x="1228" y="2282"/>
                  </a:cubicBezTo>
                  <a:cubicBezTo>
                    <a:pt x="1784" y="2282"/>
                    <a:pt x="2291" y="1841"/>
                    <a:pt x="2355" y="1259"/>
                  </a:cubicBezTo>
                  <a:cubicBezTo>
                    <a:pt x="2401" y="612"/>
                    <a:pt x="1940" y="81"/>
                    <a:pt x="1339" y="12"/>
                  </a:cubicBezTo>
                  <a:cubicBezTo>
                    <a:pt x="1288" y="4"/>
                    <a:pt x="1237" y="0"/>
                    <a:pt x="1186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74"/>
            <p:cNvSpPr/>
            <p:nvPr/>
          </p:nvSpPr>
          <p:spPr>
            <a:xfrm>
              <a:off x="2580817" y="3605620"/>
              <a:ext cx="434401" cy="391599"/>
            </a:xfrm>
            <a:custGeom>
              <a:avLst/>
              <a:gdLst/>
              <a:ahLst/>
              <a:cxnLst/>
              <a:rect l="l" t="t" r="r" b="b"/>
              <a:pathLst>
                <a:path w="22257" h="20064" extrusionOk="0">
                  <a:moveTo>
                    <a:pt x="7620" y="0"/>
                  </a:moveTo>
                  <a:lnTo>
                    <a:pt x="1" y="11221"/>
                  </a:lnTo>
                  <a:lnTo>
                    <a:pt x="6396" y="17431"/>
                  </a:lnTo>
                  <a:lnTo>
                    <a:pt x="13414" y="5403"/>
                  </a:lnTo>
                  <a:lnTo>
                    <a:pt x="15030" y="20063"/>
                  </a:lnTo>
                  <a:lnTo>
                    <a:pt x="22257" y="16646"/>
                  </a:lnTo>
                  <a:lnTo>
                    <a:pt x="21449" y="9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74"/>
            <p:cNvSpPr/>
            <p:nvPr/>
          </p:nvSpPr>
          <p:spPr>
            <a:xfrm>
              <a:off x="2639858" y="4338306"/>
              <a:ext cx="196034" cy="228921"/>
            </a:xfrm>
            <a:custGeom>
              <a:avLst/>
              <a:gdLst/>
              <a:ahLst/>
              <a:cxnLst/>
              <a:rect l="l" t="t" r="r" b="b"/>
              <a:pathLst>
                <a:path w="10044" h="11729" extrusionOk="0">
                  <a:moveTo>
                    <a:pt x="6742" y="0"/>
                  </a:moveTo>
                  <a:lnTo>
                    <a:pt x="4017" y="1385"/>
                  </a:lnTo>
                  <a:cubicBezTo>
                    <a:pt x="4756" y="2540"/>
                    <a:pt x="4779" y="4179"/>
                    <a:pt x="4017" y="5241"/>
                  </a:cubicBezTo>
                  <a:cubicBezTo>
                    <a:pt x="3486" y="5980"/>
                    <a:pt x="2701" y="6395"/>
                    <a:pt x="2055" y="7018"/>
                  </a:cubicBezTo>
                  <a:cubicBezTo>
                    <a:pt x="785" y="8173"/>
                    <a:pt x="23" y="9904"/>
                    <a:pt x="0" y="11728"/>
                  </a:cubicBezTo>
                  <a:lnTo>
                    <a:pt x="10043" y="7042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74"/>
            <p:cNvSpPr/>
            <p:nvPr/>
          </p:nvSpPr>
          <p:spPr>
            <a:xfrm>
              <a:off x="2640306" y="4396878"/>
              <a:ext cx="196932" cy="169451"/>
            </a:xfrm>
            <a:custGeom>
              <a:avLst/>
              <a:gdLst/>
              <a:ahLst/>
              <a:cxnLst/>
              <a:rect l="l" t="t" r="r" b="b"/>
              <a:pathLst>
                <a:path w="10090" h="8682" extrusionOk="0">
                  <a:moveTo>
                    <a:pt x="4548" y="0"/>
                  </a:moveTo>
                  <a:cubicBezTo>
                    <a:pt x="4618" y="808"/>
                    <a:pt x="4433" y="1616"/>
                    <a:pt x="3994" y="2217"/>
                  </a:cubicBezTo>
                  <a:cubicBezTo>
                    <a:pt x="3463" y="2979"/>
                    <a:pt x="2701" y="3417"/>
                    <a:pt x="2032" y="3994"/>
                  </a:cubicBezTo>
                  <a:cubicBezTo>
                    <a:pt x="762" y="5149"/>
                    <a:pt x="0" y="6880"/>
                    <a:pt x="46" y="8681"/>
                  </a:cubicBezTo>
                  <a:lnTo>
                    <a:pt x="10089" y="4017"/>
                  </a:lnTo>
                  <a:lnTo>
                    <a:pt x="8289" y="208"/>
                  </a:lnTo>
                  <a:cubicBezTo>
                    <a:pt x="8150" y="462"/>
                    <a:pt x="7965" y="670"/>
                    <a:pt x="7734" y="831"/>
                  </a:cubicBezTo>
                  <a:cubicBezTo>
                    <a:pt x="7501" y="993"/>
                    <a:pt x="7211" y="1085"/>
                    <a:pt x="6920" y="1085"/>
                  </a:cubicBezTo>
                  <a:cubicBezTo>
                    <a:pt x="6837" y="1085"/>
                    <a:pt x="6754" y="1078"/>
                    <a:pt x="6672" y="1062"/>
                  </a:cubicBezTo>
                  <a:cubicBezTo>
                    <a:pt x="6280" y="1016"/>
                    <a:pt x="5934" y="831"/>
                    <a:pt x="5587" y="647"/>
                  </a:cubicBezTo>
                  <a:cubicBezTo>
                    <a:pt x="5241" y="439"/>
                    <a:pt x="4895" y="231"/>
                    <a:pt x="45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74"/>
            <p:cNvSpPr/>
            <p:nvPr/>
          </p:nvSpPr>
          <p:spPr>
            <a:xfrm>
              <a:off x="2632636" y="4464058"/>
              <a:ext cx="215864" cy="112694"/>
            </a:xfrm>
            <a:custGeom>
              <a:avLst/>
              <a:gdLst/>
              <a:ahLst/>
              <a:cxnLst/>
              <a:rect l="l" t="t" r="r" b="b"/>
              <a:pathLst>
                <a:path w="11060" h="5774" extrusionOk="0">
                  <a:moveTo>
                    <a:pt x="10358" y="0"/>
                  </a:moveTo>
                  <a:cubicBezTo>
                    <a:pt x="10283" y="0"/>
                    <a:pt x="10207" y="15"/>
                    <a:pt x="10136" y="44"/>
                  </a:cubicBezTo>
                  <a:lnTo>
                    <a:pt x="393" y="4593"/>
                  </a:lnTo>
                  <a:cubicBezTo>
                    <a:pt x="116" y="4731"/>
                    <a:pt x="1" y="5077"/>
                    <a:pt x="116" y="5354"/>
                  </a:cubicBezTo>
                  <a:lnTo>
                    <a:pt x="139" y="5424"/>
                  </a:lnTo>
                  <a:cubicBezTo>
                    <a:pt x="236" y="5649"/>
                    <a:pt x="433" y="5773"/>
                    <a:pt x="646" y="5773"/>
                  </a:cubicBezTo>
                  <a:cubicBezTo>
                    <a:pt x="738" y="5773"/>
                    <a:pt x="833" y="5750"/>
                    <a:pt x="924" y="5701"/>
                  </a:cubicBezTo>
                  <a:lnTo>
                    <a:pt x="10644" y="1176"/>
                  </a:lnTo>
                  <a:cubicBezTo>
                    <a:pt x="10921" y="1037"/>
                    <a:pt x="11060" y="691"/>
                    <a:pt x="10921" y="391"/>
                  </a:cubicBezTo>
                  <a:lnTo>
                    <a:pt x="10898" y="345"/>
                  </a:lnTo>
                  <a:cubicBezTo>
                    <a:pt x="10795" y="121"/>
                    <a:pt x="10577" y="0"/>
                    <a:pt x="10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74"/>
            <p:cNvSpPr/>
            <p:nvPr/>
          </p:nvSpPr>
          <p:spPr>
            <a:xfrm>
              <a:off x="2698878" y="4407867"/>
              <a:ext cx="58592" cy="30486"/>
            </a:xfrm>
            <a:custGeom>
              <a:avLst/>
              <a:gdLst/>
              <a:ahLst/>
              <a:cxnLst/>
              <a:rect l="l" t="t" r="r" b="b"/>
              <a:pathLst>
                <a:path w="3002" h="1562" extrusionOk="0">
                  <a:moveTo>
                    <a:pt x="350" y="0"/>
                  </a:moveTo>
                  <a:cubicBezTo>
                    <a:pt x="231" y="0"/>
                    <a:pt x="107" y="71"/>
                    <a:pt x="70" y="199"/>
                  </a:cubicBezTo>
                  <a:cubicBezTo>
                    <a:pt x="1" y="361"/>
                    <a:pt x="93" y="546"/>
                    <a:pt x="255" y="592"/>
                  </a:cubicBezTo>
                  <a:lnTo>
                    <a:pt x="2586" y="1538"/>
                  </a:lnTo>
                  <a:cubicBezTo>
                    <a:pt x="2624" y="1554"/>
                    <a:pt x="2663" y="1562"/>
                    <a:pt x="2701" y="1562"/>
                  </a:cubicBezTo>
                  <a:cubicBezTo>
                    <a:pt x="2825" y="1562"/>
                    <a:pt x="2938" y="1483"/>
                    <a:pt x="2956" y="1377"/>
                  </a:cubicBezTo>
                  <a:cubicBezTo>
                    <a:pt x="3002" y="1192"/>
                    <a:pt x="2933" y="1030"/>
                    <a:pt x="2748" y="961"/>
                  </a:cubicBezTo>
                  <a:lnTo>
                    <a:pt x="439" y="15"/>
                  </a:lnTo>
                  <a:cubicBezTo>
                    <a:pt x="411" y="5"/>
                    <a:pt x="381" y="0"/>
                    <a:pt x="3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74"/>
            <p:cNvSpPr/>
            <p:nvPr/>
          </p:nvSpPr>
          <p:spPr>
            <a:xfrm>
              <a:off x="2686719" y="4431561"/>
              <a:ext cx="58592" cy="30545"/>
            </a:xfrm>
            <a:custGeom>
              <a:avLst/>
              <a:gdLst/>
              <a:ahLst/>
              <a:cxnLst/>
              <a:rect l="l" t="t" r="r" b="b"/>
              <a:pathLst>
                <a:path w="3002" h="1565" extrusionOk="0">
                  <a:moveTo>
                    <a:pt x="327" y="1"/>
                  </a:moveTo>
                  <a:cubicBezTo>
                    <a:pt x="207" y="1"/>
                    <a:pt x="99" y="80"/>
                    <a:pt x="46" y="186"/>
                  </a:cubicBezTo>
                  <a:cubicBezTo>
                    <a:pt x="0" y="370"/>
                    <a:pt x="93" y="532"/>
                    <a:pt x="254" y="601"/>
                  </a:cubicBezTo>
                  <a:lnTo>
                    <a:pt x="2563" y="1548"/>
                  </a:lnTo>
                  <a:cubicBezTo>
                    <a:pt x="2606" y="1559"/>
                    <a:pt x="2648" y="1565"/>
                    <a:pt x="2685" y="1565"/>
                  </a:cubicBezTo>
                  <a:cubicBezTo>
                    <a:pt x="2808" y="1565"/>
                    <a:pt x="2897" y="1504"/>
                    <a:pt x="2932" y="1363"/>
                  </a:cubicBezTo>
                  <a:cubicBezTo>
                    <a:pt x="3002" y="1202"/>
                    <a:pt x="2909" y="1017"/>
                    <a:pt x="2748" y="971"/>
                  </a:cubicBezTo>
                  <a:lnTo>
                    <a:pt x="439" y="24"/>
                  </a:lnTo>
                  <a:cubicBezTo>
                    <a:pt x="401" y="8"/>
                    <a:pt x="363" y="1"/>
                    <a:pt x="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74"/>
            <p:cNvSpPr/>
            <p:nvPr/>
          </p:nvSpPr>
          <p:spPr>
            <a:xfrm>
              <a:off x="2766468" y="2847833"/>
              <a:ext cx="114470" cy="101140"/>
            </a:xfrm>
            <a:custGeom>
              <a:avLst/>
              <a:gdLst/>
              <a:ahLst/>
              <a:cxnLst/>
              <a:rect l="l" t="t" r="r" b="b"/>
              <a:pathLst>
                <a:path w="5865" h="5182" extrusionOk="0">
                  <a:moveTo>
                    <a:pt x="2962" y="1"/>
                  </a:moveTo>
                  <a:cubicBezTo>
                    <a:pt x="1891" y="1"/>
                    <a:pt x="888" y="649"/>
                    <a:pt x="509" y="1679"/>
                  </a:cubicBezTo>
                  <a:cubicBezTo>
                    <a:pt x="1" y="3041"/>
                    <a:pt x="693" y="4542"/>
                    <a:pt x="2032" y="5027"/>
                  </a:cubicBezTo>
                  <a:cubicBezTo>
                    <a:pt x="2328" y="5132"/>
                    <a:pt x="2630" y="5182"/>
                    <a:pt x="2927" y="5182"/>
                  </a:cubicBezTo>
                  <a:cubicBezTo>
                    <a:pt x="3998" y="5182"/>
                    <a:pt x="5000" y="4534"/>
                    <a:pt x="5380" y="3503"/>
                  </a:cubicBezTo>
                  <a:cubicBezTo>
                    <a:pt x="5865" y="2141"/>
                    <a:pt x="5195" y="640"/>
                    <a:pt x="3856" y="156"/>
                  </a:cubicBezTo>
                  <a:cubicBezTo>
                    <a:pt x="3561" y="50"/>
                    <a:pt x="3259" y="1"/>
                    <a:pt x="2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74"/>
            <p:cNvSpPr/>
            <p:nvPr/>
          </p:nvSpPr>
          <p:spPr>
            <a:xfrm>
              <a:off x="2835872" y="2904278"/>
              <a:ext cx="62651" cy="55137"/>
            </a:xfrm>
            <a:custGeom>
              <a:avLst/>
              <a:gdLst/>
              <a:ahLst/>
              <a:cxnLst/>
              <a:rect l="l" t="t" r="r" b="b"/>
              <a:pathLst>
                <a:path w="3210" h="2825" extrusionOk="0">
                  <a:moveTo>
                    <a:pt x="1607" y="0"/>
                  </a:moveTo>
                  <a:cubicBezTo>
                    <a:pt x="1024" y="0"/>
                    <a:pt x="454" y="349"/>
                    <a:pt x="254" y="911"/>
                  </a:cubicBezTo>
                  <a:cubicBezTo>
                    <a:pt x="0" y="1650"/>
                    <a:pt x="369" y="2481"/>
                    <a:pt x="1085" y="2735"/>
                  </a:cubicBezTo>
                  <a:cubicBezTo>
                    <a:pt x="1247" y="2796"/>
                    <a:pt x="1414" y="2825"/>
                    <a:pt x="1578" y="2825"/>
                  </a:cubicBezTo>
                  <a:cubicBezTo>
                    <a:pt x="2161" y="2825"/>
                    <a:pt x="2711" y="2463"/>
                    <a:pt x="2909" y="1904"/>
                  </a:cubicBezTo>
                  <a:cubicBezTo>
                    <a:pt x="3209" y="1188"/>
                    <a:pt x="2840" y="380"/>
                    <a:pt x="2078" y="80"/>
                  </a:cubicBezTo>
                  <a:cubicBezTo>
                    <a:pt x="1925" y="26"/>
                    <a:pt x="1765" y="0"/>
                    <a:pt x="1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74"/>
            <p:cNvSpPr/>
            <p:nvPr/>
          </p:nvSpPr>
          <p:spPr>
            <a:xfrm>
              <a:off x="2834954" y="2818928"/>
              <a:ext cx="109064" cy="96826"/>
            </a:xfrm>
            <a:custGeom>
              <a:avLst/>
              <a:gdLst/>
              <a:ahLst/>
              <a:cxnLst/>
              <a:rect l="l" t="t" r="r" b="b"/>
              <a:pathLst>
                <a:path w="5588" h="4961" extrusionOk="0">
                  <a:moveTo>
                    <a:pt x="2817" y="1"/>
                  </a:moveTo>
                  <a:cubicBezTo>
                    <a:pt x="1800" y="1"/>
                    <a:pt x="863" y="625"/>
                    <a:pt x="486" y="1613"/>
                  </a:cubicBezTo>
                  <a:cubicBezTo>
                    <a:pt x="1" y="2906"/>
                    <a:pt x="647" y="4315"/>
                    <a:pt x="1917" y="4799"/>
                  </a:cubicBezTo>
                  <a:cubicBezTo>
                    <a:pt x="2214" y="4909"/>
                    <a:pt x="2516" y="4961"/>
                    <a:pt x="2811" y="4961"/>
                  </a:cubicBezTo>
                  <a:cubicBezTo>
                    <a:pt x="3822" y="4961"/>
                    <a:pt x="4751" y="4351"/>
                    <a:pt x="5126" y="3368"/>
                  </a:cubicBezTo>
                  <a:cubicBezTo>
                    <a:pt x="5588" y="2075"/>
                    <a:pt x="4965" y="644"/>
                    <a:pt x="3695" y="159"/>
                  </a:cubicBezTo>
                  <a:cubicBezTo>
                    <a:pt x="3403" y="51"/>
                    <a:pt x="3107" y="1"/>
                    <a:pt x="2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74"/>
            <p:cNvSpPr/>
            <p:nvPr/>
          </p:nvSpPr>
          <p:spPr>
            <a:xfrm>
              <a:off x="2880469" y="2896549"/>
              <a:ext cx="71668" cy="63198"/>
            </a:xfrm>
            <a:custGeom>
              <a:avLst/>
              <a:gdLst/>
              <a:ahLst/>
              <a:cxnLst/>
              <a:rect l="l" t="t" r="r" b="b"/>
              <a:pathLst>
                <a:path w="3672" h="3238" extrusionOk="0">
                  <a:moveTo>
                    <a:pt x="1824" y="0"/>
                  </a:moveTo>
                  <a:cubicBezTo>
                    <a:pt x="1165" y="0"/>
                    <a:pt x="557" y="409"/>
                    <a:pt x="324" y="1053"/>
                  </a:cubicBezTo>
                  <a:cubicBezTo>
                    <a:pt x="1" y="1885"/>
                    <a:pt x="439" y="2831"/>
                    <a:pt x="1271" y="3131"/>
                  </a:cubicBezTo>
                  <a:cubicBezTo>
                    <a:pt x="1457" y="3204"/>
                    <a:pt x="1648" y="3238"/>
                    <a:pt x="1836" y="3238"/>
                  </a:cubicBezTo>
                  <a:cubicBezTo>
                    <a:pt x="2486" y="3238"/>
                    <a:pt x="3098" y="2829"/>
                    <a:pt x="3348" y="2185"/>
                  </a:cubicBezTo>
                  <a:cubicBezTo>
                    <a:pt x="3672" y="1354"/>
                    <a:pt x="3233" y="407"/>
                    <a:pt x="2402" y="107"/>
                  </a:cubicBezTo>
                  <a:cubicBezTo>
                    <a:pt x="2210" y="34"/>
                    <a:pt x="2015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74"/>
            <p:cNvSpPr/>
            <p:nvPr/>
          </p:nvSpPr>
          <p:spPr>
            <a:xfrm>
              <a:off x="2796661" y="2821855"/>
              <a:ext cx="65813" cy="58474"/>
            </a:xfrm>
            <a:custGeom>
              <a:avLst/>
              <a:gdLst/>
              <a:ahLst/>
              <a:cxnLst/>
              <a:rect l="l" t="t" r="r" b="b"/>
              <a:pathLst>
                <a:path w="3372" h="2996" extrusionOk="0">
                  <a:moveTo>
                    <a:pt x="1674" y="0"/>
                  </a:moveTo>
                  <a:cubicBezTo>
                    <a:pt x="1070" y="0"/>
                    <a:pt x="509" y="368"/>
                    <a:pt x="278" y="956"/>
                  </a:cubicBezTo>
                  <a:cubicBezTo>
                    <a:pt x="0" y="1741"/>
                    <a:pt x="370" y="2618"/>
                    <a:pt x="1155" y="2895"/>
                  </a:cubicBezTo>
                  <a:cubicBezTo>
                    <a:pt x="1329" y="2964"/>
                    <a:pt x="1510" y="2996"/>
                    <a:pt x="1688" y="2996"/>
                  </a:cubicBezTo>
                  <a:cubicBezTo>
                    <a:pt x="2287" y="2996"/>
                    <a:pt x="2857" y="2628"/>
                    <a:pt x="3071" y="2041"/>
                  </a:cubicBezTo>
                  <a:cubicBezTo>
                    <a:pt x="3371" y="1256"/>
                    <a:pt x="3002" y="378"/>
                    <a:pt x="2217" y="101"/>
                  </a:cubicBezTo>
                  <a:cubicBezTo>
                    <a:pt x="2037" y="33"/>
                    <a:pt x="1854" y="0"/>
                    <a:pt x="1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74"/>
            <p:cNvSpPr/>
            <p:nvPr/>
          </p:nvSpPr>
          <p:spPr>
            <a:xfrm>
              <a:off x="2906154" y="2873128"/>
              <a:ext cx="45983" cy="40440"/>
            </a:xfrm>
            <a:custGeom>
              <a:avLst/>
              <a:gdLst/>
              <a:ahLst/>
              <a:cxnLst/>
              <a:rect l="l" t="t" r="r" b="b"/>
              <a:pathLst>
                <a:path w="2356" h="2072" extrusionOk="0">
                  <a:moveTo>
                    <a:pt x="1195" y="0"/>
                  </a:moveTo>
                  <a:cubicBezTo>
                    <a:pt x="773" y="0"/>
                    <a:pt x="371" y="250"/>
                    <a:pt x="208" y="683"/>
                  </a:cubicBezTo>
                  <a:cubicBezTo>
                    <a:pt x="1" y="1191"/>
                    <a:pt x="278" y="1792"/>
                    <a:pt x="809" y="1999"/>
                  </a:cubicBezTo>
                  <a:cubicBezTo>
                    <a:pt x="933" y="2048"/>
                    <a:pt x="1062" y="2071"/>
                    <a:pt x="1188" y="2071"/>
                  </a:cubicBezTo>
                  <a:cubicBezTo>
                    <a:pt x="1600" y="2071"/>
                    <a:pt x="1989" y="1823"/>
                    <a:pt x="2148" y="1399"/>
                  </a:cubicBezTo>
                  <a:cubicBezTo>
                    <a:pt x="2356" y="845"/>
                    <a:pt x="2079" y="245"/>
                    <a:pt x="1548" y="60"/>
                  </a:cubicBezTo>
                  <a:cubicBezTo>
                    <a:pt x="1432" y="20"/>
                    <a:pt x="1313" y="0"/>
                    <a:pt x="11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74"/>
            <p:cNvSpPr/>
            <p:nvPr/>
          </p:nvSpPr>
          <p:spPr>
            <a:xfrm>
              <a:off x="2824591" y="2950319"/>
              <a:ext cx="20747" cy="9271"/>
            </a:xfrm>
            <a:custGeom>
              <a:avLst/>
              <a:gdLst/>
              <a:ahLst/>
              <a:cxnLst/>
              <a:rect l="l" t="t" r="r" b="b"/>
              <a:pathLst>
                <a:path w="1063" h="475" extrusionOk="0">
                  <a:moveTo>
                    <a:pt x="160" y="1"/>
                  </a:moveTo>
                  <a:cubicBezTo>
                    <a:pt x="80" y="1"/>
                    <a:pt x="1" y="46"/>
                    <a:pt x="1" y="122"/>
                  </a:cubicBezTo>
                  <a:cubicBezTo>
                    <a:pt x="1" y="215"/>
                    <a:pt x="70" y="307"/>
                    <a:pt x="139" y="330"/>
                  </a:cubicBezTo>
                  <a:lnTo>
                    <a:pt x="832" y="469"/>
                  </a:lnTo>
                  <a:cubicBezTo>
                    <a:pt x="848" y="473"/>
                    <a:pt x="864" y="474"/>
                    <a:pt x="881" y="474"/>
                  </a:cubicBezTo>
                  <a:cubicBezTo>
                    <a:pt x="961" y="474"/>
                    <a:pt x="1040" y="430"/>
                    <a:pt x="1040" y="353"/>
                  </a:cubicBezTo>
                  <a:cubicBezTo>
                    <a:pt x="1063" y="261"/>
                    <a:pt x="994" y="192"/>
                    <a:pt x="901" y="145"/>
                  </a:cubicBezTo>
                  <a:lnTo>
                    <a:pt x="209" y="7"/>
                  </a:lnTo>
                  <a:cubicBezTo>
                    <a:pt x="193" y="3"/>
                    <a:pt x="176" y="1"/>
                    <a:pt x="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74"/>
            <p:cNvSpPr/>
            <p:nvPr/>
          </p:nvSpPr>
          <p:spPr>
            <a:xfrm>
              <a:off x="2853438" y="2955316"/>
              <a:ext cx="20747" cy="9407"/>
            </a:xfrm>
            <a:custGeom>
              <a:avLst/>
              <a:gdLst/>
              <a:ahLst/>
              <a:cxnLst/>
              <a:rect l="l" t="t" r="r" b="b"/>
              <a:pathLst>
                <a:path w="1063" h="482" extrusionOk="0">
                  <a:moveTo>
                    <a:pt x="155" y="0"/>
                  </a:moveTo>
                  <a:cubicBezTo>
                    <a:pt x="87" y="0"/>
                    <a:pt x="0" y="60"/>
                    <a:pt x="0" y="120"/>
                  </a:cubicBezTo>
                  <a:cubicBezTo>
                    <a:pt x="0" y="213"/>
                    <a:pt x="47" y="305"/>
                    <a:pt x="139" y="328"/>
                  </a:cubicBezTo>
                  <a:lnTo>
                    <a:pt x="832" y="467"/>
                  </a:lnTo>
                  <a:cubicBezTo>
                    <a:pt x="852" y="477"/>
                    <a:pt x="873" y="481"/>
                    <a:pt x="894" y="481"/>
                  </a:cubicBezTo>
                  <a:cubicBezTo>
                    <a:pt x="969" y="481"/>
                    <a:pt x="1039" y="423"/>
                    <a:pt x="1039" y="351"/>
                  </a:cubicBezTo>
                  <a:cubicBezTo>
                    <a:pt x="1062" y="259"/>
                    <a:pt x="970" y="189"/>
                    <a:pt x="901" y="166"/>
                  </a:cubicBezTo>
                  <a:lnTo>
                    <a:pt x="185" y="5"/>
                  </a:lnTo>
                  <a:cubicBezTo>
                    <a:pt x="176" y="2"/>
                    <a:pt x="166" y="0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74"/>
            <p:cNvSpPr/>
            <p:nvPr/>
          </p:nvSpPr>
          <p:spPr>
            <a:xfrm>
              <a:off x="2844420" y="2959454"/>
              <a:ext cx="10832" cy="27500"/>
            </a:xfrm>
            <a:custGeom>
              <a:avLst/>
              <a:gdLst/>
              <a:ahLst/>
              <a:cxnLst/>
              <a:rect l="l" t="t" r="r" b="b"/>
              <a:pathLst>
                <a:path w="555" h="1409" fill="none" extrusionOk="0">
                  <a:moveTo>
                    <a:pt x="555" y="1224"/>
                  </a:moveTo>
                  <a:lnTo>
                    <a:pt x="1" y="1409"/>
                  </a:lnTo>
                  <a:lnTo>
                    <a:pt x="255" y="1"/>
                  </a:lnTo>
                </a:path>
              </a:pathLst>
            </a:custGeom>
            <a:noFill/>
            <a:ln w="17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74"/>
            <p:cNvSpPr/>
            <p:nvPr/>
          </p:nvSpPr>
          <p:spPr>
            <a:xfrm>
              <a:off x="2996286" y="2771773"/>
              <a:ext cx="438910" cy="476695"/>
            </a:xfrm>
            <a:custGeom>
              <a:avLst/>
              <a:gdLst/>
              <a:ahLst/>
              <a:cxnLst/>
              <a:rect l="l" t="t" r="r" b="b"/>
              <a:pathLst>
                <a:path w="22488" h="24424" extrusionOk="0">
                  <a:moveTo>
                    <a:pt x="21330" y="0"/>
                  </a:moveTo>
                  <a:cubicBezTo>
                    <a:pt x="20967" y="0"/>
                    <a:pt x="20623" y="185"/>
                    <a:pt x="20409" y="520"/>
                  </a:cubicBezTo>
                  <a:lnTo>
                    <a:pt x="13673" y="11825"/>
                  </a:lnTo>
                  <a:lnTo>
                    <a:pt x="13673" y="11825"/>
                  </a:lnTo>
                  <a:lnTo>
                    <a:pt x="2470" y="17582"/>
                  </a:lnTo>
                  <a:cubicBezTo>
                    <a:pt x="2309" y="17674"/>
                    <a:pt x="2170" y="17766"/>
                    <a:pt x="2055" y="17812"/>
                  </a:cubicBezTo>
                  <a:cubicBezTo>
                    <a:pt x="416" y="18944"/>
                    <a:pt x="0" y="21229"/>
                    <a:pt x="1154" y="22869"/>
                  </a:cubicBezTo>
                  <a:cubicBezTo>
                    <a:pt x="1851" y="23878"/>
                    <a:pt x="2987" y="24424"/>
                    <a:pt x="4139" y="24424"/>
                  </a:cubicBezTo>
                  <a:cubicBezTo>
                    <a:pt x="4857" y="24424"/>
                    <a:pt x="5581" y="24212"/>
                    <a:pt x="6211" y="23769"/>
                  </a:cubicBezTo>
                  <a:lnTo>
                    <a:pt x="16969" y="16219"/>
                  </a:lnTo>
                  <a:lnTo>
                    <a:pt x="17362" y="15965"/>
                  </a:lnTo>
                  <a:cubicBezTo>
                    <a:pt x="17662" y="15735"/>
                    <a:pt x="17939" y="15411"/>
                    <a:pt x="18054" y="15019"/>
                  </a:cubicBezTo>
                  <a:lnTo>
                    <a:pt x="22349" y="1398"/>
                  </a:lnTo>
                  <a:cubicBezTo>
                    <a:pt x="22487" y="936"/>
                    <a:pt x="22325" y="405"/>
                    <a:pt x="21887" y="151"/>
                  </a:cubicBezTo>
                  <a:cubicBezTo>
                    <a:pt x="21707" y="49"/>
                    <a:pt x="21516" y="0"/>
                    <a:pt x="21330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74"/>
            <p:cNvSpPr/>
            <p:nvPr/>
          </p:nvSpPr>
          <p:spPr>
            <a:xfrm>
              <a:off x="3364874" y="2676918"/>
              <a:ext cx="96455" cy="146479"/>
            </a:xfrm>
            <a:custGeom>
              <a:avLst/>
              <a:gdLst/>
              <a:ahLst/>
              <a:cxnLst/>
              <a:rect l="l" t="t" r="r" b="b"/>
              <a:pathLst>
                <a:path w="4942" h="7505" extrusionOk="0">
                  <a:moveTo>
                    <a:pt x="4364" y="1"/>
                  </a:moveTo>
                  <a:lnTo>
                    <a:pt x="716" y="393"/>
                  </a:lnTo>
                  <a:lnTo>
                    <a:pt x="855" y="1663"/>
                  </a:lnTo>
                  <a:lnTo>
                    <a:pt x="0" y="1756"/>
                  </a:lnTo>
                  <a:cubicBezTo>
                    <a:pt x="47" y="2310"/>
                    <a:pt x="139" y="2794"/>
                    <a:pt x="324" y="3302"/>
                  </a:cubicBezTo>
                  <a:cubicBezTo>
                    <a:pt x="601" y="4180"/>
                    <a:pt x="1270" y="6142"/>
                    <a:pt x="2309" y="6396"/>
                  </a:cubicBezTo>
                  <a:lnTo>
                    <a:pt x="2309" y="7504"/>
                  </a:lnTo>
                  <a:cubicBezTo>
                    <a:pt x="3094" y="6996"/>
                    <a:pt x="3856" y="6650"/>
                    <a:pt x="4272" y="5657"/>
                  </a:cubicBezTo>
                  <a:cubicBezTo>
                    <a:pt x="4941" y="3972"/>
                    <a:pt x="4526" y="1571"/>
                    <a:pt x="4364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74"/>
            <p:cNvSpPr/>
            <p:nvPr/>
          </p:nvSpPr>
          <p:spPr>
            <a:xfrm>
              <a:off x="3372076" y="2705316"/>
              <a:ext cx="60407" cy="53634"/>
            </a:xfrm>
            <a:custGeom>
              <a:avLst/>
              <a:gdLst/>
              <a:ahLst/>
              <a:cxnLst/>
              <a:rect l="l" t="t" r="r" b="b"/>
              <a:pathLst>
                <a:path w="3095" h="2748" fill="none" extrusionOk="0">
                  <a:moveTo>
                    <a:pt x="1" y="208"/>
                  </a:moveTo>
                  <a:lnTo>
                    <a:pt x="1755" y="0"/>
                  </a:lnTo>
                  <a:cubicBezTo>
                    <a:pt x="2032" y="301"/>
                    <a:pt x="2425" y="416"/>
                    <a:pt x="2841" y="416"/>
                  </a:cubicBezTo>
                  <a:cubicBezTo>
                    <a:pt x="3002" y="416"/>
                    <a:pt x="3095" y="670"/>
                    <a:pt x="2910" y="762"/>
                  </a:cubicBezTo>
                  <a:cubicBezTo>
                    <a:pt x="2333" y="1132"/>
                    <a:pt x="1686" y="1270"/>
                    <a:pt x="994" y="993"/>
                  </a:cubicBezTo>
                  <a:cubicBezTo>
                    <a:pt x="1802" y="1224"/>
                    <a:pt x="2194" y="1963"/>
                    <a:pt x="2286" y="2748"/>
                  </a:cubicBez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74"/>
            <p:cNvSpPr/>
            <p:nvPr/>
          </p:nvSpPr>
          <p:spPr>
            <a:xfrm>
              <a:off x="3417142" y="2726493"/>
              <a:ext cx="19400" cy="31560"/>
            </a:xfrm>
            <a:custGeom>
              <a:avLst/>
              <a:gdLst/>
              <a:ahLst/>
              <a:cxnLst/>
              <a:rect l="l" t="t" r="r" b="b"/>
              <a:pathLst>
                <a:path w="994" h="1617" fill="none" extrusionOk="0">
                  <a:moveTo>
                    <a:pt x="1" y="1617"/>
                  </a:moveTo>
                  <a:cubicBezTo>
                    <a:pt x="254" y="1039"/>
                    <a:pt x="532" y="462"/>
                    <a:pt x="993" y="1"/>
                  </a:cubicBezTo>
                </a:path>
              </a:pathLst>
            </a:custGeom>
            <a:noFill/>
            <a:ln w="4050" cap="rnd" cmpd="sng">
              <a:solidFill>
                <a:srgbClr val="2F13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74"/>
            <p:cNvSpPr/>
            <p:nvPr/>
          </p:nvSpPr>
          <p:spPr>
            <a:xfrm>
              <a:off x="2852989" y="2967846"/>
              <a:ext cx="22543" cy="7397"/>
            </a:xfrm>
            <a:custGeom>
              <a:avLst/>
              <a:gdLst/>
              <a:ahLst/>
              <a:cxnLst/>
              <a:rect l="l" t="t" r="r" b="b"/>
              <a:pathLst>
                <a:path w="1155" h="379" extrusionOk="0">
                  <a:moveTo>
                    <a:pt x="205" y="0"/>
                  </a:moveTo>
                  <a:cubicBezTo>
                    <a:pt x="75" y="0"/>
                    <a:pt x="0" y="22"/>
                    <a:pt x="0" y="55"/>
                  </a:cubicBezTo>
                  <a:cubicBezTo>
                    <a:pt x="0" y="148"/>
                    <a:pt x="139" y="240"/>
                    <a:pt x="347" y="286"/>
                  </a:cubicBezTo>
                  <a:cubicBezTo>
                    <a:pt x="393" y="332"/>
                    <a:pt x="485" y="332"/>
                    <a:pt x="531" y="356"/>
                  </a:cubicBezTo>
                  <a:cubicBezTo>
                    <a:pt x="624" y="379"/>
                    <a:pt x="716" y="379"/>
                    <a:pt x="762" y="379"/>
                  </a:cubicBezTo>
                  <a:cubicBezTo>
                    <a:pt x="970" y="379"/>
                    <a:pt x="1109" y="356"/>
                    <a:pt x="1155" y="286"/>
                  </a:cubicBezTo>
                  <a:cubicBezTo>
                    <a:pt x="1155" y="240"/>
                    <a:pt x="1062" y="148"/>
                    <a:pt x="878" y="102"/>
                  </a:cubicBezTo>
                  <a:cubicBezTo>
                    <a:pt x="785" y="55"/>
                    <a:pt x="716" y="32"/>
                    <a:pt x="624" y="32"/>
                  </a:cubicBezTo>
                  <a:cubicBezTo>
                    <a:pt x="531" y="9"/>
                    <a:pt x="462" y="9"/>
                    <a:pt x="370" y="9"/>
                  </a:cubicBezTo>
                  <a:cubicBezTo>
                    <a:pt x="308" y="3"/>
                    <a:pt x="253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74"/>
            <p:cNvSpPr/>
            <p:nvPr/>
          </p:nvSpPr>
          <p:spPr>
            <a:xfrm>
              <a:off x="2857497" y="2968022"/>
              <a:ext cx="12628" cy="7221"/>
            </a:xfrm>
            <a:custGeom>
              <a:avLst/>
              <a:gdLst/>
              <a:ahLst/>
              <a:cxnLst/>
              <a:rect l="l" t="t" r="r" b="b"/>
              <a:pathLst>
                <a:path w="647" h="370" extrusionOk="0">
                  <a:moveTo>
                    <a:pt x="116" y="0"/>
                  </a:moveTo>
                  <a:cubicBezTo>
                    <a:pt x="46" y="0"/>
                    <a:pt x="23" y="23"/>
                    <a:pt x="23" y="93"/>
                  </a:cubicBezTo>
                  <a:cubicBezTo>
                    <a:pt x="0" y="139"/>
                    <a:pt x="46" y="231"/>
                    <a:pt x="116" y="277"/>
                  </a:cubicBezTo>
                  <a:cubicBezTo>
                    <a:pt x="162" y="300"/>
                    <a:pt x="254" y="300"/>
                    <a:pt x="300" y="347"/>
                  </a:cubicBezTo>
                  <a:cubicBezTo>
                    <a:pt x="393" y="370"/>
                    <a:pt x="485" y="370"/>
                    <a:pt x="531" y="370"/>
                  </a:cubicBezTo>
                  <a:cubicBezTo>
                    <a:pt x="601" y="347"/>
                    <a:pt x="647" y="277"/>
                    <a:pt x="647" y="231"/>
                  </a:cubicBezTo>
                  <a:cubicBezTo>
                    <a:pt x="647" y="162"/>
                    <a:pt x="647" y="116"/>
                    <a:pt x="624" y="69"/>
                  </a:cubicBezTo>
                  <a:cubicBezTo>
                    <a:pt x="531" y="46"/>
                    <a:pt x="462" y="23"/>
                    <a:pt x="370" y="23"/>
                  </a:cubicBezTo>
                  <a:cubicBezTo>
                    <a:pt x="277" y="0"/>
                    <a:pt x="185" y="0"/>
                    <a:pt x="1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74"/>
            <p:cNvSpPr/>
            <p:nvPr/>
          </p:nvSpPr>
          <p:spPr>
            <a:xfrm>
              <a:off x="2204559" y="3273920"/>
              <a:ext cx="474958" cy="206983"/>
            </a:xfrm>
            <a:custGeom>
              <a:avLst/>
              <a:gdLst/>
              <a:ahLst/>
              <a:cxnLst/>
              <a:rect l="l" t="t" r="r" b="b"/>
              <a:pathLst>
                <a:path w="24335" h="10605" extrusionOk="0">
                  <a:moveTo>
                    <a:pt x="21300" y="1"/>
                  </a:moveTo>
                  <a:cubicBezTo>
                    <a:pt x="20639" y="1"/>
                    <a:pt x="19975" y="239"/>
                    <a:pt x="19440" y="719"/>
                  </a:cubicBezTo>
                  <a:lnTo>
                    <a:pt x="14099" y="5629"/>
                  </a:lnTo>
                  <a:lnTo>
                    <a:pt x="14099" y="5629"/>
                  </a:lnTo>
                  <a:lnTo>
                    <a:pt x="1525" y="5798"/>
                  </a:lnTo>
                  <a:cubicBezTo>
                    <a:pt x="832" y="5798"/>
                    <a:pt x="232" y="6306"/>
                    <a:pt x="116" y="7045"/>
                  </a:cubicBezTo>
                  <a:cubicBezTo>
                    <a:pt x="1" y="7853"/>
                    <a:pt x="555" y="8569"/>
                    <a:pt x="1363" y="8684"/>
                  </a:cubicBezTo>
                  <a:lnTo>
                    <a:pt x="14915" y="10577"/>
                  </a:lnTo>
                  <a:cubicBezTo>
                    <a:pt x="15026" y="10596"/>
                    <a:pt x="15138" y="10605"/>
                    <a:pt x="15249" y="10605"/>
                  </a:cubicBezTo>
                  <a:cubicBezTo>
                    <a:pt x="15696" y="10605"/>
                    <a:pt x="16139" y="10457"/>
                    <a:pt x="16508" y="10162"/>
                  </a:cubicBezTo>
                  <a:lnTo>
                    <a:pt x="16716" y="10000"/>
                  </a:lnTo>
                  <a:lnTo>
                    <a:pt x="23019" y="4875"/>
                  </a:lnTo>
                  <a:cubicBezTo>
                    <a:pt x="23088" y="4852"/>
                    <a:pt x="23111" y="4782"/>
                    <a:pt x="23134" y="4759"/>
                  </a:cubicBezTo>
                  <a:cubicBezTo>
                    <a:pt x="24266" y="3720"/>
                    <a:pt x="24335" y="2012"/>
                    <a:pt x="23319" y="881"/>
                  </a:cubicBezTo>
                  <a:cubicBezTo>
                    <a:pt x="22771" y="296"/>
                    <a:pt x="22038" y="1"/>
                    <a:pt x="21300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74"/>
            <p:cNvSpPr/>
            <p:nvPr/>
          </p:nvSpPr>
          <p:spPr>
            <a:xfrm>
              <a:off x="2825957" y="2961698"/>
              <a:ext cx="18483" cy="6792"/>
            </a:xfrm>
            <a:custGeom>
              <a:avLst/>
              <a:gdLst/>
              <a:ahLst/>
              <a:cxnLst/>
              <a:rect l="l" t="t" r="r" b="b"/>
              <a:pathLst>
                <a:path w="947" h="348" extrusionOk="0">
                  <a:moveTo>
                    <a:pt x="277" y="1"/>
                  </a:moveTo>
                  <a:cubicBezTo>
                    <a:pt x="139" y="70"/>
                    <a:pt x="23" y="93"/>
                    <a:pt x="0" y="116"/>
                  </a:cubicBezTo>
                  <a:cubicBezTo>
                    <a:pt x="0" y="186"/>
                    <a:pt x="116" y="255"/>
                    <a:pt x="277" y="301"/>
                  </a:cubicBezTo>
                  <a:cubicBezTo>
                    <a:pt x="346" y="324"/>
                    <a:pt x="393" y="324"/>
                    <a:pt x="462" y="324"/>
                  </a:cubicBezTo>
                  <a:cubicBezTo>
                    <a:pt x="508" y="324"/>
                    <a:pt x="600" y="347"/>
                    <a:pt x="647" y="347"/>
                  </a:cubicBezTo>
                  <a:cubicBezTo>
                    <a:pt x="831" y="347"/>
                    <a:pt x="947" y="324"/>
                    <a:pt x="947" y="255"/>
                  </a:cubicBezTo>
                  <a:cubicBezTo>
                    <a:pt x="947" y="209"/>
                    <a:pt x="854" y="140"/>
                    <a:pt x="716" y="93"/>
                  </a:cubicBezTo>
                  <a:cubicBezTo>
                    <a:pt x="647" y="47"/>
                    <a:pt x="577" y="24"/>
                    <a:pt x="485" y="24"/>
                  </a:cubicBezTo>
                  <a:cubicBezTo>
                    <a:pt x="393" y="24"/>
                    <a:pt x="323" y="1"/>
                    <a:pt x="2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74"/>
            <p:cNvSpPr/>
            <p:nvPr/>
          </p:nvSpPr>
          <p:spPr>
            <a:xfrm>
              <a:off x="2830465" y="2962615"/>
              <a:ext cx="9915" cy="6324"/>
            </a:xfrm>
            <a:custGeom>
              <a:avLst/>
              <a:gdLst/>
              <a:ahLst/>
              <a:cxnLst/>
              <a:rect l="l" t="t" r="r" b="b"/>
              <a:pathLst>
                <a:path w="508" h="324" extrusionOk="0">
                  <a:moveTo>
                    <a:pt x="46" y="0"/>
                  </a:moveTo>
                  <a:cubicBezTo>
                    <a:pt x="23" y="46"/>
                    <a:pt x="0" y="69"/>
                    <a:pt x="0" y="93"/>
                  </a:cubicBezTo>
                  <a:cubicBezTo>
                    <a:pt x="0" y="162"/>
                    <a:pt x="0" y="208"/>
                    <a:pt x="46" y="277"/>
                  </a:cubicBezTo>
                  <a:cubicBezTo>
                    <a:pt x="92" y="300"/>
                    <a:pt x="162" y="300"/>
                    <a:pt x="208" y="300"/>
                  </a:cubicBezTo>
                  <a:cubicBezTo>
                    <a:pt x="277" y="300"/>
                    <a:pt x="369" y="323"/>
                    <a:pt x="416" y="323"/>
                  </a:cubicBezTo>
                  <a:cubicBezTo>
                    <a:pt x="485" y="300"/>
                    <a:pt x="508" y="277"/>
                    <a:pt x="508" y="208"/>
                  </a:cubicBezTo>
                  <a:cubicBezTo>
                    <a:pt x="508" y="185"/>
                    <a:pt x="508" y="116"/>
                    <a:pt x="485" y="93"/>
                  </a:cubicBezTo>
                  <a:cubicBezTo>
                    <a:pt x="416" y="69"/>
                    <a:pt x="346" y="46"/>
                    <a:pt x="254" y="46"/>
                  </a:cubicBezTo>
                  <a:cubicBezTo>
                    <a:pt x="162" y="46"/>
                    <a:pt x="92" y="0"/>
                    <a:pt x="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74"/>
            <p:cNvSpPr/>
            <p:nvPr/>
          </p:nvSpPr>
          <p:spPr>
            <a:xfrm>
              <a:off x="2836321" y="2994156"/>
              <a:ext cx="21645" cy="13194"/>
            </a:xfrm>
            <a:custGeom>
              <a:avLst/>
              <a:gdLst/>
              <a:ahLst/>
              <a:cxnLst/>
              <a:rect l="l" t="t" r="r" b="b"/>
              <a:pathLst>
                <a:path w="1109" h="676" extrusionOk="0">
                  <a:moveTo>
                    <a:pt x="69" y="0"/>
                  </a:moveTo>
                  <a:cubicBezTo>
                    <a:pt x="46" y="46"/>
                    <a:pt x="46" y="70"/>
                    <a:pt x="46" y="93"/>
                  </a:cubicBezTo>
                  <a:cubicBezTo>
                    <a:pt x="0" y="393"/>
                    <a:pt x="231" y="647"/>
                    <a:pt x="531" y="670"/>
                  </a:cubicBezTo>
                  <a:cubicBezTo>
                    <a:pt x="555" y="674"/>
                    <a:pt x="579" y="676"/>
                    <a:pt x="603" y="676"/>
                  </a:cubicBezTo>
                  <a:cubicBezTo>
                    <a:pt x="854" y="676"/>
                    <a:pt x="1087" y="459"/>
                    <a:pt x="1108" y="185"/>
                  </a:cubicBezTo>
                  <a:lnTo>
                    <a:pt x="1108" y="7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74"/>
            <p:cNvSpPr/>
            <p:nvPr/>
          </p:nvSpPr>
          <p:spPr>
            <a:xfrm>
              <a:off x="2879123" y="2934218"/>
              <a:ext cx="19849" cy="49145"/>
            </a:xfrm>
            <a:custGeom>
              <a:avLst/>
              <a:gdLst/>
              <a:ahLst/>
              <a:cxnLst/>
              <a:rect l="l" t="t" r="r" b="b"/>
              <a:pathLst>
                <a:path w="1017" h="2518" extrusionOk="0">
                  <a:moveTo>
                    <a:pt x="1016" y="1"/>
                  </a:moveTo>
                  <a:lnTo>
                    <a:pt x="531" y="324"/>
                  </a:lnTo>
                  <a:cubicBezTo>
                    <a:pt x="185" y="555"/>
                    <a:pt x="0" y="970"/>
                    <a:pt x="47" y="1409"/>
                  </a:cubicBezTo>
                  <a:cubicBezTo>
                    <a:pt x="70" y="1825"/>
                    <a:pt x="277" y="2217"/>
                    <a:pt x="578" y="2517"/>
                  </a:cubicBezTo>
                  <a:cubicBezTo>
                    <a:pt x="739" y="2425"/>
                    <a:pt x="901" y="2356"/>
                    <a:pt x="1016" y="2309"/>
                  </a:cubicBezTo>
                  <a:lnTo>
                    <a:pt x="10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74"/>
            <p:cNvSpPr/>
            <p:nvPr/>
          </p:nvSpPr>
          <p:spPr>
            <a:xfrm>
              <a:off x="2930044" y="3027043"/>
              <a:ext cx="240631" cy="274884"/>
            </a:xfrm>
            <a:custGeom>
              <a:avLst/>
              <a:gdLst/>
              <a:ahLst/>
              <a:cxnLst/>
              <a:rect l="l" t="t" r="r" b="b"/>
              <a:pathLst>
                <a:path w="12329" h="14084" extrusionOk="0">
                  <a:moveTo>
                    <a:pt x="12237" y="1"/>
                  </a:moveTo>
                  <a:lnTo>
                    <a:pt x="12237" y="1"/>
                  </a:lnTo>
                  <a:cubicBezTo>
                    <a:pt x="8935" y="2840"/>
                    <a:pt x="2979" y="1917"/>
                    <a:pt x="254" y="5426"/>
                  </a:cubicBezTo>
                  <a:cubicBezTo>
                    <a:pt x="0" y="7804"/>
                    <a:pt x="1062" y="11983"/>
                    <a:pt x="2655" y="14084"/>
                  </a:cubicBezTo>
                  <a:cubicBezTo>
                    <a:pt x="5541" y="13830"/>
                    <a:pt x="9697" y="11752"/>
                    <a:pt x="11775" y="9813"/>
                  </a:cubicBezTo>
                  <a:cubicBezTo>
                    <a:pt x="12329" y="6326"/>
                    <a:pt x="12167" y="3464"/>
                    <a:pt x="122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74"/>
            <p:cNvSpPr/>
            <p:nvPr/>
          </p:nvSpPr>
          <p:spPr>
            <a:xfrm>
              <a:off x="2525407" y="3127460"/>
              <a:ext cx="304161" cy="295241"/>
            </a:xfrm>
            <a:custGeom>
              <a:avLst/>
              <a:gdLst/>
              <a:ahLst/>
              <a:cxnLst/>
              <a:rect l="l" t="t" r="r" b="b"/>
              <a:pathLst>
                <a:path w="15584" h="15127" extrusionOk="0">
                  <a:moveTo>
                    <a:pt x="10514" y="1"/>
                  </a:moveTo>
                  <a:cubicBezTo>
                    <a:pt x="8636" y="1"/>
                    <a:pt x="6252" y="2932"/>
                    <a:pt x="4779" y="3929"/>
                  </a:cubicBezTo>
                  <a:cubicBezTo>
                    <a:pt x="3278" y="4922"/>
                    <a:pt x="1639" y="5984"/>
                    <a:pt x="0" y="6745"/>
                  </a:cubicBezTo>
                  <a:cubicBezTo>
                    <a:pt x="970" y="9539"/>
                    <a:pt x="3925" y="13556"/>
                    <a:pt x="6511" y="15126"/>
                  </a:cubicBezTo>
                  <a:cubicBezTo>
                    <a:pt x="8935" y="14572"/>
                    <a:pt x="14245" y="10347"/>
                    <a:pt x="15584" y="8592"/>
                  </a:cubicBezTo>
                  <a:lnTo>
                    <a:pt x="10620" y="4"/>
                  </a:lnTo>
                  <a:cubicBezTo>
                    <a:pt x="10585" y="2"/>
                    <a:pt x="10549" y="1"/>
                    <a:pt x="105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74"/>
            <p:cNvSpPr/>
            <p:nvPr/>
          </p:nvSpPr>
          <p:spPr>
            <a:xfrm>
              <a:off x="2639858" y="3162221"/>
              <a:ext cx="60836" cy="231634"/>
            </a:xfrm>
            <a:custGeom>
              <a:avLst/>
              <a:gdLst/>
              <a:ahLst/>
              <a:cxnLst/>
              <a:rect l="l" t="t" r="r" b="b"/>
              <a:pathLst>
                <a:path w="3117" h="11868" fill="none" extrusionOk="0">
                  <a:moveTo>
                    <a:pt x="3117" y="1"/>
                  </a:moveTo>
                  <a:cubicBezTo>
                    <a:pt x="1501" y="3579"/>
                    <a:pt x="1501" y="9328"/>
                    <a:pt x="2193" y="11867"/>
                  </a:cubicBezTo>
                  <a:cubicBezTo>
                    <a:pt x="1293" y="9674"/>
                    <a:pt x="346" y="7389"/>
                    <a:pt x="0" y="5057"/>
                  </a:cubicBezTo>
                </a:path>
              </a:pathLst>
            </a:custGeom>
            <a:noFill/>
            <a:ln w="4050" cap="flat" cmpd="sng">
              <a:solidFill>
                <a:schemeClr val="accent5"/>
              </a:solidFill>
              <a:prstDash val="solid"/>
              <a:miter lim="230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74"/>
            <p:cNvSpPr/>
            <p:nvPr/>
          </p:nvSpPr>
          <p:spPr>
            <a:xfrm>
              <a:off x="2733132" y="3177093"/>
              <a:ext cx="44617" cy="77075"/>
            </a:xfrm>
            <a:custGeom>
              <a:avLst/>
              <a:gdLst/>
              <a:ahLst/>
              <a:cxnLst/>
              <a:rect l="l" t="t" r="r" b="b"/>
              <a:pathLst>
                <a:path w="2286" h="3949" extrusionOk="0">
                  <a:moveTo>
                    <a:pt x="0" y="1"/>
                  </a:moveTo>
                  <a:lnTo>
                    <a:pt x="0" y="3949"/>
                  </a:lnTo>
                  <a:lnTo>
                    <a:pt x="2286" y="3949"/>
                  </a:lnTo>
                  <a:lnTo>
                    <a:pt x="2286" y="3164"/>
                  </a:lnTo>
                  <a:lnTo>
                    <a:pt x="901" y="3164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74"/>
            <p:cNvSpPr/>
            <p:nvPr/>
          </p:nvSpPr>
          <p:spPr>
            <a:xfrm>
              <a:off x="2877776" y="3177093"/>
              <a:ext cx="78870" cy="77075"/>
            </a:xfrm>
            <a:custGeom>
              <a:avLst/>
              <a:gdLst/>
              <a:ahLst/>
              <a:cxnLst/>
              <a:rect l="l" t="t" r="r" b="b"/>
              <a:pathLst>
                <a:path w="4041" h="3949" extrusionOk="0">
                  <a:moveTo>
                    <a:pt x="0" y="1"/>
                  </a:moveTo>
                  <a:lnTo>
                    <a:pt x="1639" y="3949"/>
                  </a:lnTo>
                  <a:lnTo>
                    <a:pt x="2355" y="3949"/>
                  </a:lnTo>
                  <a:lnTo>
                    <a:pt x="4040" y="1"/>
                  </a:lnTo>
                  <a:lnTo>
                    <a:pt x="3025" y="1"/>
                  </a:lnTo>
                  <a:lnTo>
                    <a:pt x="2009" y="258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74"/>
            <p:cNvSpPr/>
            <p:nvPr/>
          </p:nvSpPr>
          <p:spPr>
            <a:xfrm>
              <a:off x="2968786" y="3176195"/>
              <a:ext cx="44637" cy="77075"/>
            </a:xfrm>
            <a:custGeom>
              <a:avLst/>
              <a:gdLst/>
              <a:ahLst/>
              <a:cxnLst/>
              <a:rect l="l" t="t" r="r" b="b"/>
              <a:pathLst>
                <a:path w="2287" h="3949" extrusionOk="0">
                  <a:moveTo>
                    <a:pt x="1" y="0"/>
                  </a:moveTo>
                  <a:lnTo>
                    <a:pt x="1" y="3948"/>
                  </a:lnTo>
                  <a:lnTo>
                    <a:pt x="2286" y="3948"/>
                  </a:lnTo>
                  <a:lnTo>
                    <a:pt x="2286" y="3186"/>
                  </a:lnTo>
                  <a:lnTo>
                    <a:pt x="924" y="3186"/>
                  </a:lnTo>
                  <a:lnTo>
                    <a:pt x="924" y="2378"/>
                  </a:lnTo>
                  <a:lnTo>
                    <a:pt x="2217" y="2378"/>
                  </a:lnTo>
                  <a:lnTo>
                    <a:pt x="2217" y="1593"/>
                  </a:lnTo>
                  <a:lnTo>
                    <a:pt x="924" y="1593"/>
                  </a:lnTo>
                  <a:lnTo>
                    <a:pt x="924" y="808"/>
                  </a:lnTo>
                  <a:lnTo>
                    <a:pt x="2286" y="808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74"/>
            <p:cNvSpPr/>
            <p:nvPr/>
          </p:nvSpPr>
          <p:spPr>
            <a:xfrm>
              <a:off x="2742598" y="3379412"/>
              <a:ext cx="38762" cy="62651"/>
            </a:xfrm>
            <a:custGeom>
              <a:avLst/>
              <a:gdLst/>
              <a:ahLst/>
              <a:cxnLst/>
              <a:rect l="l" t="t" r="r" b="b"/>
              <a:pathLst>
                <a:path w="1986" h="3210" extrusionOk="0">
                  <a:moveTo>
                    <a:pt x="0" y="1"/>
                  </a:moveTo>
                  <a:lnTo>
                    <a:pt x="0" y="3210"/>
                  </a:lnTo>
                  <a:lnTo>
                    <a:pt x="1986" y="3210"/>
                  </a:lnTo>
                  <a:lnTo>
                    <a:pt x="1986" y="2840"/>
                  </a:lnTo>
                  <a:lnTo>
                    <a:pt x="439" y="2840"/>
                  </a:lnTo>
                  <a:lnTo>
                    <a:pt x="4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74"/>
            <p:cNvSpPr/>
            <p:nvPr/>
          </p:nvSpPr>
          <p:spPr>
            <a:xfrm>
              <a:off x="2789459" y="3378514"/>
              <a:ext cx="57694" cy="64447"/>
            </a:xfrm>
            <a:custGeom>
              <a:avLst/>
              <a:gdLst/>
              <a:ahLst/>
              <a:cxnLst/>
              <a:rect l="l" t="t" r="r" b="b"/>
              <a:pathLst>
                <a:path w="2956" h="3302" extrusionOk="0">
                  <a:moveTo>
                    <a:pt x="1478" y="347"/>
                  </a:moveTo>
                  <a:cubicBezTo>
                    <a:pt x="1778" y="347"/>
                    <a:pt x="2032" y="462"/>
                    <a:pt x="2216" y="693"/>
                  </a:cubicBezTo>
                  <a:cubicBezTo>
                    <a:pt x="2401" y="924"/>
                    <a:pt x="2494" y="1247"/>
                    <a:pt x="2494" y="1663"/>
                  </a:cubicBezTo>
                  <a:cubicBezTo>
                    <a:pt x="2494" y="2055"/>
                    <a:pt x="2401" y="2379"/>
                    <a:pt x="2216" y="2609"/>
                  </a:cubicBezTo>
                  <a:cubicBezTo>
                    <a:pt x="2032" y="2840"/>
                    <a:pt x="1778" y="2956"/>
                    <a:pt x="1478" y="2956"/>
                  </a:cubicBezTo>
                  <a:cubicBezTo>
                    <a:pt x="1154" y="2956"/>
                    <a:pt x="900" y="2840"/>
                    <a:pt x="716" y="2609"/>
                  </a:cubicBezTo>
                  <a:cubicBezTo>
                    <a:pt x="531" y="2379"/>
                    <a:pt x="439" y="2055"/>
                    <a:pt x="439" y="1663"/>
                  </a:cubicBezTo>
                  <a:cubicBezTo>
                    <a:pt x="439" y="1247"/>
                    <a:pt x="531" y="924"/>
                    <a:pt x="716" y="693"/>
                  </a:cubicBezTo>
                  <a:cubicBezTo>
                    <a:pt x="900" y="462"/>
                    <a:pt x="1154" y="347"/>
                    <a:pt x="1478" y="347"/>
                  </a:cubicBezTo>
                  <a:close/>
                  <a:moveTo>
                    <a:pt x="1478" y="1"/>
                  </a:moveTo>
                  <a:cubicBezTo>
                    <a:pt x="1016" y="1"/>
                    <a:pt x="670" y="139"/>
                    <a:pt x="393" y="439"/>
                  </a:cubicBezTo>
                  <a:cubicBezTo>
                    <a:pt x="139" y="739"/>
                    <a:pt x="0" y="1155"/>
                    <a:pt x="0" y="1663"/>
                  </a:cubicBezTo>
                  <a:cubicBezTo>
                    <a:pt x="0" y="2171"/>
                    <a:pt x="139" y="2563"/>
                    <a:pt x="393" y="2863"/>
                  </a:cubicBezTo>
                  <a:cubicBezTo>
                    <a:pt x="670" y="3163"/>
                    <a:pt x="1016" y="3302"/>
                    <a:pt x="1478" y="3302"/>
                  </a:cubicBezTo>
                  <a:cubicBezTo>
                    <a:pt x="1916" y="3302"/>
                    <a:pt x="2286" y="3163"/>
                    <a:pt x="2540" y="2863"/>
                  </a:cubicBezTo>
                  <a:cubicBezTo>
                    <a:pt x="2817" y="2563"/>
                    <a:pt x="2955" y="2148"/>
                    <a:pt x="2955" y="1663"/>
                  </a:cubicBezTo>
                  <a:cubicBezTo>
                    <a:pt x="2955" y="1155"/>
                    <a:pt x="2817" y="739"/>
                    <a:pt x="2540" y="439"/>
                  </a:cubicBezTo>
                  <a:cubicBezTo>
                    <a:pt x="2286" y="139"/>
                    <a:pt x="1916" y="1"/>
                    <a:pt x="14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74"/>
            <p:cNvSpPr/>
            <p:nvPr/>
          </p:nvSpPr>
          <p:spPr>
            <a:xfrm>
              <a:off x="2856599" y="3379412"/>
              <a:ext cx="57245" cy="62651"/>
            </a:xfrm>
            <a:custGeom>
              <a:avLst/>
              <a:gdLst/>
              <a:ahLst/>
              <a:cxnLst/>
              <a:rect l="l" t="t" r="r" b="b"/>
              <a:pathLst>
                <a:path w="2933" h="3210" extrusionOk="0">
                  <a:moveTo>
                    <a:pt x="0" y="1"/>
                  </a:moveTo>
                  <a:lnTo>
                    <a:pt x="1224" y="3210"/>
                  </a:lnTo>
                  <a:lnTo>
                    <a:pt x="1709" y="3210"/>
                  </a:lnTo>
                  <a:lnTo>
                    <a:pt x="2932" y="1"/>
                  </a:lnTo>
                  <a:lnTo>
                    <a:pt x="2470" y="1"/>
                  </a:lnTo>
                  <a:lnTo>
                    <a:pt x="1455" y="2702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74"/>
            <p:cNvSpPr/>
            <p:nvPr/>
          </p:nvSpPr>
          <p:spPr>
            <a:xfrm>
              <a:off x="2928229" y="3379412"/>
              <a:ext cx="40128" cy="62651"/>
            </a:xfrm>
            <a:custGeom>
              <a:avLst/>
              <a:gdLst/>
              <a:ahLst/>
              <a:cxnLst/>
              <a:rect l="l" t="t" r="r" b="b"/>
              <a:pathLst>
                <a:path w="2056" h="3210" extrusionOk="0">
                  <a:moveTo>
                    <a:pt x="1" y="1"/>
                  </a:moveTo>
                  <a:lnTo>
                    <a:pt x="1" y="3210"/>
                  </a:lnTo>
                  <a:lnTo>
                    <a:pt x="2056" y="3210"/>
                  </a:lnTo>
                  <a:lnTo>
                    <a:pt x="2056" y="2840"/>
                  </a:lnTo>
                  <a:lnTo>
                    <a:pt x="440" y="2840"/>
                  </a:lnTo>
                  <a:lnTo>
                    <a:pt x="440" y="1686"/>
                  </a:lnTo>
                  <a:lnTo>
                    <a:pt x="1963" y="1686"/>
                  </a:lnTo>
                  <a:lnTo>
                    <a:pt x="1963" y="1317"/>
                  </a:lnTo>
                  <a:lnTo>
                    <a:pt x="440" y="1317"/>
                  </a:lnTo>
                  <a:lnTo>
                    <a:pt x="440" y="370"/>
                  </a:lnTo>
                  <a:lnTo>
                    <a:pt x="2033" y="370"/>
                  </a:lnTo>
                  <a:lnTo>
                    <a:pt x="20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74"/>
            <p:cNvSpPr/>
            <p:nvPr/>
          </p:nvSpPr>
          <p:spPr>
            <a:xfrm>
              <a:off x="2828650" y="3290197"/>
              <a:ext cx="8139" cy="59958"/>
            </a:xfrm>
            <a:custGeom>
              <a:avLst/>
              <a:gdLst/>
              <a:ahLst/>
              <a:cxnLst/>
              <a:rect l="l" t="t" r="r" b="b"/>
              <a:pathLst>
                <a:path w="417" h="3072" extrusionOk="0">
                  <a:moveTo>
                    <a:pt x="1" y="0"/>
                  </a:moveTo>
                  <a:lnTo>
                    <a:pt x="1" y="3071"/>
                  </a:lnTo>
                  <a:lnTo>
                    <a:pt x="416" y="3071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74"/>
            <p:cNvSpPr/>
            <p:nvPr/>
          </p:nvSpPr>
          <p:spPr>
            <a:xfrm>
              <a:off x="2855682" y="3289299"/>
              <a:ext cx="42392" cy="62202"/>
            </a:xfrm>
            <a:custGeom>
              <a:avLst/>
              <a:gdLst/>
              <a:ahLst/>
              <a:cxnLst/>
              <a:rect l="l" t="t" r="r" b="b"/>
              <a:pathLst>
                <a:path w="2172" h="3187" extrusionOk="0">
                  <a:moveTo>
                    <a:pt x="1086" y="0"/>
                  </a:moveTo>
                  <a:cubicBezTo>
                    <a:pt x="740" y="0"/>
                    <a:pt x="486" y="70"/>
                    <a:pt x="301" y="231"/>
                  </a:cubicBezTo>
                  <a:cubicBezTo>
                    <a:pt x="93" y="393"/>
                    <a:pt x="1" y="601"/>
                    <a:pt x="1" y="878"/>
                  </a:cubicBezTo>
                  <a:cubicBezTo>
                    <a:pt x="1" y="1108"/>
                    <a:pt x="70" y="1293"/>
                    <a:pt x="209" y="1432"/>
                  </a:cubicBezTo>
                  <a:cubicBezTo>
                    <a:pt x="347" y="1547"/>
                    <a:pt x="578" y="1663"/>
                    <a:pt x="878" y="1709"/>
                  </a:cubicBezTo>
                  <a:lnTo>
                    <a:pt x="1132" y="1755"/>
                  </a:lnTo>
                  <a:cubicBezTo>
                    <a:pt x="1363" y="1801"/>
                    <a:pt x="1502" y="1870"/>
                    <a:pt x="1594" y="1963"/>
                  </a:cubicBezTo>
                  <a:cubicBezTo>
                    <a:pt x="1686" y="2032"/>
                    <a:pt x="1732" y="2147"/>
                    <a:pt x="1732" y="2309"/>
                  </a:cubicBezTo>
                  <a:cubicBezTo>
                    <a:pt x="1732" y="2494"/>
                    <a:pt x="1663" y="2609"/>
                    <a:pt x="1548" y="2701"/>
                  </a:cubicBezTo>
                  <a:cubicBezTo>
                    <a:pt x="1409" y="2794"/>
                    <a:pt x="1225" y="2840"/>
                    <a:pt x="994" y="2840"/>
                  </a:cubicBezTo>
                  <a:cubicBezTo>
                    <a:pt x="832" y="2840"/>
                    <a:pt x="670" y="2817"/>
                    <a:pt x="509" y="2771"/>
                  </a:cubicBezTo>
                  <a:cubicBezTo>
                    <a:pt x="347" y="2725"/>
                    <a:pt x="186" y="2655"/>
                    <a:pt x="24" y="2563"/>
                  </a:cubicBezTo>
                  <a:lnTo>
                    <a:pt x="24" y="3002"/>
                  </a:lnTo>
                  <a:cubicBezTo>
                    <a:pt x="186" y="3048"/>
                    <a:pt x="370" y="3094"/>
                    <a:pt x="532" y="3140"/>
                  </a:cubicBezTo>
                  <a:cubicBezTo>
                    <a:pt x="694" y="3163"/>
                    <a:pt x="855" y="3186"/>
                    <a:pt x="994" y="3186"/>
                  </a:cubicBezTo>
                  <a:cubicBezTo>
                    <a:pt x="1386" y="3186"/>
                    <a:pt x="1663" y="3117"/>
                    <a:pt x="1871" y="2955"/>
                  </a:cubicBezTo>
                  <a:cubicBezTo>
                    <a:pt x="2079" y="2794"/>
                    <a:pt x="2171" y="2586"/>
                    <a:pt x="2171" y="2286"/>
                  </a:cubicBezTo>
                  <a:cubicBezTo>
                    <a:pt x="2171" y="2032"/>
                    <a:pt x="2102" y="1824"/>
                    <a:pt x="1940" y="1686"/>
                  </a:cubicBezTo>
                  <a:cubicBezTo>
                    <a:pt x="1802" y="1524"/>
                    <a:pt x="1571" y="1432"/>
                    <a:pt x="1271" y="1362"/>
                  </a:cubicBezTo>
                  <a:lnTo>
                    <a:pt x="1017" y="1316"/>
                  </a:lnTo>
                  <a:cubicBezTo>
                    <a:pt x="786" y="1270"/>
                    <a:pt x="624" y="1224"/>
                    <a:pt x="555" y="1155"/>
                  </a:cubicBezTo>
                  <a:cubicBezTo>
                    <a:pt x="463" y="1085"/>
                    <a:pt x="416" y="970"/>
                    <a:pt x="416" y="831"/>
                  </a:cubicBezTo>
                  <a:cubicBezTo>
                    <a:pt x="416" y="670"/>
                    <a:pt x="486" y="554"/>
                    <a:pt x="601" y="462"/>
                  </a:cubicBezTo>
                  <a:cubicBezTo>
                    <a:pt x="740" y="370"/>
                    <a:pt x="901" y="324"/>
                    <a:pt x="1132" y="324"/>
                  </a:cubicBezTo>
                  <a:cubicBezTo>
                    <a:pt x="1271" y="324"/>
                    <a:pt x="1409" y="347"/>
                    <a:pt x="1548" y="393"/>
                  </a:cubicBezTo>
                  <a:cubicBezTo>
                    <a:pt x="1686" y="416"/>
                    <a:pt x="1825" y="485"/>
                    <a:pt x="1986" y="554"/>
                  </a:cubicBezTo>
                  <a:lnTo>
                    <a:pt x="1986" y="162"/>
                  </a:lnTo>
                  <a:cubicBezTo>
                    <a:pt x="1825" y="93"/>
                    <a:pt x="1686" y="70"/>
                    <a:pt x="1525" y="23"/>
                  </a:cubicBezTo>
                  <a:cubicBezTo>
                    <a:pt x="1386" y="0"/>
                    <a:pt x="1225" y="0"/>
                    <a:pt x="10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74"/>
            <p:cNvSpPr/>
            <p:nvPr/>
          </p:nvSpPr>
          <p:spPr>
            <a:xfrm>
              <a:off x="2714200" y="3486211"/>
              <a:ext cx="92396" cy="56347"/>
            </a:xfrm>
            <a:custGeom>
              <a:avLst/>
              <a:gdLst/>
              <a:ahLst/>
              <a:cxnLst/>
              <a:rect l="l" t="t" r="r" b="b"/>
              <a:pathLst>
                <a:path w="4734" h="2887" fill="none" extrusionOk="0">
                  <a:moveTo>
                    <a:pt x="4733" y="808"/>
                  </a:moveTo>
                  <a:cubicBezTo>
                    <a:pt x="3002" y="2655"/>
                    <a:pt x="1" y="2886"/>
                    <a:pt x="1" y="2886"/>
                  </a:cubicBezTo>
                  <a:cubicBezTo>
                    <a:pt x="1" y="2886"/>
                    <a:pt x="2309" y="1501"/>
                    <a:pt x="2540" y="0"/>
                  </a:cubicBezTo>
                </a:path>
              </a:pathLst>
            </a:custGeom>
            <a:noFill/>
            <a:ln w="4050" cap="flat" cmpd="sng">
              <a:solidFill>
                <a:schemeClr val="accent5"/>
              </a:solidFill>
              <a:prstDash val="solid"/>
              <a:miter lim="230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74"/>
            <p:cNvSpPr/>
            <p:nvPr/>
          </p:nvSpPr>
          <p:spPr>
            <a:xfrm>
              <a:off x="3042699" y="3150959"/>
              <a:ext cx="38313" cy="118979"/>
            </a:xfrm>
            <a:custGeom>
              <a:avLst/>
              <a:gdLst/>
              <a:ahLst/>
              <a:cxnLst/>
              <a:rect l="l" t="t" r="r" b="b"/>
              <a:pathLst>
                <a:path w="1963" h="6096" fill="none" extrusionOk="0">
                  <a:moveTo>
                    <a:pt x="1847" y="1594"/>
                  </a:moveTo>
                  <a:lnTo>
                    <a:pt x="1963" y="6096"/>
                  </a:lnTo>
                  <a:lnTo>
                    <a:pt x="0" y="1"/>
                  </a:lnTo>
                </a:path>
              </a:pathLst>
            </a:custGeom>
            <a:noFill/>
            <a:ln w="4050" cap="flat" cmpd="sng">
              <a:solidFill>
                <a:schemeClr val="accent5"/>
              </a:solidFill>
              <a:prstDash val="solid"/>
              <a:miter lim="230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74"/>
            <p:cNvSpPr/>
            <p:nvPr/>
          </p:nvSpPr>
          <p:spPr>
            <a:xfrm>
              <a:off x="2784502" y="3177991"/>
              <a:ext cx="84277" cy="13096"/>
            </a:xfrm>
            <a:custGeom>
              <a:avLst/>
              <a:gdLst/>
              <a:ahLst/>
              <a:cxnLst/>
              <a:rect l="l" t="t" r="r" b="b"/>
              <a:pathLst>
                <a:path w="4318" h="671" extrusionOk="0">
                  <a:moveTo>
                    <a:pt x="1131" y="1"/>
                  </a:moveTo>
                  <a:cubicBezTo>
                    <a:pt x="647" y="1"/>
                    <a:pt x="231" y="255"/>
                    <a:pt x="0" y="670"/>
                  </a:cubicBezTo>
                  <a:lnTo>
                    <a:pt x="4317" y="670"/>
                  </a:lnTo>
                  <a:cubicBezTo>
                    <a:pt x="4087" y="324"/>
                    <a:pt x="3671" y="70"/>
                    <a:pt x="3186" y="24"/>
                  </a:cubicBezTo>
                  <a:cubicBezTo>
                    <a:pt x="2771" y="24"/>
                    <a:pt x="2401" y="232"/>
                    <a:pt x="2170" y="555"/>
                  </a:cubicBezTo>
                  <a:cubicBezTo>
                    <a:pt x="1939" y="209"/>
                    <a:pt x="1570" y="1"/>
                    <a:pt x="1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74"/>
            <p:cNvSpPr/>
            <p:nvPr/>
          </p:nvSpPr>
          <p:spPr>
            <a:xfrm>
              <a:off x="2781340" y="3191068"/>
              <a:ext cx="90600" cy="13526"/>
            </a:xfrm>
            <a:custGeom>
              <a:avLst/>
              <a:gdLst/>
              <a:ahLst/>
              <a:cxnLst/>
              <a:rect l="l" t="t" r="r" b="b"/>
              <a:pathLst>
                <a:path w="4642" h="693" extrusionOk="0">
                  <a:moveTo>
                    <a:pt x="162" y="0"/>
                  </a:moveTo>
                  <a:cubicBezTo>
                    <a:pt x="47" y="208"/>
                    <a:pt x="1" y="393"/>
                    <a:pt x="1" y="624"/>
                  </a:cubicBezTo>
                  <a:lnTo>
                    <a:pt x="1" y="693"/>
                  </a:lnTo>
                  <a:lnTo>
                    <a:pt x="4641" y="693"/>
                  </a:lnTo>
                  <a:cubicBezTo>
                    <a:pt x="4641" y="439"/>
                    <a:pt x="4595" y="208"/>
                    <a:pt x="4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74"/>
            <p:cNvSpPr/>
            <p:nvPr/>
          </p:nvSpPr>
          <p:spPr>
            <a:xfrm>
              <a:off x="2780891" y="3204574"/>
              <a:ext cx="91049" cy="13096"/>
            </a:xfrm>
            <a:custGeom>
              <a:avLst/>
              <a:gdLst/>
              <a:ahLst/>
              <a:cxnLst/>
              <a:rect l="l" t="t" r="r" b="b"/>
              <a:pathLst>
                <a:path w="4665" h="671" extrusionOk="0">
                  <a:moveTo>
                    <a:pt x="0" y="1"/>
                  </a:moveTo>
                  <a:cubicBezTo>
                    <a:pt x="24" y="232"/>
                    <a:pt x="70" y="463"/>
                    <a:pt x="231" y="670"/>
                  </a:cubicBezTo>
                  <a:lnTo>
                    <a:pt x="4456" y="670"/>
                  </a:lnTo>
                  <a:cubicBezTo>
                    <a:pt x="4618" y="486"/>
                    <a:pt x="4664" y="255"/>
                    <a:pt x="46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74"/>
            <p:cNvSpPr/>
            <p:nvPr/>
          </p:nvSpPr>
          <p:spPr>
            <a:xfrm>
              <a:off x="2785848" y="3216753"/>
              <a:ext cx="82032" cy="13526"/>
            </a:xfrm>
            <a:custGeom>
              <a:avLst/>
              <a:gdLst/>
              <a:ahLst/>
              <a:cxnLst/>
              <a:rect l="l" t="t" r="r" b="b"/>
              <a:pathLst>
                <a:path w="4203" h="693" extrusionOk="0">
                  <a:moveTo>
                    <a:pt x="0" y="0"/>
                  </a:moveTo>
                  <a:cubicBezTo>
                    <a:pt x="116" y="162"/>
                    <a:pt x="208" y="277"/>
                    <a:pt x="347" y="347"/>
                  </a:cubicBezTo>
                  <a:lnTo>
                    <a:pt x="693" y="693"/>
                  </a:lnTo>
                  <a:lnTo>
                    <a:pt x="3556" y="693"/>
                  </a:lnTo>
                  <a:lnTo>
                    <a:pt x="3856" y="416"/>
                  </a:lnTo>
                  <a:cubicBezTo>
                    <a:pt x="4018" y="323"/>
                    <a:pt x="4133" y="185"/>
                    <a:pt x="4202" y="46"/>
                  </a:cubicBezTo>
                  <a:lnTo>
                    <a:pt x="42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74"/>
            <p:cNvSpPr/>
            <p:nvPr/>
          </p:nvSpPr>
          <p:spPr>
            <a:xfrm>
              <a:off x="2799374" y="3230259"/>
              <a:ext cx="55879" cy="13545"/>
            </a:xfrm>
            <a:custGeom>
              <a:avLst/>
              <a:gdLst/>
              <a:ahLst/>
              <a:cxnLst/>
              <a:rect l="l" t="t" r="r" b="b"/>
              <a:pathLst>
                <a:path w="2863" h="694" extrusionOk="0">
                  <a:moveTo>
                    <a:pt x="0" y="1"/>
                  </a:moveTo>
                  <a:lnTo>
                    <a:pt x="716" y="693"/>
                  </a:lnTo>
                  <a:lnTo>
                    <a:pt x="2124" y="693"/>
                  </a:lnTo>
                  <a:lnTo>
                    <a:pt x="28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74"/>
            <p:cNvSpPr/>
            <p:nvPr/>
          </p:nvSpPr>
          <p:spPr>
            <a:xfrm>
              <a:off x="2813329" y="3243785"/>
              <a:ext cx="27520" cy="12628"/>
            </a:xfrm>
            <a:custGeom>
              <a:avLst/>
              <a:gdLst/>
              <a:ahLst/>
              <a:cxnLst/>
              <a:rect l="l" t="t" r="r" b="b"/>
              <a:pathLst>
                <a:path w="1410" h="647" extrusionOk="0">
                  <a:moveTo>
                    <a:pt x="1" y="0"/>
                  </a:moveTo>
                  <a:lnTo>
                    <a:pt x="693" y="647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74"/>
            <p:cNvSpPr/>
            <p:nvPr/>
          </p:nvSpPr>
          <p:spPr>
            <a:xfrm>
              <a:off x="2189238" y="3334912"/>
              <a:ext cx="103677" cy="119779"/>
            </a:xfrm>
            <a:custGeom>
              <a:avLst/>
              <a:gdLst/>
              <a:ahLst/>
              <a:cxnLst/>
              <a:rect l="l" t="t" r="r" b="b"/>
              <a:pathLst>
                <a:path w="5312" h="6137" extrusionOk="0">
                  <a:moveTo>
                    <a:pt x="2776" y="0"/>
                  </a:moveTo>
                  <a:cubicBezTo>
                    <a:pt x="2500" y="0"/>
                    <a:pt x="2520" y="650"/>
                    <a:pt x="2541" y="872"/>
                  </a:cubicBezTo>
                  <a:cubicBezTo>
                    <a:pt x="2564" y="1426"/>
                    <a:pt x="2841" y="1773"/>
                    <a:pt x="3118" y="2211"/>
                  </a:cubicBezTo>
                  <a:lnTo>
                    <a:pt x="24" y="2188"/>
                  </a:lnTo>
                  <a:lnTo>
                    <a:pt x="1" y="6113"/>
                  </a:lnTo>
                  <a:lnTo>
                    <a:pt x="4226" y="6136"/>
                  </a:lnTo>
                  <a:cubicBezTo>
                    <a:pt x="5034" y="6136"/>
                    <a:pt x="5311" y="4451"/>
                    <a:pt x="4572" y="3920"/>
                  </a:cubicBezTo>
                  <a:cubicBezTo>
                    <a:pt x="4641" y="3597"/>
                    <a:pt x="4688" y="3158"/>
                    <a:pt x="4641" y="2835"/>
                  </a:cubicBezTo>
                  <a:cubicBezTo>
                    <a:pt x="4595" y="2304"/>
                    <a:pt x="3718" y="1680"/>
                    <a:pt x="3418" y="1219"/>
                  </a:cubicBezTo>
                  <a:cubicBezTo>
                    <a:pt x="3302" y="1034"/>
                    <a:pt x="3095" y="134"/>
                    <a:pt x="2910" y="41"/>
                  </a:cubicBezTo>
                  <a:cubicBezTo>
                    <a:pt x="2859" y="13"/>
                    <a:pt x="2815" y="0"/>
                    <a:pt x="2776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74"/>
            <p:cNvSpPr/>
            <p:nvPr/>
          </p:nvSpPr>
          <p:spPr>
            <a:xfrm>
              <a:off x="2182484" y="3374454"/>
              <a:ext cx="71668" cy="23460"/>
            </a:xfrm>
            <a:custGeom>
              <a:avLst/>
              <a:gdLst/>
              <a:ahLst/>
              <a:cxnLst/>
              <a:rect l="l" t="t" r="r" b="b"/>
              <a:pathLst>
                <a:path w="3672" h="1202" extrusionOk="0">
                  <a:moveTo>
                    <a:pt x="578" y="1"/>
                  </a:moveTo>
                  <a:cubicBezTo>
                    <a:pt x="255" y="1"/>
                    <a:pt x="1" y="278"/>
                    <a:pt x="1" y="578"/>
                  </a:cubicBezTo>
                  <a:cubicBezTo>
                    <a:pt x="1" y="901"/>
                    <a:pt x="255" y="1155"/>
                    <a:pt x="578" y="1155"/>
                  </a:cubicBezTo>
                  <a:lnTo>
                    <a:pt x="3094" y="1201"/>
                  </a:lnTo>
                  <a:cubicBezTo>
                    <a:pt x="3418" y="1201"/>
                    <a:pt x="3672" y="924"/>
                    <a:pt x="3672" y="624"/>
                  </a:cubicBezTo>
                  <a:cubicBezTo>
                    <a:pt x="3672" y="301"/>
                    <a:pt x="3394" y="47"/>
                    <a:pt x="3094" y="47"/>
                  </a:cubicBezTo>
                  <a:lnTo>
                    <a:pt x="578" y="1"/>
                  </a:ln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74"/>
            <p:cNvSpPr/>
            <p:nvPr/>
          </p:nvSpPr>
          <p:spPr>
            <a:xfrm>
              <a:off x="2182484" y="3394733"/>
              <a:ext cx="71668" cy="23460"/>
            </a:xfrm>
            <a:custGeom>
              <a:avLst/>
              <a:gdLst/>
              <a:ahLst/>
              <a:cxnLst/>
              <a:rect l="l" t="t" r="r" b="b"/>
              <a:pathLst>
                <a:path w="3672" h="1202" extrusionOk="0">
                  <a:moveTo>
                    <a:pt x="578" y="1"/>
                  </a:moveTo>
                  <a:cubicBezTo>
                    <a:pt x="255" y="1"/>
                    <a:pt x="1" y="278"/>
                    <a:pt x="1" y="578"/>
                  </a:cubicBezTo>
                  <a:cubicBezTo>
                    <a:pt x="1" y="901"/>
                    <a:pt x="255" y="1155"/>
                    <a:pt x="578" y="1155"/>
                  </a:cubicBezTo>
                  <a:lnTo>
                    <a:pt x="3094" y="1201"/>
                  </a:lnTo>
                  <a:cubicBezTo>
                    <a:pt x="3418" y="1201"/>
                    <a:pt x="3648" y="924"/>
                    <a:pt x="3672" y="624"/>
                  </a:cubicBezTo>
                  <a:cubicBezTo>
                    <a:pt x="3672" y="301"/>
                    <a:pt x="3394" y="47"/>
                    <a:pt x="3094" y="47"/>
                  </a:cubicBezTo>
                  <a:lnTo>
                    <a:pt x="578" y="1"/>
                  </a:ln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74"/>
            <p:cNvSpPr/>
            <p:nvPr/>
          </p:nvSpPr>
          <p:spPr>
            <a:xfrm>
              <a:off x="2182484" y="3415012"/>
              <a:ext cx="71668" cy="23460"/>
            </a:xfrm>
            <a:custGeom>
              <a:avLst/>
              <a:gdLst/>
              <a:ahLst/>
              <a:cxnLst/>
              <a:rect l="l" t="t" r="r" b="b"/>
              <a:pathLst>
                <a:path w="3672" h="1202" extrusionOk="0">
                  <a:moveTo>
                    <a:pt x="578" y="1"/>
                  </a:moveTo>
                  <a:cubicBezTo>
                    <a:pt x="255" y="1"/>
                    <a:pt x="1" y="278"/>
                    <a:pt x="1" y="578"/>
                  </a:cubicBezTo>
                  <a:cubicBezTo>
                    <a:pt x="1" y="901"/>
                    <a:pt x="255" y="1155"/>
                    <a:pt x="578" y="1155"/>
                  </a:cubicBezTo>
                  <a:lnTo>
                    <a:pt x="3094" y="1201"/>
                  </a:lnTo>
                  <a:cubicBezTo>
                    <a:pt x="3371" y="1201"/>
                    <a:pt x="3648" y="924"/>
                    <a:pt x="3672" y="624"/>
                  </a:cubicBezTo>
                  <a:cubicBezTo>
                    <a:pt x="3672" y="301"/>
                    <a:pt x="3394" y="47"/>
                    <a:pt x="3094" y="47"/>
                  </a:cubicBezTo>
                  <a:lnTo>
                    <a:pt x="578" y="1"/>
                  </a:ln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74"/>
            <p:cNvSpPr/>
            <p:nvPr/>
          </p:nvSpPr>
          <p:spPr>
            <a:xfrm>
              <a:off x="2182036" y="3435290"/>
              <a:ext cx="71668" cy="23460"/>
            </a:xfrm>
            <a:custGeom>
              <a:avLst/>
              <a:gdLst/>
              <a:ahLst/>
              <a:cxnLst/>
              <a:rect l="l" t="t" r="r" b="b"/>
              <a:pathLst>
                <a:path w="3672" h="1202" extrusionOk="0">
                  <a:moveTo>
                    <a:pt x="578" y="1"/>
                  </a:moveTo>
                  <a:cubicBezTo>
                    <a:pt x="255" y="1"/>
                    <a:pt x="1" y="278"/>
                    <a:pt x="1" y="578"/>
                  </a:cubicBezTo>
                  <a:cubicBezTo>
                    <a:pt x="1" y="901"/>
                    <a:pt x="255" y="1155"/>
                    <a:pt x="578" y="1155"/>
                  </a:cubicBezTo>
                  <a:lnTo>
                    <a:pt x="3094" y="1201"/>
                  </a:lnTo>
                  <a:cubicBezTo>
                    <a:pt x="3394" y="1201"/>
                    <a:pt x="3671" y="924"/>
                    <a:pt x="3671" y="624"/>
                  </a:cubicBezTo>
                  <a:cubicBezTo>
                    <a:pt x="3671" y="301"/>
                    <a:pt x="3394" y="47"/>
                    <a:pt x="3094" y="47"/>
                  </a:cubicBezTo>
                  <a:lnTo>
                    <a:pt x="578" y="1"/>
                  </a:ln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74"/>
            <p:cNvSpPr/>
            <p:nvPr/>
          </p:nvSpPr>
          <p:spPr>
            <a:xfrm>
              <a:off x="2242872" y="3395182"/>
              <a:ext cx="20" cy="40577"/>
            </a:xfrm>
            <a:custGeom>
              <a:avLst/>
              <a:gdLst/>
              <a:ahLst/>
              <a:cxnLst/>
              <a:rect l="l" t="t" r="r" b="b"/>
              <a:pathLst>
                <a:path w="1" h="2079" fill="none" extrusionOk="0">
                  <a:moveTo>
                    <a:pt x="0" y="1"/>
                  </a:moveTo>
                  <a:lnTo>
                    <a:pt x="0" y="2079"/>
                  </a:ln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74"/>
            <p:cNvSpPr/>
            <p:nvPr/>
          </p:nvSpPr>
          <p:spPr>
            <a:xfrm>
              <a:off x="2241974" y="3415909"/>
              <a:ext cx="27949" cy="18503"/>
            </a:xfrm>
            <a:custGeom>
              <a:avLst/>
              <a:gdLst/>
              <a:ahLst/>
              <a:cxnLst/>
              <a:rect l="l" t="t" r="r" b="b"/>
              <a:pathLst>
                <a:path w="1432" h="948" fill="none" extrusionOk="0">
                  <a:moveTo>
                    <a:pt x="1432" y="878"/>
                  </a:moveTo>
                  <a:cubicBezTo>
                    <a:pt x="1432" y="878"/>
                    <a:pt x="624" y="947"/>
                    <a:pt x="0" y="1"/>
                  </a:cubicBez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6" name="Google Shape;4546;p74"/>
          <p:cNvGrpSpPr/>
          <p:nvPr/>
        </p:nvGrpSpPr>
        <p:grpSpPr>
          <a:xfrm>
            <a:off x="3711016" y="2697762"/>
            <a:ext cx="1154772" cy="2296292"/>
            <a:chOff x="3482291" y="2288949"/>
            <a:chExt cx="1154772" cy="2296292"/>
          </a:xfrm>
        </p:grpSpPr>
        <p:sp>
          <p:nvSpPr>
            <p:cNvPr id="4547" name="Google Shape;4547;p74"/>
            <p:cNvSpPr/>
            <p:nvPr/>
          </p:nvSpPr>
          <p:spPr>
            <a:xfrm>
              <a:off x="3482291" y="2311648"/>
              <a:ext cx="346728" cy="684635"/>
            </a:xfrm>
            <a:custGeom>
              <a:avLst/>
              <a:gdLst/>
              <a:ahLst/>
              <a:cxnLst/>
              <a:rect l="l" t="t" r="r" b="b"/>
              <a:pathLst>
                <a:path w="17765" h="35078" extrusionOk="0">
                  <a:moveTo>
                    <a:pt x="15608" y="0"/>
                  </a:moveTo>
                  <a:cubicBezTo>
                    <a:pt x="12468" y="0"/>
                    <a:pt x="9295" y="4286"/>
                    <a:pt x="8114" y="6526"/>
                  </a:cubicBezTo>
                  <a:cubicBezTo>
                    <a:pt x="6267" y="10081"/>
                    <a:pt x="4397" y="15184"/>
                    <a:pt x="10" y="16084"/>
                  </a:cubicBezTo>
                  <a:lnTo>
                    <a:pt x="10" y="34946"/>
                  </a:lnTo>
                  <a:cubicBezTo>
                    <a:pt x="7" y="34943"/>
                    <a:pt x="5" y="34941"/>
                    <a:pt x="4" y="34941"/>
                  </a:cubicBezTo>
                  <a:lnTo>
                    <a:pt x="4" y="34941"/>
                  </a:lnTo>
                  <a:cubicBezTo>
                    <a:pt x="1" y="34941"/>
                    <a:pt x="125" y="35078"/>
                    <a:pt x="240" y="35078"/>
                  </a:cubicBezTo>
                  <a:cubicBezTo>
                    <a:pt x="273" y="35078"/>
                    <a:pt x="305" y="35067"/>
                    <a:pt x="333" y="35039"/>
                  </a:cubicBezTo>
                  <a:cubicBezTo>
                    <a:pt x="5620" y="32037"/>
                    <a:pt x="9222" y="27604"/>
                    <a:pt x="11854" y="22248"/>
                  </a:cubicBezTo>
                  <a:cubicBezTo>
                    <a:pt x="12962" y="20009"/>
                    <a:pt x="13886" y="17677"/>
                    <a:pt x="15317" y="15553"/>
                  </a:cubicBezTo>
                  <a:cubicBezTo>
                    <a:pt x="15587" y="15138"/>
                    <a:pt x="17162" y="13381"/>
                    <a:pt x="17646" y="13381"/>
                  </a:cubicBezTo>
                  <a:cubicBezTo>
                    <a:pt x="17700" y="13381"/>
                    <a:pt x="17741" y="13403"/>
                    <a:pt x="17764" y="13452"/>
                  </a:cubicBezTo>
                  <a:lnTo>
                    <a:pt x="16864" y="246"/>
                  </a:lnTo>
                  <a:cubicBezTo>
                    <a:pt x="16449" y="77"/>
                    <a:pt x="16029" y="0"/>
                    <a:pt x="15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74"/>
            <p:cNvSpPr/>
            <p:nvPr/>
          </p:nvSpPr>
          <p:spPr>
            <a:xfrm>
              <a:off x="3482487" y="2357905"/>
              <a:ext cx="342025" cy="511905"/>
            </a:xfrm>
            <a:custGeom>
              <a:avLst/>
              <a:gdLst/>
              <a:ahLst/>
              <a:cxnLst/>
              <a:rect l="l" t="t" r="r" b="b"/>
              <a:pathLst>
                <a:path w="17524" h="26228" extrusionOk="0">
                  <a:moveTo>
                    <a:pt x="16992" y="0"/>
                  </a:moveTo>
                  <a:cubicBezTo>
                    <a:pt x="15584" y="254"/>
                    <a:pt x="14337" y="924"/>
                    <a:pt x="13345" y="2055"/>
                  </a:cubicBezTo>
                  <a:cubicBezTo>
                    <a:pt x="12052" y="3440"/>
                    <a:pt x="11221" y="5172"/>
                    <a:pt x="10274" y="6788"/>
                  </a:cubicBezTo>
                  <a:cubicBezTo>
                    <a:pt x="8081" y="10482"/>
                    <a:pt x="5541" y="14107"/>
                    <a:pt x="2078" y="16738"/>
                  </a:cubicBezTo>
                  <a:cubicBezTo>
                    <a:pt x="1408" y="17223"/>
                    <a:pt x="716" y="17685"/>
                    <a:pt x="0" y="18101"/>
                  </a:cubicBezTo>
                  <a:lnTo>
                    <a:pt x="0" y="26227"/>
                  </a:lnTo>
                  <a:cubicBezTo>
                    <a:pt x="139" y="26181"/>
                    <a:pt x="254" y="26112"/>
                    <a:pt x="393" y="26019"/>
                  </a:cubicBezTo>
                  <a:cubicBezTo>
                    <a:pt x="2655" y="24796"/>
                    <a:pt x="4410" y="22949"/>
                    <a:pt x="6118" y="21033"/>
                  </a:cubicBezTo>
                  <a:cubicBezTo>
                    <a:pt x="7781" y="19139"/>
                    <a:pt x="9212" y="17085"/>
                    <a:pt x="10505" y="14915"/>
                  </a:cubicBezTo>
                  <a:cubicBezTo>
                    <a:pt x="11567" y="13137"/>
                    <a:pt x="12698" y="11336"/>
                    <a:pt x="14153" y="9835"/>
                  </a:cubicBezTo>
                  <a:cubicBezTo>
                    <a:pt x="15122" y="8843"/>
                    <a:pt x="16254" y="8035"/>
                    <a:pt x="17523" y="7642"/>
                  </a:cubicBezTo>
                  <a:lnTo>
                    <a:pt x="169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74"/>
            <p:cNvSpPr/>
            <p:nvPr/>
          </p:nvSpPr>
          <p:spPr>
            <a:xfrm>
              <a:off x="3482487" y="2414232"/>
              <a:ext cx="342025" cy="398801"/>
            </a:xfrm>
            <a:custGeom>
              <a:avLst/>
              <a:gdLst/>
              <a:ahLst/>
              <a:cxnLst/>
              <a:rect l="l" t="t" r="r" b="b"/>
              <a:pathLst>
                <a:path w="17524" h="20433" extrusionOk="0">
                  <a:moveTo>
                    <a:pt x="16992" y="0"/>
                  </a:moveTo>
                  <a:cubicBezTo>
                    <a:pt x="15584" y="254"/>
                    <a:pt x="14337" y="924"/>
                    <a:pt x="13345" y="2055"/>
                  </a:cubicBezTo>
                  <a:cubicBezTo>
                    <a:pt x="12052" y="3440"/>
                    <a:pt x="11221" y="5172"/>
                    <a:pt x="10274" y="6788"/>
                  </a:cubicBezTo>
                  <a:cubicBezTo>
                    <a:pt x="8081" y="10482"/>
                    <a:pt x="5541" y="14106"/>
                    <a:pt x="2078" y="16738"/>
                  </a:cubicBezTo>
                  <a:cubicBezTo>
                    <a:pt x="1408" y="17223"/>
                    <a:pt x="716" y="17685"/>
                    <a:pt x="0" y="18100"/>
                  </a:cubicBezTo>
                  <a:lnTo>
                    <a:pt x="0" y="20432"/>
                  </a:lnTo>
                  <a:cubicBezTo>
                    <a:pt x="139" y="20386"/>
                    <a:pt x="254" y="20317"/>
                    <a:pt x="393" y="20224"/>
                  </a:cubicBezTo>
                  <a:cubicBezTo>
                    <a:pt x="2655" y="19001"/>
                    <a:pt x="4410" y="17154"/>
                    <a:pt x="6118" y="15238"/>
                  </a:cubicBezTo>
                  <a:cubicBezTo>
                    <a:pt x="7781" y="13321"/>
                    <a:pt x="9212" y="11290"/>
                    <a:pt x="10505" y="9120"/>
                  </a:cubicBezTo>
                  <a:cubicBezTo>
                    <a:pt x="11567" y="7342"/>
                    <a:pt x="12698" y="5541"/>
                    <a:pt x="14153" y="4040"/>
                  </a:cubicBezTo>
                  <a:cubicBezTo>
                    <a:pt x="15122" y="3048"/>
                    <a:pt x="16254" y="2263"/>
                    <a:pt x="17523" y="1824"/>
                  </a:cubicBezTo>
                  <a:lnTo>
                    <a:pt x="169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74"/>
            <p:cNvSpPr/>
            <p:nvPr/>
          </p:nvSpPr>
          <p:spPr>
            <a:xfrm>
              <a:off x="4028157" y="3421316"/>
              <a:ext cx="159985" cy="48247"/>
            </a:xfrm>
            <a:custGeom>
              <a:avLst/>
              <a:gdLst/>
              <a:ahLst/>
              <a:cxnLst/>
              <a:rect l="l" t="t" r="r" b="b"/>
              <a:pathLst>
                <a:path w="8197" h="2472" extrusionOk="0">
                  <a:moveTo>
                    <a:pt x="1" y="1"/>
                  </a:moveTo>
                  <a:lnTo>
                    <a:pt x="1" y="2471"/>
                  </a:lnTo>
                  <a:lnTo>
                    <a:pt x="8197" y="2471"/>
                  </a:lnTo>
                  <a:cubicBezTo>
                    <a:pt x="5403" y="1917"/>
                    <a:pt x="2702" y="947"/>
                    <a:pt x="1" y="1"/>
                  </a:cubicBezTo>
                  <a:close/>
                </a:path>
              </a:pathLst>
            </a:custGeom>
            <a:solidFill>
              <a:srgbClr val="191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74"/>
            <p:cNvSpPr/>
            <p:nvPr/>
          </p:nvSpPr>
          <p:spPr>
            <a:xfrm>
              <a:off x="4028157" y="2892040"/>
              <a:ext cx="492544" cy="573561"/>
            </a:xfrm>
            <a:custGeom>
              <a:avLst/>
              <a:gdLst/>
              <a:ahLst/>
              <a:cxnLst/>
              <a:rect l="l" t="t" r="r" b="b"/>
              <a:pathLst>
                <a:path w="25236" h="29387" extrusionOk="0">
                  <a:moveTo>
                    <a:pt x="1322" y="0"/>
                  </a:moveTo>
                  <a:cubicBezTo>
                    <a:pt x="1184" y="0"/>
                    <a:pt x="1043" y="6"/>
                    <a:pt x="901" y="15"/>
                  </a:cubicBezTo>
                  <a:lnTo>
                    <a:pt x="1" y="384"/>
                  </a:lnTo>
                  <a:lnTo>
                    <a:pt x="1" y="26288"/>
                  </a:lnTo>
                  <a:cubicBezTo>
                    <a:pt x="4223" y="27790"/>
                    <a:pt x="8617" y="29386"/>
                    <a:pt x="13054" y="29386"/>
                  </a:cubicBezTo>
                  <a:cubicBezTo>
                    <a:pt x="14004" y="29386"/>
                    <a:pt x="14955" y="29313"/>
                    <a:pt x="15908" y="29150"/>
                  </a:cubicBezTo>
                  <a:cubicBezTo>
                    <a:pt x="19463" y="28527"/>
                    <a:pt x="22972" y="26449"/>
                    <a:pt x="24242" y="22940"/>
                  </a:cubicBezTo>
                  <a:cubicBezTo>
                    <a:pt x="25235" y="20285"/>
                    <a:pt x="25120" y="16083"/>
                    <a:pt x="22695" y="14190"/>
                  </a:cubicBezTo>
                  <a:cubicBezTo>
                    <a:pt x="19486" y="11674"/>
                    <a:pt x="14384" y="13474"/>
                    <a:pt x="12837" y="8788"/>
                  </a:cubicBezTo>
                  <a:cubicBezTo>
                    <a:pt x="12075" y="6456"/>
                    <a:pt x="11868" y="3455"/>
                    <a:pt x="8705" y="3293"/>
                  </a:cubicBezTo>
                  <a:cubicBezTo>
                    <a:pt x="8478" y="3281"/>
                    <a:pt x="8255" y="3277"/>
                    <a:pt x="8034" y="3277"/>
                  </a:cubicBezTo>
                  <a:cubicBezTo>
                    <a:pt x="7465" y="3277"/>
                    <a:pt x="6913" y="3305"/>
                    <a:pt x="6380" y="3305"/>
                  </a:cubicBezTo>
                  <a:cubicBezTo>
                    <a:pt x="5046" y="3305"/>
                    <a:pt x="3823" y="3133"/>
                    <a:pt x="2725" y="1931"/>
                  </a:cubicBezTo>
                  <a:cubicBezTo>
                    <a:pt x="2494" y="1700"/>
                    <a:pt x="2656" y="1400"/>
                    <a:pt x="2887" y="1261"/>
                  </a:cubicBezTo>
                  <a:cubicBezTo>
                    <a:pt x="2794" y="1077"/>
                    <a:pt x="2748" y="915"/>
                    <a:pt x="2702" y="730"/>
                  </a:cubicBezTo>
                  <a:cubicBezTo>
                    <a:pt x="2494" y="125"/>
                    <a:pt x="1945" y="0"/>
                    <a:pt x="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74"/>
            <p:cNvSpPr/>
            <p:nvPr/>
          </p:nvSpPr>
          <p:spPr>
            <a:xfrm>
              <a:off x="3714081" y="4415342"/>
              <a:ext cx="222636" cy="156843"/>
            </a:xfrm>
            <a:custGeom>
              <a:avLst/>
              <a:gdLst/>
              <a:ahLst/>
              <a:cxnLst/>
              <a:rect l="l" t="t" r="r" b="b"/>
              <a:pathLst>
                <a:path w="11407" h="8036" extrusionOk="0">
                  <a:moveTo>
                    <a:pt x="11406" y="1"/>
                  </a:moveTo>
                  <a:lnTo>
                    <a:pt x="8220" y="116"/>
                  </a:lnTo>
                  <a:cubicBezTo>
                    <a:pt x="8428" y="1548"/>
                    <a:pt x="7735" y="3071"/>
                    <a:pt x="6558" y="3741"/>
                  </a:cubicBezTo>
                  <a:cubicBezTo>
                    <a:pt x="5750" y="4203"/>
                    <a:pt x="4826" y="4249"/>
                    <a:pt x="3949" y="4503"/>
                  </a:cubicBezTo>
                  <a:cubicBezTo>
                    <a:pt x="2287" y="5034"/>
                    <a:pt x="809" y="6327"/>
                    <a:pt x="1" y="8035"/>
                  </a:cubicBezTo>
                  <a:lnTo>
                    <a:pt x="11406" y="8035"/>
                  </a:lnTo>
                  <a:lnTo>
                    <a:pt x="11406" y="1"/>
                  </a:lnTo>
                  <a:close/>
                </a:path>
              </a:pathLst>
            </a:custGeom>
            <a:solidFill>
              <a:srgbClr val="D33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74"/>
            <p:cNvSpPr/>
            <p:nvPr/>
          </p:nvSpPr>
          <p:spPr>
            <a:xfrm>
              <a:off x="3708226" y="4559986"/>
              <a:ext cx="239753" cy="25256"/>
            </a:xfrm>
            <a:custGeom>
              <a:avLst/>
              <a:gdLst/>
              <a:ahLst/>
              <a:cxnLst/>
              <a:rect l="l" t="t" r="r" b="b"/>
              <a:pathLst>
                <a:path w="12284" h="1294" extrusionOk="0">
                  <a:moveTo>
                    <a:pt x="624" y="1"/>
                  </a:moveTo>
                  <a:cubicBezTo>
                    <a:pt x="301" y="1"/>
                    <a:pt x="1" y="278"/>
                    <a:pt x="1" y="624"/>
                  </a:cubicBezTo>
                  <a:lnTo>
                    <a:pt x="1" y="670"/>
                  </a:lnTo>
                  <a:cubicBezTo>
                    <a:pt x="1" y="1017"/>
                    <a:pt x="278" y="1294"/>
                    <a:pt x="624" y="1294"/>
                  </a:cubicBezTo>
                  <a:lnTo>
                    <a:pt x="11660" y="1294"/>
                  </a:lnTo>
                  <a:cubicBezTo>
                    <a:pt x="11983" y="1294"/>
                    <a:pt x="12283" y="1017"/>
                    <a:pt x="12283" y="670"/>
                  </a:cubicBezTo>
                  <a:lnTo>
                    <a:pt x="12283" y="624"/>
                  </a:lnTo>
                  <a:cubicBezTo>
                    <a:pt x="12283" y="301"/>
                    <a:pt x="12006" y="1"/>
                    <a:pt x="1166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74"/>
            <p:cNvSpPr/>
            <p:nvPr/>
          </p:nvSpPr>
          <p:spPr>
            <a:xfrm>
              <a:off x="4189020" y="4268902"/>
              <a:ext cx="150987" cy="287961"/>
            </a:xfrm>
            <a:custGeom>
              <a:avLst/>
              <a:gdLst/>
              <a:ahLst/>
              <a:cxnLst/>
              <a:rect l="l" t="t" r="r" b="b"/>
              <a:pathLst>
                <a:path w="7736" h="14754" extrusionOk="0">
                  <a:moveTo>
                    <a:pt x="1848" y="1"/>
                  </a:moveTo>
                  <a:lnTo>
                    <a:pt x="1" y="2886"/>
                  </a:lnTo>
                  <a:cubicBezTo>
                    <a:pt x="1178" y="3556"/>
                    <a:pt x="1871" y="5080"/>
                    <a:pt x="1640" y="6511"/>
                  </a:cubicBezTo>
                  <a:cubicBezTo>
                    <a:pt x="1502" y="7458"/>
                    <a:pt x="994" y="8312"/>
                    <a:pt x="647" y="9212"/>
                  </a:cubicBezTo>
                  <a:cubicBezTo>
                    <a:pt x="24" y="11013"/>
                    <a:pt x="116" y="13045"/>
                    <a:pt x="878" y="14753"/>
                  </a:cubicBezTo>
                  <a:lnTo>
                    <a:pt x="7735" y="4803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rgbClr val="D33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74"/>
            <p:cNvSpPr/>
            <p:nvPr/>
          </p:nvSpPr>
          <p:spPr>
            <a:xfrm>
              <a:off x="4196690" y="4352906"/>
              <a:ext cx="155476" cy="212975"/>
            </a:xfrm>
            <a:custGeom>
              <a:avLst/>
              <a:gdLst/>
              <a:ahLst/>
              <a:cxnLst/>
              <a:rect l="l" t="t" r="r" b="b"/>
              <a:pathLst>
                <a:path w="7966" h="10912" extrusionOk="0">
                  <a:moveTo>
                    <a:pt x="7293" y="0"/>
                  </a:moveTo>
                  <a:cubicBezTo>
                    <a:pt x="7124" y="0"/>
                    <a:pt x="6955" y="83"/>
                    <a:pt x="6834" y="245"/>
                  </a:cubicBezTo>
                  <a:lnTo>
                    <a:pt x="208" y="9895"/>
                  </a:lnTo>
                  <a:cubicBezTo>
                    <a:pt x="0" y="10195"/>
                    <a:pt x="70" y="10565"/>
                    <a:pt x="324" y="10772"/>
                  </a:cubicBezTo>
                  <a:cubicBezTo>
                    <a:pt x="428" y="10867"/>
                    <a:pt x="552" y="10911"/>
                    <a:pt x="674" y="10911"/>
                  </a:cubicBezTo>
                  <a:cubicBezTo>
                    <a:pt x="850" y="10911"/>
                    <a:pt x="1023" y="10820"/>
                    <a:pt x="1132" y="10657"/>
                  </a:cubicBezTo>
                  <a:lnTo>
                    <a:pt x="7758" y="984"/>
                  </a:lnTo>
                  <a:cubicBezTo>
                    <a:pt x="7965" y="706"/>
                    <a:pt x="7919" y="314"/>
                    <a:pt x="7642" y="129"/>
                  </a:cubicBezTo>
                  <a:cubicBezTo>
                    <a:pt x="7536" y="43"/>
                    <a:pt x="7414" y="0"/>
                    <a:pt x="729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74"/>
            <p:cNvSpPr/>
            <p:nvPr/>
          </p:nvSpPr>
          <p:spPr>
            <a:xfrm>
              <a:off x="3991210" y="2948641"/>
              <a:ext cx="104555" cy="156726"/>
            </a:xfrm>
            <a:custGeom>
              <a:avLst/>
              <a:gdLst/>
              <a:ahLst/>
              <a:cxnLst/>
              <a:rect l="l" t="t" r="r" b="b"/>
              <a:pathLst>
                <a:path w="5357" h="8030" extrusionOk="0">
                  <a:moveTo>
                    <a:pt x="5172" y="0"/>
                  </a:moveTo>
                  <a:lnTo>
                    <a:pt x="5172" y="0"/>
                  </a:lnTo>
                  <a:cubicBezTo>
                    <a:pt x="4849" y="70"/>
                    <a:pt x="4133" y="1109"/>
                    <a:pt x="3810" y="1132"/>
                  </a:cubicBezTo>
                  <a:cubicBezTo>
                    <a:pt x="3772" y="1127"/>
                    <a:pt x="3733" y="1126"/>
                    <a:pt x="3694" y="1126"/>
                  </a:cubicBezTo>
                  <a:cubicBezTo>
                    <a:pt x="3518" y="1126"/>
                    <a:pt x="3333" y="1163"/>
                    <a:pt x="3164" y="1201"/>
                  </a:cubicBezTo>
                  <a:cubicBezTo>
                    <a:pt x="2679" y="1270"/>
                    <a:pt x="2009" y="1478"/>
                    <a:pt x="1524" y="1570"/>
                  </a:cubicBezTo>
                  <a:cubicBezTo>
                    <a:pt x="1778" y="3464"/>
                    <a:pt x="947" y="5287"/>
                    <a:pt x="1" y="6973"/>
                  </a:cubicBezTo>
                  <a:cubicBezTo>
                    <a:pt x="231" y="7111"/>
                    <a:pt x="439" y="7227"/>
                    <a:pt x="670" y="7365"/>
                  </a:cubicBezTo>
                  <a:cubicBezTo>
                    <a:pt x="832" y="7481"/>
                    <a:pt x="1016" y="7596"/>
                    <a:pt x="1201" y="7688"/>
                  </a:cubicBezTo>
                  <a:cubicBezTo>
                    <a:pt x="1647" y="7912"/>
                    <a:pt x="2141" y="8029"/>
                    <a:pt x="2640" y="8029"/>
                  </a:cubicBezTo>
                  <a:cubicBezTo>
                    <a:pt x="2916" y="8029"/>
                    <a:pt x="3193" y="7993"/>
                    <a:pt x="3464" y="7919"/>
                  </a:cubicBezTo>
                  <a:cubicBezTo>
                    <a:pt x="4202" y="7735"/>
                    <a:pt x="4895" y="7227"/>
                    <a:pt x="5357" y="6580"/>
                  </a:cubicBezTo>
                  <a:cubicBezTo>
                    <a:pt x="4641" y="5818"/>
                    <a:pt x="4503" y="4687"/>
                    <a:pt x="4526" y="3625"/>
                  </a:cubicBezTo>
                  <a:cubicBezTo>
                    <a:pt x="4549" y="2886"/>
                    <a:pt x="5011" y="693"/>
                    <a:pt x="5172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74"/>
            <p:cNvSpPr/>
            <p:nvPr/>
          </p:nvSpPr>
          <p:spPr>
            <a:xfrm>
              <a:off x="3788892" y="3068205"/>
              <a:ext cx="513252" cy="502732"/>
            </a:xfrm>
            <a:custGeom>
              <a:avLst/>
              <a:gdLst/>
              <a:ahLst/>
              <a:cxnLst/>
              <a:rect l="l" t="t" r="r" b="b"/>
              <a:pathLst>
                <a:path w="26297" h="25758" extrusionOk="0">
                  <a:moveTo>
                    <a:pt x="14783" y="0"/>
                  </a:moveTo>
                  <a:cubicBezTo>
                    <a:pt x="13528" y="0"/>
                    <a:pt x="10730" y="262"/>
                    <a:pt x="10621" y="408"/>
                  </a:cubicBezTo>
                  <a:cubicBezTo>
                    <a:pt x="10413" y="662"/>
                    <a:pt x="10182" y="1008"/>
                    <a:pt x="9766" y="1309"/>
                  </a:cubicBezTo>
                  <a:cubicBezTo>
                    <a:pt x="9305" y="1609"/>
                    <a:pt x="8658" y="1770"/>
                    <a:pt x="8104" y="1909"/>
                  </a:cubicBezTo>
                  <a:cubicBezTo>
                    <a:pt x="6442" y="2301"/>
                    <a:pt x="4803" y="2463"/>
                    <a:pt x="3233" y="3294"/>
                  </a:cubicBezTo>
                  <a:cubicBezTo>
                    <a:pt x="1224" y="4356"/>
                    <a:pt x="0" y="6734"/>
                    <a:pt x="208" y="8996"/>
                  </a:cubicBezTo>
                  <a:cubicBezTo>
                    <a:pt x="347" y="10566"/>
                    <a:pt x="1455" y="12044"/>
                    <a:pt x="2194" y="13383"/>
                  </a:cubicBezTo>
                  <a:cubicBezTo>
                    <a:pt x="3140" y="15115"/>
                    <a:pt x="4295" y="16777"/>
                    <a:pt x="4964" y="18647"/>
                  </a:cubicBezTo>
                  <a:cubicBezTo>
                    <a:pt x="5726" y="20817"/>
                    <a:pt x="6326" y="23495"/>
                    <a:pt x="6188" y="25758"/>
                  </a:cubicBezTo>
                  <a:lnTo>
                    <a:pt x="19694" y="25758"/>
                  </a:lnTo>
                  <a:cubicBezTo>
                    <a:pt x="18470" y="23218"/>
                    <a:pt x="20687" y="19617"/>
                    <a:pt x="22003" y="17308"/>
                  </a:cubicBezTo>
                  <a:cubicBezTo>
                    <a:pt x="23226" y="15091"/>
                    <a:pt x="24265" y="13014"/>
                    <a:pt x="25165" y="10636"/>
                  </a:cubicBezTo>
                  <a:cubicBezTo>
                    <a:pt x="25812" y="8996"/>
                    <a:pt x="26297" y="6595"/>
                    <a:pt x="25142" y="5072"/>
                  </a:cubicBezTo>
                  <a:cubicBezTo>
                    <a:pt x="23780" y="3248"/>
                    <a:pt x="21425" y="2301"/>
                    <a:pt x="19278" y="1863"/>
                  </a:cubicBezTo>
                  <a:cubicBezTo>
                    <a:pt x="17339" y="1470"/>
                    <a:pt x="15584" y="200"/>
                    <a:pt x="15377" y="62"/>
                  </a:cubicBezTo>
                  <a:cubicBezTo>
                    <a:pt x="15338" y="18"/>
                    <a:pt x="15114" y="0"/>
                    <a:pt x="14783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74"/>
            <p:cNvSpPr/>
            <p:nvPr/>
          </p:nvSpPr>
          <p:spPr>
            <a:xfrm>
              <a:off x="4034929" y="2912573"/>
              <a:ext cx="42372" cy="66281"/>
            </a:xfrm>
            <a:custGeom>
              <a:avLst/>
              <a:gdLst/>
              <a:ahLst/>
              <a:cxnLst/>
              <a:rect l="l" t="t" r="r" b="b"/>
              <a:pathLst>
                <a:path w="2171" h="3396" extrusionOk="0">
                  <a:moveTo>
                    <a:pt x="1474" y="0"/>
                  </a:moveTo>
                  <a:cubicBezTo>
                    <a:pt x="1348" y="0"/>
                    <a:pt x="1222" y="17"/>
                    <a:pt x="1131" y="48"/>
                  </a:cubicBezTo>
                  <a:cubicBezTo>
                    <a:pt x="416" y="186"/>
                    <a:pt x="0" y="948"/>
                    <a:pt x="92" y="1618"/>
                  </a:cubicBezTo>
                  <a:cubicBezTo>
                    <a:pt x="208" y="2287"/>
                    <a:pt x="693" y="2887"/>
                    <a:pt x="1247" y="3395"/>
                  </a:cubicBezTo>
                  <a:cubicBezTo>
                    <a:pt x="1524" y="2541"/>
                    <a:pt x="1732" y="1825"/>
                    <a:pt x="2009" y="1017"/>
                  </a:cubicBezTo>
                  <a:cubicBezTo>
                    <a:pt x="2101" y="694"/>
                    <a:pt x="2170" y="302"/>
                    <a:pt x="1893" y="94"/>
                  </a:cubicBezTo>
                  <a:cubicBezTo>
                    <a:pt x="1802" y="29"/>
                    <a:pt x="1638" y="0"/>
                    <a:pt x="1474" y="0"/>
                  </a:cubicBezTo>
                  <a:close/>
                </a:path>
              </a:pathLst>
            </a:custGeom>
            <a:solidFill>
              <a:srgbClr val="2F1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74"/>
            <p:cNvSpPr/>
            <p:nvPr/>
          </p:nvSpPr>
          <p:spPr>
            <a:xfrm>
              <a:off x="3989864" y="2871586"/>
              <a:ext cx="94191" cy="163596"/>
            </a:xfrm>
            <a:custGeom>
              <a:avLst/>
              <a:gdLst/>
              <a:ahLst/>
              <a:cxnLst/>
              <a:rect l="l" t="t" r="r" b="b"/>
              <a:pathLst>
                <a:path w="4826" h="8382" extrusionOk="0">
                  <a:moveTo>
                    <a:pt x="2517" y="1"/>
                  </a:moveTo>
                  <a:cubicBezTo>
                    <a:pt x="1501" y="1"/>
                    <a:pt x="624" y="647"/>
                    <a:pt x="277" y="1524"/>
                  </a:cubicBezTo>
                  <a:cubicBezTo>
                    <a:pt x="162" y="1801"/>
                    <a:pt x="93" y="2078"/>
                    <a:pt x="93" y="2402"/>
                  </a:cubicBezTo>
                  <a:lnTo>
                    <a:pt x="70" y="5888"/>
                  </a:lnTo>
                  <a:cubicBezTo>
                    <a:pt x="0" y="5911"/>
                    <a:pt x="0" y="5957"/>
                    <a:pt x="0" y="6003"/>
                  </a:cubicBezTo>
                  <a:lnTo>
                    <a:pt x="0" y="6096"/>
                  </a:lnTo>
                  <a:lnTo>
                    <a:pt x="0" y="6119"/>
                  </a:lnTo>
                  <a:lnTo>
                    <a:pt x="0" y="6142"/>
                  </a:lnTo>
                  <a:lnTo>
                    <a:pt x="0" y="6234"/>
                  </a:lnTo>
                  <a:lnTo>
                    <a:pt x="0" y="6257"/>
                  </a:lnTo>
                  <a:cubicBezTo>
                    <a:pt x="0" y="6303"/>
                    <a:pt x="0" y="6350"/>
                    <a:pt x="47" y="6373"/>
                  </a:cubicBezTo>
                  <a:cubicBezTo>
                    <a:pt x="47" y="6419"/>
                    <a:pt x="70" y="6465"/>
                    <a:pt x="70" y="6488"/>
                  </a:cubicBezTo>
                  <a:lnTo>
                    <a:pt x="70" y="6534"/>
                  </a:lnTo>
                  <a:lnTo>
                    <a:pt x="70" y="6557"/>
                  </a:lnTo>
                  <a:cubicBezTo>
                    <a:pt x="70" y="6580"/>
                    <a:pt x="93" y="6603"/>
                    <a:pt x="93" y="6650"/>
                  </a:cubicBezTo>
                  <a:cubicBezTo>
                    <a:pt x="116" y="6719"/>
                    <a:pt x="162" y="6788"/>
                    <a:pt x="185" y="6881"/>
                  </a:cubicBezTo>
                  <a:cubicBezTo>
                    <a:pt x="185" y="6904"/>
                    <a:pt x="208" y="6904"/>
                    <a:pt x="208" y="6927"/>
                  </a:cubicBezTo>
                  <a:cubicBezTo>
                    <a:pt x="277" y="7065"/>
                    <a:pt x="347" y="7227"/>
                    <a:pt x="462" y="7365"/>
                  </a:cubicBezTo>
                  <a:cubicBezTo>
                    <a:pt x="508" y="7388"/>
                    <a:pt x="531" y="7412"/>
                    <a:pt x="531" y="7458"/>
                  </a:cubicBezTo>
                  <a:cubicBezTo>
                    <a:pt x="531" y="7481"/>
                    <a:pt x="554" y="7481"/>
                    <a:pt x="554" y="7504"/>
                  </a:cubicBezTo>
                  <a:cubicBezTo>
                    <a:pt x="578" y="7527"/>
                    <a:pt x="578" y="7573"/>
                    <a:pt x="624" y="7596"/>
                  </a:cubicBezTo>
                  <a:lnTo>
                    <a:pt x="785" y="7758"/>
                  </a:lnTo>
                  <a:cubicBezTo>
                    <a:pt x="808" y="7804"/>
                    <a:pt x="855" y="7827"/>
                    <a:pt x="878" y="7827"/>
                  </a:cubicBezTo>
                  <a:cubicBezTo>
                    <a:pt x="993" y="7919"/>
                    <a:pt x="1109" y="7989"/>
                    <a:pt x="1247" y="8081"/>
                  </a:cubicBezTo>
                  <a:cubicBezTo>
                    <a:pt x="1362" y="8150"/>
                    <a:pt x="1455" y="8196"/>
                    <a:pt x="1570" y="8220"/>
                  </a:cubicBezTo>
                  <a:cubicBezTo>
                    <a:pt x="1593" y="8220"/>
                    <a:pt x="1616" y="8266"/>
                    <a:pt x="1663" y="8266"/>
                  </a:cubicBezTo>
                  <a:cubicBezTo>
                    <a:pt x="1686" y="8266"/>
                    <a:pt x="1686" y="8266"/>
                    <a:pt x="1709" y="8289"/>
                  </a:cubicBezTo>
                  <a:lnTo>
                    <a:pt x="1778" y="8289"/>
                  </a:lnTo>
                  <a:cubicBezTo>
                    <a:pt x="1801" y="8289"/>
                    <a:pt x="1824" y="8312"/>
                    <a:pt x="1847" y="8312"/>
                  </a:cubicBezTo>
                  <a:cubicBezTo>
                    <a:pt x="2032" y="8335"/>
                    <a:pt x="2194" y="8381"/>
                    <a:pt x="2378" y="8381"/>
                  </a:cubicBezTo>
                  <a:lnTo>
                    <a:pt x="2494" y="8381"/>
                  </a:lnTo>
                  <a:cubicBezTo>
                    <a:pt x="2932" y="8335"/>
                    <a:pt x="3325" y="8220"/>
                    <a:pt x="3694" y="7989"/>
                  </a:cubicBezTo>
                  <a:cubicBezTo>
                    <a:pt x="4364" y="7550"/>
                    <a:pt x="4802" y="6834"/>
                    <a:pt x="4802" y="6003"/>
                  </a:cubicBezTo>
                  <a:lnTo>
                    <a:pt x="4802" y="5426"/>
                  </a:lnTo>
                  <a:lnTo>
                    <a:pt x="4826" y="3741"/>
                  </a:lnTo>
                  <a:lnTo>
                    <a:pt x="4826" y="3233"/>
                  </a:lnTo>
                  <a:lnTo>
                    <a:pt x="4826" y="2517"/>
                  </a:lnTo>
                  <a:lnTo>
                    <a:pt x="4826" y="2402"/>
                  </a:lnTo>
                  <a:lnTo>
                    <a:pt x="4826" y="2332"/>
                  </a:lnTo>
                  <a:lnTo>
                    <a:pt x="4826" y="2286"/>
                  </a:lnTo>
                  <a:lnTo>
                    <a:pt x="4826" y="2217"/>
                  </a:lnTo>
                  <a:lnTo>
                    <a:pt x="4826" y="2194"/>
                  </a:lnTo>
                  <a:lnTo>
                    <a:pt x="4826" y="2171"/>
                  </a:lnTo>
                  <a:lnTo>
                    <a:pt x="4826" y="2148"/>
                  </a:lnTo>
                  <a:lnTo>
                    <a:pt x="4826" y="2078"/>
                  </a:lnTo>
                  <a:lnTo>
                    <a:pt x="4826" y="2055"/>
                  </a:lnTo>
                  <a:lnTo>
                    <a:pt x="4826" y="2032"/>
                  </a:lnTo>
                  <a:cubicBezTo>
                    <a:pt x="4826" y="1986"/>
                    <a:pt x="4826" y="1963"/>
                    <a:pt x="4802" y="1940"/>
                  </a:cubicBezTo>
                  <a:lnTo>
                    <a:pt x="4802" y="1871"/>
                  </a:lnTo>
                  <a:lnTo>
                    <a:pt x="4802" y="1824"/>
                  </a:lnTo>
                  <a:lnTo>
                    <a:pt x="4802" y="1755"/>
                  </a:lnTo>
                  <a:cubicBezTo>
                    <a:pt x="4802" y="1732"/>
                    <a:pt x="4802" y="1732"/>
                    <a:pt x="4779" y="1709"/>
                  </a:cubicBezTo>
                  <a:cubicBezTo>
                    <a:pt x="4779" y="1686"/>
                    <a:pt x="4779" y="1686"/>
                    <a:pt x="4733" y="1640"/>
                  </a:cubicBezTo>
                  <a:cubicBezTo>
                    <a:pt x="4733" y="1617"/>
                    <a:pt x="4733" y="1617"/>
                    <a:pt x="4710" y="1594"/>
                  </a:cubicBezTo>
                  <a:cubicBezTo>
                    <a:pt x="4710" y="1570"/>
                    <a:pt x="4687" y="1524"/>
                    <a:pt x="4687" y="1501"/>
                  </a:cubicBezTo>
                  <a:lnTo>
                    <a:pt x="4687" y="1478"/>
                  </a:lnTo>
                  <a:cubicBezTo>
                    <a:pt x="4687" y="1455"/>
                    <a:pt x="4664" y="1409"/>
                    <a:pt x="4664" y="1386"/>
                  </a:cubicBezTo>
                  <a:lnTo>
                    <a:pt x="4664" y="1363"/>
                  </a:lnTo>
                  <a:cubicBezTo>
                    <a:pt x="4664" y="1340"/>
                    <a:pt x="4618" y="1293"/>
                    <a:pt x="4618" y="1270"/>
                  </a:cubicBezTo>
                  <a:cubicBezTo>
                    <a:pt x="4225" y="532"/>
                    <a:pt x="3440" y="1"/>
                    <a:pt x="2517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74"/>
            <p:cNvSpPr/>
            <p:nvPr/>
          </p:nvSpPr>
          <p:spPr>
            <a:xfrm>
              <a:off x="3996617" y="2870688"/>
              <a:ext cx="86989" cy="97353"/>
            </a:xfrm>
            <a:custGeom>
              <a:avLst/>
              <a:gdLst/>
              <a:ahLst/>
              <a:cxnLst/>
              <a:rect l="l" t="t" r="r" b="b"/>
              <a:pathLst>
                <a:path w="4457" h="4988" extrusionOk="0">
                  <a:moveTo>
                    <a:pt x="2148" y="0"/>
                  </a:moveTo>
                  <a:cubicBezTo>
                    <a:pt x="1224" y="0"/>
                    <a:pt x="416" y="508"/>
                    <a:pt x="1" y="1270"/>
                  </a:cubicBezTo>
                  <a:cubicBezTo>
                    <a:pt x="262" y="1923"/>
                    <a:pt x="851" y="2330"/>
                    <a:pt x="1465" y="2330"/>
                  </a:cubicBezTo>
                  <a:cubicBezTo>
                    <a:pt x="1828" y="2330"/>
                    <a:pt x="2200" y="2188"/>
                    <a:pt x="2517" y="1870"/>
                  </a:cubicBezTo>
                  <a:cubicBezTo>
                    <a:pt x="2578" y="1810"/>
                    <a:pt x="2661" y="1782"/>
                    <a:pt x="2744" y="1782"/>
                  </a:cubicBezTo>
                  <a:cubicBezTo>
                    <a:pt x="2915" y="1782"/>
                    <a:pt x="3087" y="1900"/>
                    <a:pt x="3071" y="2101"/>
                  </a:cubicBezTo>
                  <a:cubicBezTo>
                    <a:pt x="2910" y="3487"/>
                    <a:pt x="3533" y="4433"/>
                    <a:pt x="4456" y="4987"/>
                  </a:cubicBezTo>
                  <a:lnTo>
                    <a:pt x="4456" y="3741"/>
                  </a:lnTo>
                  <a:lnTo>
                    <a:pt x="4456" y="3210"/>
                  </a:lnTo>
                  <a:lnTo>
                    <a:pt x="4456" y="2494"/>
                  </a:lnTo>
                  <a:lnTo>
                    <a:pt x="4456" y="2378"/>
                  </a:lnTo>
                  <a:lnTo>
                    <a:pt x="4456" y="2332"/>
                  </a:lnTo>
                  <a:lnTo>
                    <a:pt x="4456" y="2263"/>
                  </a:lnTo>
                  <a:lnTo>
                    <a:pt x="4456" y="2217"/>
                  </a:lnTo>
                  <a:lnTo>
                    <a:pt x="4456" y="2194"/>
                  </a:lnTo>
                  <a:lnTo>
                    <a:pt x="4456" y="2147"/>
                  </a:lnTo>
                  <a:lnTo>
                    <a:pt x="4456" y="2124"/>
                  </a:lnTo>
                  <a:lnTo>
                    <a:pt x="4456" y="2078"/>
                  </a:lnTo>
                  <a:lnTo>
                    <a:pt x="4456" y="2032"/>
                  </a:lnTo>
                  <a:lnTo>
                    <a:pt x="4456" y="2009"/>
                  </a:lnTo>
                  <a:cubicBezTo>
                    <a:pt x="4456" y="1986"/>
                    <a:pt x="4456" y="1963"/>
                    <a:pt x="4410" y="1917"/>
                  </a:cubicBezTo>
                  <a:lnTo>
                    <a:pt x="4410" y="1870"/>
                  </a:lnTo>
                  <a:lnTo>
                    <a:pt x="4410" y="1801"/>
                  </a:lnTo>
                  <a:lnTo>
                    <a:pt x="4410" y="1755"/>
                  </a:lnTo>
                  <a:cubicBezTo>
                    <a:pt x="4410" y="1732"/>
                    <a:pt x="4410" y="1732"/>
                    <a:pt x="4387" y="1686"/>
                  </a:cubicBezTo>
                  <a:cubicBezTo>
                    <a:pt x="4387" y="1663"/>
                    <a:pt x="4387" y="1663"/>
                    <a:pt x="4364" y="1640"/>
                  </a:cubicBezTo>
                  <a:cubicBezTo>
                    <a:pt x="4364" y="1616"/>
                    <a:pt x="4364" y="1616"/>
                    <a:pt x="4341" y="1570"/>
                  </a:cubicBezTo>
                  <a:cubicBezTo>
                    <a:pt x="4341" y="1547"/>
                    <a:pt x="4295" y="1524"/>
                    <a:pt x="4295" y="1501"/>
                  </a:cubicBezTo>
                  <a:lnTo>
                    <a:pt x="4295" y="1455"/>
                  </a:lnTo>
                  <a:cubicBezTo>
                    <a:pt x="4295" y="1432"/>
                    <a:pt x="4272" y="1409"/>
                    <a:pt x="4272" y="1386"/>
                  </a:cubicBezTo>
                  <a:lnTo>
                    <a:pt x="4272" y="1339"/>
                  </a:lnTo>
                  <a:cubicBezTo>
                    <a:pt x="4272" y="1316"/>
                    <a:pt x="4249" y="1293"/>
                    <a:pt x="4249" y="1270"/>
                  </a:cubicBezTo>
                  <a:cubicBezTo>
                    <a:pt x="3833" y="508"/>
                    <a:pt x="3071" y="0"/>
                    <a:pt x="2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74"/>
            <p:cNvSpPr/>
            <p:nvPr/>
          </p:nvSpPr>
          <p:spPr>
            <a:xfrm>
              <a:off x="3865498" y="3683124"/>
              <a:ext cx="314544" cy="826566"/>
            </a:xfrm>
            <a:custGeom>
              <a:avLst/>
              <a:gdLst/>
              <a:ahLst/>
              <a:cxnLst/>
              <a:rect l="l" t="t" r="r" b="b"/>
              <a:pathLst>
                <a:path w="16116" h="42350" extrusionOk="0">
                  <a:moveTo>
                    <a:pt x="16115" y="0"/>
                  </a:moveTo>
                  <a:lnTo>
                    <a:pt x="16115" y="0"/>
                  </a:lnTo>
                  <a:cubicBezTo>
                    <a:pt x="13599" y="231"/>
                    <a:pt x="9697" y="2055"/>
                    <a:pt x="7227" y="2494"/>
                  </a:cubicBezTo>
                  <a:cubicBezTo>
                    <a:pt x="7134" y="2494"/>
                    <a:pt x="7065" y="2517"/>
                    <a:pt x="7019" y="2517"/>
                  </a:cubicBezTo>
                  <a:lnTo>
                    <a:pt x="6303" y="5726"/>
                  </a:lnTo>
                  <a:cubicBezTo>
                    <a:pt x="4618" y="10967"/>
                    <a:pt x="2217" y="24911"/>
                    <a:pt x="0" y="41049"/>
                  </a:cubicBezTo>
                  <a:cubicBezTo>
                    <a:pt x="1198" y="41724"/>
                    <a:pt x="2543" y="42349"/>
                    <a:pt x="3181" y="42349"/>
                  </a:cubicBezTo>
                  <a:cubicBezTo>
                    <a:pt x="3417" y="42349"/>
                    <a:pt x="3556" y="42264"/>
                    <a:pt x="3556" y="42065"/>
                  </a:cubicBezTo>
                  <a:cubicBezTo>
                    <a:pt x="3556" y="42065"/>
                    <a:pt x="7273" y="24519"/>
                    <a:pt x="8427" y="19255"/>
                  </a:cubicBezTo>
                  <a:lnTo>
                    <a:pt x="16115" y="0"/>
                  </a:lnTo>
                  <a:close/>
                </a:path>
              </a:pathLst>
            </a:custGeom>
            <a:solidFill>
              <a:srgbClr val="D33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74"/>
            <p:cNvSpPr/>
            <p:nvPr/>
          </p:nvSpPr>
          <p:spPr>
            <a:xfrm>
              <a:off x="3898834" y="3615086"/>
              <a:ext cx="375829" cy="770551"/>
            </a:xfrm>
            <a:custGeom>
              <a:avLst/>
              <a:gdLst/>
              <a:ahLst/>
              <a:cxnLst/>
              <a:rect l="l" t="t" r="r" b="b"/>
              <a:pathLst>
                <a:path w="19256" h="39480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7642"/>
                    <a:pt x="6050" y="24426"/>
                    <a:pt x="16901" y="39479"/>
                  </a:cubicBezTo>
                  <a:cubicBezTo>
                    <a:pt x="18724" y="39156"/>
                    <a:pt x="19140" y="36824"/>
                    <a:pt x="19255" y="36593"/>
                  </a:cubicBezTo>
                  <a:cubicBezTo>
                    <a:pt x="19255" y="36593"/>
                    <a:pt x="14061" y="25627"/>
                    <a:pt x="12121" y="20640"/>
                  </a:cubicBezTo>
                  <a:lnTo>
                    <a:pt x="7088" y="33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3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74"/>
            <p:cNvSpPr/>
            <p:nvPr/>
          </p:nvSpPr>
          <p:spPr>
            <a:xfrm>
              <a:off x="4074121" y="2942337"/>
              <a:ext cx="49145" cy="48677"/>
            </a:xfrm>
            <a:custGeom>
              <a:avLst/>
              <a:gdLst/>
              <a:ahLst/>
              <a:cxnLst/>
              <a:rect l="l" t="t" r="r" b="b"/>
              <a:pathLst>
                <a:path w="2518" h="2494" extrusionOk="0">
                  <a:moveTo>
                    <a:pt x="1247" y="0"/>
                  </a:moveTo>
                  <a:cubicBezTo>
                    <a:pt x="532" y="23"/>
                    <a:pt x="1" y="554"/>
                    <a:pt x="1" y="1247"/>
                  </a:cubicBezTo>
                  <a:cubicBezTo>
                    <a:pt x="1" y="1940"/>
                    <a:pt x="578" y="2494"/>
                    <a:pt x="1247" y="2494"/>
                  </a:cubicBezTo>
                  <a:cubicBezTo>
                    <a:pt x="1940" y="2494"/>
                    <a:pt x="2517" y="1940"/>
                    <a:pt x="2517" y="1247"/>
                  </a:cubicBezTo>
                  <a:cubicBezTo>
                    <a:pt x="2517" y="554"/>
                    <a:pt x="1940" y="0"/>
                    <a:pt x="1247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74"/>
            <p:cNvSpPr/>
            <p:nvPr/>
          </p:nvSpPr>
          <p:spPr>
            <a:xfrm>
              <a:off x="4011489" y="2977019"/>
              <a:ext cx="31560" cy="18503"/>
            </a:xfrm>
            <a:custGeom>
              <a:avLst/>
              <a:gdLst/>
              <a:ahLst/>
              <a:cxnLst/>
              <a:rect l="l" t="t" r="r" b="b"/>
              <a:pathLst>
                <a:path w="1617" h="948" extrusionOk="0">
                  <a:moveTo>
                    <a:pt x="24" y="1"/>
                  </a:moveTo>
                  <a:cubicBezTo>
                    <a:pt x="1" y="24"/>
                    <a:pt x="1" y="93"/>
                    <a:pt x="1" y="139"/>
                  </a:cubicBezTo>
                  <a:cubicBezTo>
                    <a:pt x="1" y="578"/>
                    <a:pt x="370" y="948"/>
                    <a:pt x="809" y="948"/>
                  </a:cubicBezTo>
                  <a:cubicBezTo>
                    <a:pt x="1247" y="948"/>
                    <a:pt x="1617" y="578"/>
                    <a:pt x="1617" y="139"/>
                  </a:cubicBezTo>
                  <a:cubicBezTo>
                    <a:pt x="1617" y="93"/>
                    <a:pt x="1594" y="47"/>
                    <a:pt x="15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74"/>
            <p:cNvSpPr/>
            <p:nvPr/>
          </p:nvSpPr>
          <p:spPr>
            <a:xfrm>
              <a:off x="3631171" y="2545663"/>
              <a:ext cx="276251" cy="648235"/>
            </a:xfrm>
            <a:custGeom>
              <a:avLst/>
              <a:gdLst/>
              <a:ahLst/>
              <a:cxnLst/>
              <a:rect l="l" t="t" r="r" b="b"/>
              <a:pathLst>
                <a:path w="14154" h="33213" extrusionOk="0">
                  <a:moveTo>
                    <a:pt x="10114" y="1"/>
                  </a:moveTo>
                  <a:cubicBezTo>
                    <a:pt x="9749" y="1"/>
                    <a:pt x="9398" y="191"/>
                    <a:pt x="9213" y="516"/>
                  </a:cubicBezTo>
                  <a:lnTo>
                    <a:pt x="440" y="15545"/>
                  </a:lnTo>
                  <a:cubicBezTo>
                    <a:pt x="70" y="16215"/>
                    <a:pt x="1" y="17046"/>
                    <a:pt x="370" y="17762"/>
                  </a:cubicBezTo>
                  <a:lnTo>
                    <a:pt x="555" y="18108"/>
                  </a:lnTo>
                  <a:lnTo>
                    <a:pt x="7158" y="31337"/>
                  </a:lnTo>
                  <a:cubicBezTo>
                    <a:pt x="7181" y="31383"/>
                    <a:pt x="7250" y="31475"/>
                    <a:pt x="7250" y="31545"/>
                  </a:cubicBezTo>
                  <a:cubicBezTo>
                    <a:pt x="7889" y="32623"/>
                    <a:pt x="9037" y="33212"/>
                    <a:pt x="10208" y="33212"/>
                  </a:cubicBezTo>
                  <a:cubicBezTo>
                    <a:pt x="10816" y="33212"/>
                    <a:pt x="11431" y="33053"/>
                    <a:pt x="11983" y="32722"/>
                  </a:cubicBezTo>
                  <a:cubicBezTo>
                    <a:pt x="13622" y="31729"/>
                    <a:pt x="14153" y="29605"/>
                    <a:pt x="13161" y="27989"/>
                  </a:cubicBezTo>
                  <a:lnTo>
                    <a:pt x="6167" y="16375"/>
                  </a:lnTo>
                  <a:lnTo>
                    <a:pt x="6167" y="16375"/>
                  </a:lnTo>
                  <a:lnTo>
                    <a:pt x="11106" y="1370"/>
                  </a:lnTo>
                  <a:cubicBezTo>
                    <a:pt x="11267" y="908"/>
                    <a:pt x="11083" y="400"/>
                    <a:pt x="10644" y="146"/>
                  </a:cubicBezTo>
                  <a:cubicBezTo>
                    <a:pt x="10476" y="47"/>
                    <a:pt x="10293" y="1"/>
                    <a:pt x="10114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74"/>
            <p:cNvSpPr/>
            <p:nvPr/>
          </p:nvSpPr>
          <p:spPr>
            <a:xfrm>
              <a:off x="3774468" y="3076617"/>
              <a:ext cx="597528" cy="495218"/>
            </a:xfrm>
            <a:custGeom>
              <a:avLst/>
              <a:gdLst/>
              <a:ahLst/>
              <a:cxnLst/>
              <a:rect l="l" t="t" r="r" b="b"/>
              <a:pathLst>
                <a:path w="30615" h="25373" extrusionOk="0">
                  <a:moveTo>
                    <a:pt x="16647" y="0"/>
                  </a:moveTo>
                  <a:cubicBezTo>
                    <a:pt x="15977" y="808"/>
                    <a:pt x="15492" y="1732"/>
                    <a:pt x="15007" y="2678"/>
                  </a:cubicBezTo>
                  <a:cubicBezTo>
                    <a:pt x="13991" y="4595"/>
                    <a:pt x="13160" y="6557"/>
                    <a:pt x="12468" y="8635"/>
                  </a:cubicBezTo>
                  <a:cubicBezTo>
                    <a:pt x="11894" y="10270"/>
                    <a:pt x="10560" y="12608"/>
                    <a:pt x="10421" y="14445"/>
                  </a:cubicBezTo>
                  <a:lnTo>
                    <a:pt x="10421" y="14445"/>
                  </a:lnTo>
                  <a:lnTo>
                    <a:pt x="10644" y="878"/>
                  </a:lnTo>
                  <a:lnTo>
                    <a:pt x="10644" y="878"/>
                  </a:lnTo>
                  <a:cubicBezTo>
                    <a:pt x="9143" y="1478"/>
                    <a:pt x="7088" y="1593"/>
                    <a:pt x="5380" y="1847"/>
                  </a:cubicBezTo>
                  <a:cubicBezTo>
                    <a:pt x="878" y="2563"/>
                    <a:pt x="1" y="7457"/>
                    <a:pt x="1432" y="11313"/>
                  </a:cubicBezTo>
                  <a:cubicBezTo>
                    <a:pt x="2263" y="13506"/>
                    <a:pt x="3487" y="15330"/>
                    <a:pt x="4503" y="17408"/>
                  </a:cubicBezTo>
                  <a:cubicBezTo>
                    <a:pt x="5726" y="19971"/>
                    <a:pt x="5796" y="22579"/>
                    <a:pt x="5796" y="25373"/>
                  </a:cubicBezTo>
                  <a:lnTo>
                    <a:pt x="20687" y="25373"/>
                  </a:lnTo>
                  <a:cubicBezTo>
                    <a:pt x="19532" y="23526"/>
                    <a:pt x="20456" y="21540"/>
                    <a:pt x="21541" y="19855"/>
                  </a:cubicBezTo>
                  <a:cubicBezTo>
                    <a:pt x="24265" y="15676"/>
                    <a:pt x="30614" y="10920"/>
                    <a:pt x="28675" y="6003"/>
                  </a:cubicBezTo>
                  <a:cubicBezTo>
                    <a:pt x="27959" y="4133"/>
                    <a:pt x="25697" y="2563"/>
                    <a:pt x="23780" y="1963"/>
                  </a:cubicBezTo>
                  <a:cubicBezTo>
                    <a:pt x="21633" y="1293"/>
                    <a:pt x="18863" y="139"/>
                    <a:pt x="166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74"/>
            <p:cNvSpPr/>
            <p:nvPr/>
          </p:nvSpPr>
          <p:spPr>
            <a:xfrm>
              <a:off x="4045293" y="3391747"/>
              <a:ext cx="104106" cy="49867"/>
            </a:xfrm>
            <a:custGeom>
              <a:avLst/>
              <a:gdLst/>
              <a:ahLst/>
              <a:cxnLst/>
              <a:rect l="l" t="t" r="r" b="b"/>
              <a:pathLst>
                <a:path w="5334" h="2555" extrusionOk="0">
                  <a:moveTo>
                    <a:pt x="4087" y="0"/>
                  </a:moveTo>
                  <a:cubicBezTo>
                    <a:pt x="3360" y="0"/>
                    <a:pt x="2625" y="86"/>
                    <a:pt x="1962" y="361"/>
                  </a:cubicBezTo>
                  <a:cubicBezTo>
                    <a:pt x="1131" y="708"/>
                    <a:pt x="346" y="1724"/>
                    <a:pt x="0" y="2555"/>
                  </a:cubicBezTo>
                  <a:lnTo>
                    <a:pt x="5333" y="131"/>
                  </a:lnTo>
                  <a:cubicBezTo>
                    <a:pt x="5102" y="38"/>
                    <a:pt x="4895" y="38"/>
                    <a:pt x="4641" y="15"/>
                  </a:cubicBezTo>
                  <a:cubicBezTo>
                    <a:pt x="4457" y="6"/>
                    <a:pt x="4272" y="0"/>
                    <a:pt x="40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74"/>
            <p:cNvSpPr/>
            <p:nvPr/>
          </p:nvSpPr>
          <p:spPr>
            <a:xfrm>
              <a:off x="4045293" y="3394284"/>
              <a:ext cx="104106" cy="52756"/>
            </a:xfrm>
            <a:custGeom>
              <a:avLst/>
              <a:gdLst/>
              <a:ahLst/>
              <a:cxnLst/>
              <a:rect l="l" t="t" r="r" b="b"/>
              <a:pathLst>
                <a:path w="5334" h="2703" extrusionOk="0">
                  <a:moveTo>
                    <a:pt x="5333" y="1"/>
                  </a:moveTo>
                  <a:lnTo>
                    <a:pt x="0" y="2425"/>
                  </a:lnTo>
                  <a:cubicBezTo>
                    <a:pt x="441" y="2596"/>
                    <a:pt x="1000" y="2703"/>
                    <a:pt x="1551" y="2703"/>
                  </a:cubicBezTo>
                  <a:cubicBezTo>
                    <a:pt x="2038" y="2703"/>
                    <a:pt x="2519" y="2620"/>
                    <a:pt x="2909" y="2425"/>
                  </a:cubicBezTo>
                  <a:cubicBezTo>
                    <a:pt x="3717" y="1986"/>
                    <a:pt x="4410" y="1340"/>
                    <a:pt x="4964" y="601"/>
                  </a:cubicBezTo>
                  <a:cubicBezTo>
                    <a:pt x="5102" y="416"/>
                    <a:pt x="5241" y="231"/>
                    <a:pt x="5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74"/>
            <p:cNvSpPr/>
            <p:nvPr/>
          </p:nvSpPr>
          <p:spPr>
            <a:xfrm>
              <a:off x="4050251" y="3408259"/>
              <a:ext cx="74811" cy="31111"/>
            </a:xfrm>
            <a:custGeom>
              <a:avLst/>
              <a:gdLst/>
              <a:ahLst/>
              <a:cxnLst/>
              <a:rect l="l" t="t" r="r" b="b"/>
              <a:pathLst>
                <a:path w="3833" h="1594" fill="none" extrusionOk="0">
                  <a:moveTo>
                    <a:pt x="3832" y="0"/>
                  </a:moveTo>
                  <a:lnTo>
                    <a:pt x="0" y="1593"/>
                  </a:ln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74"/>
            <p:cNvSpPr/>
            <p:nvPr/>
          </p:nvSpPr>
          <p:spPr>
            <a:xfrm>
              <a:off x="3910544" y="3412767"/>
              <a:ext cx="93762" cy="66340"/>
            </a:xfrm>
            <a:custGeom>
              <a:avLst/>
              <a:gdLst/>
              <a:ahLst/>
              <a:cxnLst/>
              <a:rect l="l" t="t" r="r" b="b"/>
              <a:pathLst>
                <a:path w="4804" h="3399" extrusionOk="0">
                  <a:moveTo>
                    <a:pt x="1" y="0"/>
                  </a:moveTo>
                  <a:cubicBezTo>
                    <a:pt x="70" y="231"/>
                    <a:pt x="140" y="439"/>
                    <a:pt x="255" y="670"/>
                  </a:cubicBezTo>
                  <a:cubicBezTo>
                    <a:pt x="671" y="1478"/>
                    <a:pt x="1178" y="2263"/>
                    <a:pt x="1940" y="2817"/>
                  </a:cubicBezTo>
                  <a:cubicBezTo>
                    <a:pt x="2468" y="3221"/>
                    <a:pt x="3317" y="3398"/>
                    <a:pt x="4100" y="3398"/>
                  </a:cubicBezTo>
                  <a:cubicBezTo>
                    <a:pt x="4345" y="3398"/>
                    <a:pt x="4583" y="3381"/>
                    <a:pt x="4803" y="334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74"/>
            <p:cNvSpPr/>
            <p:nvPr/>
          </p:nvSpPr>
          <p:spPr>
            <a:xfrm>
              <a:off x="3910096" y="3412572"/>
              <a:ext cx="93294" cy="65540"/>
            </a:xfrm>
            <a:custGeom>
              <a:avLst/>
              <a:gdLst/>
              <a:ahLst/>
              <a:cxnLst/>
              <a:rect l="l" t="t" r="r" b="b"/>
              <a:pathLst>
                <a:path w="4780" h="3358" extrusionOk="0">
                  <a:moveTo>
                    <a:pt x="214" y="1"/>
                  </a:moveTo>
                  <a:cubicBezTo>
                    <a:pt x="146" y="1"/>
                    <a:pt x="75" y="3"/>
                    <a:pt x="1" y="10"/>
                  </a:cubicBezTo>
                  <a:lnTo>
                    <a:pt x="4780" y="3358"/>
                  </a:lnTo>
                  <a:cubicBezTo>
                    <a:pt x="4641" y="2504"/>
                    <a:pt x="4087" y="1372"/>
                    <a:pt x="3302" y="887"/>
                  </a:cubicBezTo>
                  <a:cubicBezTo>
                    <a:pt x="2564" y="380"/>
                    <a:pt x="1640" y="172"/>
                    <a:pt x="717" y="33"/>
                  </a:cubicBezTo>
                  <a:cubicBezTo>
                    <a:pt x="537" y="17"/>
                    <a:pt x="381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74"/>
            <p:cNvSpPr/>
            <p:nvPr/>
          </p:nvSpPr>
          <p:spPr>
            <a:xfrm>
              <a:off x="3934434" y="3427171"/>
              <a:ext cx="65364" cy="48247"/>
            </a:xfrm>
            <a:custGeom>
              <a:avLst/>
              <a:gdLst/>
              <a:ahLst/>
              <a:cxnLst/>
              <a:rect l="l" t="t" r="r" b="b"/>
              <a:pathLst>
                <a:path w="3349" h="2472" fill="none" extrusionOk="0">
                  <a:moveTo>
                    <a:pt x="1" y="1"/>
                  </a:moveTo>
                  <a:lnTo>
                    <a:pt x="3348" y="2471"/>
                  </a:ln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74"/>
            <p:cNvSpPr/>
            <p:nvPr/>
          </p:nvSpPr>
          <p:spPr>
            <a:xfrm>
              <a:off x="3829898" y="3137785"/>
              <a:ext cx="87887" cy="73581"/>
            </a:xfrm>
            <a:custGeom>
              <a:avLst/>
              <a:gdLst/>
              <a:ahLst/>
              <a:cxnLst/>
              <a:rect l="l" t="t" r="r" b="b"/>
              <a:pathLst>
                <a:path w="4503" h="3770" extrusionOk="0">
                  <a:moveTo>
                    <a:pt x="218" y="1"/>
                  </a:moveTo>
                  <a:cubicBezTo>
                    <a:pt x="144" y="1"/>
                    <a:pt x="71" y="3"/>
                    <a:pt x="0" y="6"/>
                  </a:cubicBezTo>
                  <a:lnTo>
                    <a:pt x="4502" y="3769"/>
                  </a:lnTo>
                  <a:cubicBezTo>
                    <a:pt x="4479" y="3538"/>
                    <a:pt x="4433" y="3331"/>
                    <a:pt x="4318" y="3100"/>
                  </a:cubicBezTo>
                  <a:cubicBezTo>
                    <a:pt x="3994" y="2269"/>
                    <a:pt x="3533" y="1461"/>
                    <a:pt x="2840" y="814"/>
                  </a:cubicBezTo>
                  <a:cubicBezTo>
                    <a:pt x="2222" y="260"/>
                    <a:pt x="1111" y="1"/>
                    <a:pt x="218" y="1"/>
                  </a:cubicBezTo>
                  <a:close/>
                </a:path>
              </a:pathLst>
            </a:custGeom>
            <a:solidFill>
              <a:srgbClr val="5AA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74"/>
            <p:cNvSpPr/>
            <p:nvPr/>
          </p:nvSpPr>
          <p:spPr>
            <a:xfrm>
              <a:off x="3830796" y="3137902"/>
              <a:ext cx="87887" cy="73581"/>
            </a:xfrm>
            <a:custGeom>
              <a:avLst/>
              <a:gdLst/>
              <a:ahLst/>
              <a:cxnLst/>
              <a:rect l="l" t="t" r="r" b="b"/>
              <a:pathLst>
                <a:path w="4503" h="3770" extrusionOk="0">
                  <a:moveTo>
                    <a:pt x="1" y="0"/>
                  </a:moveTo>
                  <a:cubicBezTo>
                    <a:pt x="70" y="900"/>
                    <a:pt x="508" y="2055"/>
                    <a:pt x="1270" y="2609"/>
                  </a:cubicBezTo>
                  <a:cubicBezTo>
                    <a:pt x="2009" y="3186"/>
                    <a:pt x="2910" y="3509"/>
                    <a:pt x="3810" y="3671"/>
                  </a:cubicBezTo>
                  <a:cubicBezTo>
                    <a:pt x="4000" y="3728"/>
                    <a:pt x="4159" y="3769"/>
                    <a:pt x="4363" y="3769"/>
                  </a:cubicBezTo>
                  <a:cubicBezTo>
                    <a:pt x="4407" y="3769"/>
                    <a:pt x="4453" y="3767"/>
                    <a:pt x="4503" y="376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AA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74"/>
            <p:cNvSpPr/>
            <p:nvPr/>
          </p:nvSpPr>
          <p:spPr>
            <a:xfrm>
              <a:off x="3834407" y="3141493"/>
              <a:ext cx="60856" cy="54103"/>
            </a:xfrm>
            <a:custGeom>
              <a:avLst/>
              <a:gdLst/>
              <a:ahLst/>
              <a:cxnLst/>
              <a:rect l="l" t="t" r="r" b="b"/>
              <a:pathLst>
                <a:path w="3118" h="2772" fill="none" extrusionOk="0">
                  <a:moveTo>
                    <a:pt x="3117" y="2771"/>
                  </a:moveTo>
                  <a:lnTo>
                    <a:pt x="0" y="1"/>
                  </a:lnTo>
                </a:path>
              </a:pathLst>
            </a:custGeom>
            <a:noFill/>
            <a:ln w="4050" cap="rnd" cmpd="sng">
              <a:solidFill>
                <a:srgbClr val="2F13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74"/>
            <p:cNvSpPr/>
            <p:nvPr/>
          </p:nvSpPr>
          <p:spPr>
            <a:xfrm>
              <a:off x="4024566" y="3399866"/>
              <a:ext cx="38762" cy="71044"/>
            </a:xfrm>
            <a:custGeom>
              <a:avLst/>
              <a:gdLst/>
              <a:ahLst/>
              <a:cxnLst/>
              <a:rect l="l" t="t" r="r" b="b"/>
              <a:pathLst>
                <a:path w="1986" h="3640" extrusionOk="0">
                  <a:moveTo>
                    <a:pt x="1230" y="1"/>
                  </a:moveTo>
                  <a:cubicBezTo>
                    <a:pt x="960" y="1"/>
                    <a:pt x="714" y="159"/>
                    <a:pt x="623" y="430"/>
                  </a:cubicBezTo>
                  <a:lnTo>
                    <a:pt x="0" y="3524"/>
                  </a:lnTo>
                  <a:lnTo>
                    <a:pt x="416" y="3639"/>
                  </a:lnTo>
                  <a:lnTo>
                    <a:pt x="1870" y="869"/>
                  </a:lnTo>
                  <a:cubicBezTo>
                    <a:pt x="1986" y="523"/>
                    <a:pt x="1801" y="153"/>
                    <a:pt x="1455" y="38"/>
                  </a:cubicBezTo>
                  <a:cubicBezTo>
                    <a:pt x="1380" y="13"/>
                    <a:pt x="1304" y="1"/>
                    <a:pt x="1230" y="1"/>
                  </a:cubicBezTo>
                  <a:close/>
                </a:path>
              </a:pathLst>
            </a:custGeom>
            <a:solidFill>
              <a:srgbClr val="F7E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74"/>
            <p:cNvSpPr/>
            <p:nvPr/>
          </p:nvSpPr>
          <p:spPr>
            <a:xfrm>
              <a:off x="3998881" y="3452407"/>
              <a:ext cx="38762" cy="71044"/>
            </a:xfrm>
            <a:custGeom>
              <a:avLst/>
              <a:gdLst/>
              <a:ahLst/>
              <a:cxnLst/>
              <a:rect l="l" t="t" r="r" b="b"/>
              <a:pathLst>
                <a:path w="1986" h="3640" extrusionOk="0">
                  <a:moveTo>
                    <a:pt x="1570" y="1"/>
                  </a:moveTo>
                  <a:lnTo>
                    <a:pt x="116" y="2771"/>
                  </a:lnTo>
                  <a:cubicBezTo>
                    <a:pt x="0" y="3118"/>
                    <a:pt x="185" y="3487"/>
                    <a:pt x="531" y="3602"/>
                  </a:cubicBezTo>
                  <a:cubicBezTo>
                    <a:pt x="606" y="3627"/>
                    <a:pt x="682" y="3639"/>
                    <a:pt x="756" y="3639"/>
                  </a:cubicBezTo>
                  <a:cubicBezTo>
                    <a:pt x="1025" y="3639"/>
                    <a:pt x="1272" y="3481"/>
                    <a:pt x="1362" y="3210"/>
                  </a:cubicBezTo>
                  <a:lnTo>
                    <a:pt x="1986" y="116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rgbClr val="F7E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74"/>
            <p:cNvSpPr/>
            <p:nvPr/>
          </p:nvSpPr>
          <p:spPr>
            <a:xfrm>
              <a:off x="4017793" y="3456467"/>
              <a:ext cx="71668" cy="38196"/>
            </a:xfrm>
            <a:custGeom>
              <a:avLst/>
              <a:gdLst/>
              <a:ahLst/>
              <a:cxnLst/>
              <a:rect l="l" t="t" r="r" b="b"/>
              <a:pathLst>
                <a:path w="3672" h="1957" extrusionOk="0">
                  <a:moveTo>
                    <a:pt x="139" y="1"/>
                  </a:moveTo>
                  <a:lnTo>
                    <a:pt x="1" y="393"/>
                  </a:lnTo>
                  <a:lnTo>
                    <a:pt x="2725" y="1917"/>
                  </a:lnTo>
                  <a:cubicBezTo>
                    <a:pt x="2805" y="1944"/>
                    <a:pt x="2888" y="1957"/>
                    <a:pt x="2969" y="1957"/>
                  </a:cubicBezTo>
                  <a:cubicBezTo>
                    <a:pt x="3237" y="1957"/>
                    <a:pt x="3485" y="1813"/>
                    <a:pt x="3556" y="1547"/>
                  </a:cubicBezTo>
                  <a:cubicBezTo>
                    <a:pt x="3672" y="1201"/>
                    <a:pt x="3533" y="832"/>
                    <a:pt x="3187" y="71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rgbClr val="F7E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74"/>
            <p:cNvSpPr/>
            <p:nvPr/>
          </p:nvSpPr>
          <p:spPr>
            <a:xfrm>
              <a:off x="3969585" y="3433885"/>
              <a:ext cx="73015" cy="34761"/>
            </a:xfrm>
            <a:custGeom>
              <a:avLst/>
              <a:gdLst/>
              <a:ahLst/>
              <a:cxnLst/>
              <a:rect l="l" t="t" r="r" b="b"/>
              <a:pathLst>
                <a:path w="3741" h="1781" extrusionOk="0">
                  <a:moveTo>
                    <a:pt x="717" y="1"/>
                  </a:moveTo>
                  <a:cubicBezTo>
                    <a:pt x="449" y="1"/>
                    <a:pt x="187" y="160"/>
                    <a:pt x="93" y="442"/>
                  </a:cubicBezTo>
                  <a:cubicBezTo>
                    <a:pt x="0" y="765"/>
                    <a:pt x="185" y="1135"/>
                    <a:pt x="531" y="1250"/>
                  </a:cubicBezTo>
                  <a:lnTo>
                    <a:pt x="3625" y="1781"/>
                  </a:lnTo>
                  <a:lnTo>
                    <a:pt x="3741" y="1412"/>
                  </a:lnTo>
                  <a:lnTo>
                    <a:pt x="901" y="26"/>
                  </a:lnTo>
                  <a:cubicBezTo>
                    <a:pt x="841" y="9"/>
                    <a:pt x="779" y="1"/>
                    <a:pt x="717" y="1"/>
                  </a:cubicBezTo>
                  <a:close/>
                </a:path>
              </a:pathLst>
            </a:custGeom>
            <a:solidFill>
              <a:srgbClr val="F7E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74"/>
            <p:cNvSpPr/>
            <p:nvPr/>
          </p:nvSpPr>
          <p:spPr>
            <a:xfrm>
              <a:off x="3995270" y="3404960"/>
              <a:ext cx="43719" cy="69560"/>
            </a:xfrm>
            <a:custGeom>
              <a:avLst/>
              <a:gdLst/>
              <a:ahLst/>
              <a:cxnLst/>
              <a:rect l="l" t="t" r="r" b="b"/>
              <a:pathLst>
                <a:path w="2240" h="3564" extrusionOk="0">
                  <a:moveTo>
                    <a:pt x="714" y="0"/>
                  </a:moveTo>
                  <a:cubicBezTo>
                    <a:pt x="627" y="0"/>
                    <a:pt x="541" y="18"/>
                    <a:pt x="462" y="54"/>
                  </a:cubicBezTo>
                  <a:cubicBezTo>
                    <a:pt x="139" y="215"/>
                    <a:pt x="0" y="608"/>
                    <a:pt x="139" y="931"/>
                  </a:cubicBezTo>
                  <a:lnTo>
                    <a:pt x="1870" y="3563"/>
                  </a:lnTo>
                  <a:lnTo>
                    <a:pt x="2240" y="3378"/>
                  </a:lnTo>
                  <a:lnTo>
                    <a:pt x="1316" y="377"/>
                  </a:lnTo>
                  <a:cubicBezTo>
                    <a:pt x="1214" y="138"/>
                    <a:pt x="961" y="0"/>
                    <a:pt x="714" y="0"/>
                  </a:cubicBezTo>
                  <a:close/>
                </a:path>
              </a:pathLst>
            </a:custGeom>
            <a:solidFill>
              <a:srgbClr val="FC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74"/>
            <p:cNvSpPr/>
            <p:nvPr/>
          </p:nvSpPr>
          <p:spPr>
            <a:xfrm>
              <a:off x="4021404" y="3452856"/>
              <a:ext cx="44168" cy="69307"/>
            </a:xfrm>
            <a:custGeom>
              <a:avLst/>
              <a:gdLst/>
              <a:ahLst/>
              <a:cxnLst/>
              <a:rect l="l" t="t" r="r" b="b"/>
              <a:pathLst>
                <a:path w="2263" h="3551" extrusionOk="0">
                  <a:moveTo>
                    <a:pt x="393" y="1"/>
                  </a:moveTo>
                  <a:lnTo>
                    <a:pt x="0" y="186"/>
                  </a:lnTo>
                  <a:lnTo>
                    <a:pt x="924" y="3164"/>
                  </a:lnTo>
                  <a:cubicBezTo>
                    <a:pt x="1042" y="3400"/>
                    <a:pt x="1284" y="3550"/>
                    <a:pt x="1532" y="3550"/>
                  </a:cubicBezTo>
                  <a:cubicBezTo>
                    <a:pt x="1623" y="3550"/>
                    <a:pt x="1715" y="3530"/>
                    <a:pt x="1801" y="3487"/>
                  </a:cubicBezTo>
                  <a:cubicBezTo>
                    <a:pt x="2124" y="3349"/>
                    <a:pt x="2263" y="2956"/>
                    <a:pt x="2124" y="2633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C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74"/>
            <p:cNvSpPr/>
            <p:nvPr/>
          </p:nvSpPr>
          <p:spPr>
            <a:xfrm>
              <a:off x="4018691" y="3430528"/>
              <a:ext cx="71668" cy="40831"/>
            </a:xfrm>
            <a:custGeom>
              <a:avLst/>
              <a:gdLst/>
              <a:ahLst/>
              <a:cxnLst/>
              <a:rect l="l" t="t" r="r" b="b"/>
              <a:pathLst>
                <a:path w="3672" h="2092" extrusionOk="0">
                  <a:moveTo>
                    <a:pt x="2919" y="0"/>
                  </a:moveTo>
                  <a:cubicBezTo>
                    <a:pt x="2832" y="0"/>
                    <a:pt x="2743" y="19"/>
                    <a:pt x="2656" y="60"/>
                  </a:cubicBezTo>
                  <a:lnTo>
                    <a:pt x="1" y="1699"/>
                  </a:lnTo>
                  <a:lnTo>
                    <a:pt x="139" y="2091"/>
                  </a:lnTo>
                  <a:lnTo>
                    <a:pt x="3187" y="1260"/>
                  </a:lnTo>
                  <a:cubicBezTo>
                    <a:pt x="3487" y="1122"/>
                    <a:pt x="3672" y="729"/>
                    <a:pt x="3533" y="406"/>
                  </a:cubicBezTo>
                  <a:cubicBezTo>
                    <a:pt x="3412" y="164"/>
                    <a:pt x="3176" y="0"/>
                    <a:pt x="2919" y="0"/>
                  </a:cubicBezTo>
                  <a:close/>
                </a:path>
              </a:pathLst>
            </a:custGeom>
            <a:solidFill>
              <a:srgbClr val="FC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74"/>
            <p:cNvSpPr/>
            <p:nvPr/>
          </p:nvSpPr>
          <p:spPr>
            <a:xfrm>
              <a:off x="3971380" y="3455120"/>
              <a:ext cx="70322" cy="43700"/>
            </a:xfrm>
            <a:custGeom>
              <a:avLst/>
              <a:gdLst/>
              <a:ahLst/>
              <a:cxnLst/>
              <a:rect l="l" t="t" r="r" b="b"/>
              <a:pathLst>
                <a:path w="3603" h="2239" extrusionOk="0">
                  <a:moveTo>
                    <a:pt x="3441" y="0"/>
                  </a:moveTo>
                  <a:lnTo>
                    <a:pt x="463" y="1016"/>
                  </a:lnTo>
                  <a:cubicBezTo>
                    <a:pt x="139" y="1155"/>
                    <a:pt x="1" y="1570"/>
                    <a:pt x="185" y="1870"/>
                  </a:cubicBezTo>
                  <a:cubicBezTo>
                    <a:pt x="285" y="2102"/>
                    <a:pt x="513" y="2238"/>
                    <a:pt x="754" y="2238"/>
                  </a:cubicBezTo>
                  <a:cubicBezTo>
                    <a:pt x="850" y="2238"/>
                    <a:pt x="948" y="2217"/>
                    <a:pt x="1040" y="2171"/>
                  </a:cubicBezTo>
                  <a:lnTo>
                    <a:pt x="3602" y="347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FC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74"/>
            <p:cNvSpPr/>
            <p:nvPr/>
          </p:nvSpPr>
          <p:spPr>
            <a:xfrm>
              <a:off x="4024566" y="3399866"/>
              <a:ext cx="38762" cy="71044"/>
            </a:xfrm>
            <a:custGeom>
              <a:avLst/>
              <a:gdLst/>
              <a:ahLst/>
              <a:cxnLst/>
              <a:rect l="l" t="t" r="r" b="b"/>
              <a:pathLst>
                <a:path w="1986" h="3640" extrusionOk="0">
                  <a:moveTo>
                    <a:pt x="1230" y="1"/>
                  </a:moveTo>
                  <a:cubicBezTo>
                    <a:pt x="960" y="1"/>
                    <a:pt x="714" y="159"/>
                    <a:pt x="623" y="430"/>
                  </a:cubicBezTo>
                  <a:lnTo>
                    <a:pt x="0" y="3524"/>
                  </a:lnTo>
                  <a:lnTo>
                    <a:pt x="416" y="3639"/>
                  </a:lnTo>
                  <a:lnTo>
                    <a:pt x="1870" y="869"/>
                  </a:lnTo>
                  <a:cubicBezTo>
                    <a:pt x="1986" y="523"/>
                    <a:pt x="1801" y="153"/>
                    <a:pt x="1455" y="38"/>
                  </a:cubicBezTo>
                  <a:cubicBezTo>
                    <a:pt x="1380" y="13"/>
                    <a:pt x="1304" y="1"/>
                    <a:pt x="1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74"/>
            <p:cNvSpPr/>
            <p:nvPr/>
          </p:nvSpPr>
          <p:spPr>
            <a:xfrm>
              <a:off x="3998881" y="3452407"/>
              <a:ext cx="38762" cy="71044"/>
            </a:xfrm>
            <a:custGeom>
              <a:avLst/>
              <a:gdLst/>
              <a:ahLst/>
              <a:cxnLst/>
              <a:rect l="l" t="t" r="r" b="b"/>
              <a:pathLst>
                <a:path w="1986" h="3640" extrusionOk="0">
                  <a:moveTo>
                    <a:pt x="1570" y="1"/>
                  </a:moveTo>
                  <a:lnTo>
                    <a:pt x="116" y="2771"/>
                  </a:lnTo>
                  <a:cubicBezTo>
                    <a:pt x="0" y="3118"/>
                    <a:pt x="185" y="3487"/>
                    <a:pt x="531" y="3602"/>
                  </a:cubicBezTo>
                  <a:cubicBezTo>
                    <a:pt x="606" y="3627"/>
                    <a:pt x="682" y="3639"/>
                    <a:pt x="756" y="3639"/>
                  </a:cubicBezTo>
                  <a:cubicBezTo>
                    <a:pt x="1025" y="3639"/>
                    <a:pt x="1272" y="3481"/>
                    <a:pt x="1362" y="3210"/>
                  </a:cubicBezTo>
                  <a:lnTo>
                    <a:pt x="1986" y="116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74"/>
            <p:cNvSpPr/>
            <p:nvPr/>
          </p:nvSpPr>
          <p:spPr>
            <a:xfrm>
              <a:off x="4017793" y="3456467"/>
              <a:ext cx="71668" cy="38196"/>
            </a:xfrm>
            <a:custGeom>
              <a:avLst/>
              <a:gdLst/>
              <a:ahLst/>
              <a:cxnLst/>
              <a:rect l="l" t="t" r="r" b="b"/>
              <a:pathLst>
                <a:path w="3672" h="1957" extrusionOk="0">
                  <a:moveTo>
                    <a:pt x="139" y="1"/>
                  </a:moveTo>
                  <a:lnTo>
                    <a:pt x="1" y="393"/>
                  </a:lnTo>
                  <a:lnTo>
                    <a:pt x="2725" y="1917"/>
                  </a:lnTo>
                  <a:cubicBezTo>
                    <a:pt x="2805" y="1944"/>
                    <a:pt x="2888" y="1957"/>
                    <a:pt x="2969" y="1957"/>
                  </a:cubicBezTo>
                  <a:cubicBezTo>
                    <a:pt x="3237" y="1957"/>
                    <a:pt x="3485" y="1813"/>
                    <a:pt x="3556" y="1547"/>
                  </a:cubicBezTo>
                  <a:cubicBezTo>
                    <a:pt x="3672" y="1201"/>
                    <a:pt x="3533" y="832"/>
                    <a:pt x="3187" y="71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74"/>
            <p:cNvSpPr/>
            <p:nvPr/>
          </p:nvSpPr>
          <p:spPr>
            <a:xfrm>
              <a:off x="3969585" y="3433885"/>
              <a:ext cx="73015" cy="34761"/>
            </a:xfrm>
            <a:custGeom>
              <a:avLst/>
              <a:gdLst/>
              <a:ahLst/>
              <a:cxnLst/>
              <a:rect l="l" t="t" r="r" b="b"/>
              <a:pathLst>
                <a:path w="3741" h="1781" extrusionOk="0">
                  <a:moveTo>
                    <a:pt x="717" y="1"/>
                  </a:moveTo>
                  <a:cubicBezTo>
                    <a:pt x="449" y="1"/>
                    <a:pt x="187" y="160"/>
                    <a:pt x="93" y="442"/>
                  </a:cubicBezTo>
                  <a:cubicBezTo>
                    <a:pt x="0" y="765"/>
                    <a:pt x="185" y="1135"/>
                    <a:pt x="531" y="1250"/>
                  </a:cubicBezTo>
                  <a:lnTo>
                    <a:pt x="3625" y="1781"/>
                  </a:lnTo>
                  <a:lnTo>
                    <a:pt x="3741" y="1412"/>
                  </a:lnTo>
                  <a:lnTo>
                    <a:pt x="901" y="26"/>
                  </a:lnTo>
                  <a:cubicBezTo>
                    <a:pt x="841" y="9"/>
                    <a:pt x="779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74"/>
            <p:cNvSpPr/>
            <p:nvPr/>
          </p:nvSpPr>
          <p:spPr>
            <a:xfrm>
              <a:off x="3995270" y="3404960"/>
              <a:ext cx="43719" cy="69560"/>
            </a:xfrm>
            <a:custGeom>
              <a:avLst/>
              <a:gdLst/>
              <a:ahLst/>
              <a:cxnLst/>
              <a:rect l="l" t="t" r="r" b="b"/>
              <a:pathLst>
                <a:path w="2240" h="3564" extrusionOk="0">
                  <a:moveTo>
                    <a:pt x="714" y="0"/>
                  </a:moveTo>
                  <a:cubicBezTo>
                    <a:pt x="627" y="0"/>
                    <a:pt x="541" y="18"/>
                    <a:pt x="462" y="54"/>
                  </a:cubicBezTo>
                  <a:cubicBezTo>
                    <a:pt x="139" y="215"/>
                    <a:pt x="0" y="608"/>
                    <a:pt x="139" y="931"/>
                  </a:cubicBezTo>
                  <a:lnTo>
                    <a:pt x="1870" y="3563"/>
                  </a:lnTo>
                  <a:lnTo>
                    <a:pt x="2240" y="3378"/>
                  </a:lnTo>
                  <a:lnTo>
                    <a:pt x="1316" y="377"/>
                  </a:lnTo>
                  <a:cubicBezTo>
                    <a:pt x="1214" y="138"/>
                    <a:pt x="961" y="0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74"/>
            <p:cNvSpPr/>
            <p:nvPr/>
          </p:nvSpPr>
          <p:spPr>
            <a:xfrm>
              <a:off x="4021404" y="3452856"/>
              <a:ext cx="44168" cy="69307"/>
            </a:xfrm>
            <a:custGeom>
              <a:avLst/>
              <a:gdLst/>
              <a:ahLst/>
              <a:cxnLst/>
              <a:rect l="l" t="t" r="r" b="b"/>
              <a:pathLst>
                <a:path w="2263" h="3551" extrusionOk="0">
                  <a:moveTo>
                    <a:pt x="393" y="1"/>
                  </a:moveTo>
                  <a:lnTo>
                    <a:pt x="0" y="186"/>
                  </a:lnTo>
                  <a:lnTo>
                    <a:pt x="924" y="3164"/>
                  </a:lnTo>
                  <a:cubicBezTo>
                    <a:pt x="1042" y="3400"/>
                    <a:pt x="1284" y="3550"/>
                    <a:pt x="1532" y="3550"/>
                  </a:cubicBezTo>
                  <a:cubicBezTo>
                    <a:pt x="1623" y="3550"/>
                    <a:pt x="1715" y="3530"/>
                    <a:pt x="1801" y="3487"/>
                  </a:cubicBezTo>
                  <a:cubicBezTo>
                    <a:pt x="2124" y="3349"/>
                    <a:pt x="2263" y="2956"/>
                    <a:pt x="2124" y="2633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74"/>
            <p:cNvSpPr/>
            <p:nvPr/>
          </p:nvSpPr>
          <p:spPr>
            <a:xfrm>
              <a:off x="4018691" y="3430528"/>
              <a:ext cx="71668" cy="40831"/>
            </a:xfrm>
            <a:custGeom>
              <a:avLst/>
              <a:gdLst/>
              <a:ahLst/>
              <a:cxnLst/>
              <a:rect l="l" t="t" r="r" b="b"/>
              <a:pathLst>
                <a:path w="3672" h="2092" extrusionOk="0">
                  <a:moveTo>
                    <a:pt x="2919" y="0"/>
                  </a:moveTo>
                  <a:cubicBezTo>
                    <a:pt x="2832" y="0"/>
                    <a:pt x="2743" y="19"/>
                    <a:pt x="2656" y="60"/>
                  </a:cubicBezTo>
                  <a:lnTo>
                    <a:pt x="1" y="1699"/>
                  </a:lnTo>
                  <a:lnTo>
                    <a:pt x="139" y="2091"/>
                  </a:lnTo>
                  <a:lnTo>
                    <a:pt x="3187" y="1260"/>
                  </a:lnTo>
                  <a:cubicBezTo>
                    <a:pt x="3487" y="1122"/>
                    <a:pt x="3672" y="729"/>
                    <a:pt x="3533" y="406"/>
                  </a:cubicBezTo>
                  <a:cubicBezTo>
                    <a:pt x="3412" y="164"/>
                    <a:pt x="3176" y="0"/>
                    <a:pt x="29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74"/>
            <p:cNvSpPr/>
            <p:nvPr/>
          </p:nvSpPr>
          <p:spPr>
            <a:xfrm>
              <a:off x="3971380" y="3455120"/>
              <a:ext cx="70322" cy="43700"/>
            </a:xfrm>
            <a:custGeom>
              <a:avLst/>
              <a:gdLst/>
              <a:ahLst/>
              <a:cxnLst/>
              <a:rect l="l" t="t" r="r" b="b"/>
              <a:pathLst>
                <a:path w="3603" h="2239" extrusionOk="0">
                  <a:moveTo>
                    <a:pt x="3441" y="0"/>
                  </a:moveTo>
                  <a:lnTo>
                    <a:pt x="463" y="1016"/>
                  </a:lnTo>
                  <a:cubicBezTo>
                    <a:pt x="139" y="1155"/>
                    <a:pt x="1" y="1570"/>
                    <a:pt x="185" y="1870"/>
                  </a:cubicBezTo>
                  <a:cubicBezTo>
                    <a:pt x="285" y="2102"/>
                    <a:pt x="513" y="2238"/>
                    <a:pt x="754" y="2238"/>
                  </a:cubicBezTo>
                  <a:cubicBezTo>
                    <a:pt x="850" y="2238"/>
                    <a:pt x="948" y="2217"/>
                    <a:pt x="1040" y="2171"/>
                  </a:cubicBezTo>
                  <a:lnTo>
                    <a:pt x="3602" y="347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74"/>
            <p:cNvSpPr/>
            <p:nvPr/>
          </p:nvSpPr>
          <p:spPr>
            <a:xfrm>
              <a:off x="4011040" y="3443839"/>
              <a:ext cx="41026" cy="41045"/>
            </a:xfrm>
            <a:custGeom>
              <a:avLst/>
              <a:gdLst/>
              <a:ahLst/>
              <a:cxnLst/>
              <a:rect l="l" t="t" r="r" b="b"/>
              <a:pathLst>
                <a:path w="2102" h="2103" extrusionOk="0">
                  <a:moveTo>
                    <a:pt x="1021" y="0"/>
                  </a:moveTo>
                  <a:cubicBezTo>
                    <a:pt x="441" y="0"/>
                    <a:pt x="0" y="476"/>
                    <a:pt x="0" y="1040"/>
                  </a:cubicBezTo>
                  <a:cubicBezTo>
                    <a:pt x="0" y="1617"/>
                    <a:pt x="462" y="2102"/>
                    <a:pt x="1039" y="2102"/>
                  </a:cubicBezTo>
                  <a:cubicBezTo>
                    <a:pt x="1617" y="2102"/>
                    <a:pt x="2101" y="1640"/>
                    <a:pt x="2101" y="1063"/>
                  </a:cubicBezTo>
                  <a:cubicBezTo>
                    <a:pt x="2101" y="486"/>
                    <a:pt x="1640" y="1"/>
                    <a:pt x="1062" y="1"/>
                  </a:cubicBezTo>
                  <a:cubicBezTo>
                    <a:pt x="1049" y="1"/>
                    <a:pt x="1035" y="0"/>
                    <a:pt x="1021" y="0"/>
                  </a:cubicBezTo>
                  <a:close/>
                </a:path>
              </a:pathLst>
            </a:custGeom>
            <a:solidFill>
              <a:srgbClr val="FF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74"/>
            <p:cNvSpPr/>
            <p:nvPr/>
          </p:nvSpPr>
          <p:spPr>
            <a:xfrm>
              <a:off x="4005185" y="3439233"/>
              <a:ext cx="51390" cy="50140"/>
            </a:xfrm>
            <a:custGeom>
              <a:avLst/>
              <a:gdLst/>
              <a:ahLst/>
              <a:cxnLst/>
              <a:rect l="l" t="t" r="r" b="b"/>
              <a:pathLst>
                <a:path w="2633" h="2569" extrusionOk="0">
                  <a:moveTo>
                    <a:pt x="991" y="1"/>
                  </a:moveTo>
                  <a:cubicBezTo>
                    <a:pt x="968" y="1"/>
                    <a:pt x="946" y="3"/>
                    <a:pt x="924" y="6"/>
                  </a:cubicBezTo>
                  <a:cubicBezTo>
                    <a:pt x="785" y="76"/>
                    <a:pt x="716" y="214"/>
                    <a:pt x="762" y="353"/>
                  </a:cubicBezTo>
                  <a:cubicBezTo>
                    <a:pt x="808" y="468"/>
                    <a:pt x="901" y="560"/>
                    <a:pt x="1016" y="560"/>
                  </a:cubicBezTo>
                  <a:cubicBezTo>
                    <a:pt x="1039" y="560"/>
                    <a:pt x="1062" y="560"/>
                    <a:pt x="1062" y="537"/>
                  </a:cubicBezTo>
                  <a:cubicBezTo>
                    <a:pt x="1224" y="468"/>
                    <a:pt x="1270" y="330"/>
                    <a:pt x="1247" y="191"/>
                  </a:cubicBezTo>
                  <a:cubicBezTo>
                    <a:pt x="1228" y="55"/>
                    <a:pt x="1110" y="1"/>
                    <a:pt x="991" y="1"/>
                  </a:cubicBezTo>
                  <a:close/>
                  <a:moveTo>
                    <a:pt x="1689" y="1"/>
                  </a:moveTo>
                  <a:cubicBezTo>
                    <a:pt x="1574" y="1"/>
                    <a:pt x="1467" y="55"/>
                    <a:pt x="1409" y="191"/>
                  </a:cubicBezTo>
                  <a:cubicBezTo>
                    <a:pt x="1386" y="330"/>
                    <a:pt x="1455" y="468"/>
                    <a:pt x="1593" y="537"/>
                  </a:cubicBezTo>
                  <a:cubicBezTo>
                    <a:pt x="1616" y="560"/>
                    <a:pt x="1639" y="560"/>
                    <a:pt x="1686" y="560"/>
                  </a:cubicBezTo>
                  <a:cubicBezTo>
                    <a:pt x="1755" y="560"/>
                    <a:pt x="1870" y="491"/>
                    <a:pt x="1940" y="353"/>
                  </a:cubicBezTo>
                  <a:cubicBezTo>
                    <a:pt x="1963" y="214"/>
                    <a:pt x="1893" y="76"/>
                    <a:pt x="1755" y="6"/>
                  </a:cubicBezTo>
                  <a:cubicBezTo>
                    <a:pt x="1733" y="3"/>
                    <a:pt x="1711" y="1"/>
                    <a:pt x="1689" y="1"/>
                  </a:cubicBezTo>
                  <a:close/>
                  <a:moveTo>
                    <a:pt x="503" y="388"/>
                  </a:moveTo>
                  <a:cubicBezTo>
                    <a:pt x="420" y="388"/>
                    <a:pt x="341" y="424"/>
                    <a:pt x="300" y="491"/>
                  </a:cubicBezTo>
                  <a:cubicBezTo>
                    <a:pt x="208" y="607"/>
                    <a:pt x="231" y="791"/>
                    <a:pt x="347" y="884"/>
                  </a:cubicBezTo>
                  <a:cubicBezTo>
                    <a:pt x="370" y="907"/>
                    <a:pt x="439" y="930"/>
                    <a:pt x="485" y="930"/>
                  </a:cubicBezTo>
                  <a:cubicBezTo>
                    <a:pt x="577" y="930"/>
                    <a:pt x="647" y="884"/>
                    <a:pt x="716" y="814"/>
                  </a:cubicBezTo>
                  <a:cubicBezTo>
                    <a:pt x="808" y="699"/>
                    <a:pt x="785" y="537"/>
                    <a:pt x="670" y="445"/>
                  </a:cubicBezTo>
                  <a:cubicBezTo>
                    <a:pt x="622" y="406"/>
                    <a:pt x="561" y="388"/>
                    <a:pt x="503" y="388"/>
                  </a:cubicBezTo>
                  <a:close/>
                  <a:moveTo>
                    <a:pt x="2172" y="419"/>
                  </a:moveTo>
                  <a:cubicBezTo>
                    <a:pt x="2123" y="419"/>
                    <a:pt x="2074" y="434"/>
                    <a:pt x="2032" y="468"/>
                  </a:cubicBezTo>
                  <a:cubicBezTo>
                    <a:pt x="1917" y="560"/>
                    <a:pt x="1870" y="722"/>
                    <a:pt x="1963" y="837"/>
                  </a:cubicBezTo>
                  <a:cubicBezTo>
                    <a:pt x="1986" y="930"/>
                    <a:pt x="2078" y="953"/>
                    <a:pt x="2170" y="953"/>
                  </a:cubicBezTo>
                  <a:cubicBezTo>
                    <a:pt x="2217" y="953"/>
                    <a:pt x="2286" y="930"/>
                    <a:pt x="2332" y="907"/>
                  </a:cubicBezTo>
                  <a:cubicBezTo>
                    <a:pt x="2448" y="814"/>
                    <a:pt x="2494" y="653"/>
                    <a:pt x="2401" y="537"/>
                  </a:cubicBezTo>
                  <a:cubicBezTo>
                    <a:pt x="2343" y="464"/>
                    <a:pt x="2257" y="419"/>
                    <a:pt x="2172" y="419"/>
                  </a:cubicBezTo>
                  <a:close/>
                  <a:moveTo>
                    <a:pt x="254" y="1022"/>
                  </a:moveTo>
                  <a:cubicBezTo>
                    <a:pt x="116" y="1022"/>
                    <a:pt x="0" y="1138"/>
                    <a:pt x="0" y="1276"/>
                  </a:cubicBezTo>
                  <a:cubicBezTo>
                    <a:pt x="0" y="1415"/>
                    <a:pt x="116" y="1530"/>
                    <a:pt x="254" y="1530"/>
                  </a:cubicBezTo>
                  <a:cubicBezTo>
                    <a:pt x="439" y="1530"/>
                    <a:pt x="554" y="1415"/>
                    <a:pt x="531" y="1276"/>
                  </a:cubicBezTo>
                  <a:cubicBezTo>
                    <a:pt x="531" y="1138"/>
                    <a:pt x="416" y="1022"/>
                    <a:pt x="254" y="1022"/>
                  </a:cubicBezTo>
                  <a:close/>
                  <a:moveTo>
                    <a:pt x="2378" y="1045"/>
                  </a:moveTo>
                  <a:cubicBezTo>
                    <a:pt x="2217" y="1045"/>
                    <a:pt x="2101" y="1161"/>
                    <a:pt x="2101" y="1299"/>
                  </a:cubicBezTo>
                  <a:cubicBezTo>
                    <a:pt x="2101" y="1461"/>
                    <a:pt x="2217" y="1553"/>
                    <a:pt x="2378" y="1553"/>
                  </a:cubicBezTo>
                  <a:cubicBezTo>
                    <a:pt x="2517" y="1553"/>
                    <a:pt x="2632" y="1461"/>
                    <a:pt x="2632" y="1299"/>
                  </a:cubicBezTo>
                  <a:cubicBezTo>
                    <a:pt x="2632" y="1161"/>
                    <a:pt x="2517" y="1045"/>
                    <a:pt x="2378" y="1045"/>
                  </a:cubicBezTo>
                  <a:close/>
                  <a:moveTo>
                    <a:pt x="484" y="1635"/>
                  </a:moveTo>
                  <a:cubicBezTo>
                    <a:pt x="428" y="1635"/>
                    <a:pt x="372" y="1653"/>
                    <a:pt x="324" y="1692"/>
                  </a:cubicBezTo>
                  <a:cubicBezTo>
                    <a:pt x="208" y="1761"/>
                    <a:pt x="185" y="1946"/>
                    <a:pt x="254" y="2061"/>
                  </a:cubicBezTo>
                  <a:cubicBezTo>
                    <a:pt x="300" y="2130"/>
                    <a:pt x="370" y="2176"/>
                    <a:pt x="462" y="2176"/>
                  </a:cubicBezTo>
                  <a:cubicBezTo>
                    <a:pt x="531" y="2176"/>
                    <a:pt x="577" y="2130"/>
                    <a:pt x="647" y="2107"/>
                  </a:cubicBezTo>
                  <a:cubicBezTo>
                    <a:pt x="762" y="2038"/>
                    <a:pt x="785" y="1853"/>
                    <a:pt x="693" y="1738"/>
                  </a:cubicBezTo>
                  <a:cubicBezTo>
                    <a:pt x="639" y="1671"/>
                    <a:pt x="562" y="1635"/>
                    <a:pt x="484" y="1635"/>
                  </a:cubicBezTo>
                  <a:close/>
                  <a:moveTo>
                    <a:pt x="2172" y="1658"/>
                  </a:moveTo>
                  <a:cubicBezTo>
                    <a:pt x="2094" y="1658"/>
                    <a:pt x="2017" y="1694"/>
                    <a:pt x="1963" y="1761"/>
                  </a:cubicBezTo>
                  <a:cubicBezTo>
                    <a:pt x="1870" y="1876"/>
                    <a:pt x="1917" y="2061"/>
                    <a:pt x="2032" y="2153"/>
                  </a:cubicBezTo>
                  <a:cubicBezTo>
                    <a:pt x="2055" y="2176"/>
                    <a:pt x="2101" y="2200"/>
                    <a:pt x="2170" y="2200"/>
                  </a:cubicBezTo>
                  <a:cubicBezTo>
                    <a:pt x="2263" y="2200"/>
                    <a:pt x="2309" y="2176"/>
                    <a:pt x="2401" y="2084"/>
                  </a:cubicBezTo>
                  <a:cubicBezTo>
                    <a:pt x="2494" y="1969"/>
                    <a:pt x="2448" y="1807"/>
                    <a:pt x="2332" y="1715"/>
                  </a:cubicBezTo>
                  <a:cubicBezTo>
                    <a:pt x="2284" y="1676"/>
                    <a:pt x="2228" y="1658"/>
                    <a:pt x="2172" y="1658"/>
                  </a:cubicBezTo>
                  <a:close/>
                  <a:moveTo>
                    <a:pt x="1010" y="1987"/>
                  </a:moveTo>
                  <a:cubicBezTo>
                    <a:pt x="890" y="1987"/>
                    <a:pt x="776" y="2056"/>
                    <a:pt x="716" y="2176"/>
                  </a:cubicBezTo>
                  <a:cubicBezTo>
                    <a:pt x="693" y="2315"/>
                    <a:pt x="762" y="2454"/>
                    <a:pt x="901" y="2523"/>
                  </a:cubicBezTo>
                  <a:cubicBezTo>
                    <a:pt x="924" y="2546"/>
                    <a:pt x="947" y="2546"/>
                    <a:pt x="993" y="2546"/>
                  </a:cubicBezTo>
                  <a:cubicBezTo>
                    <a:pt x="1108" y="2546"/>
                    <a:pt x="1178" y="2500"/>
                    <a:pt x="1247" y="2338"/>
                  </a:cubicBezTo>
                  <a:cubicBezTo>
                    <a:pt x="1270" y="2200"/>
                    <a:pt x="1224" y="2061"/>
                    <a:pt x="1062" y="1992"/>
                  </a:cubicBezTo>
                  <a:cubicBezTo>
                    <a:pt x="1045" y="1989"/>
                    <a:pt x="1027" y="1987"/>
                    <a:pt x="1010" y="1987"/>
                  </a:cubicBezTo>
                  <a:close/>
                  <a:moveTo>
                    <a:pt x="1621" y="2024"/>
                  </a:moveTo>
                  <a:cubicBezTo>
                    <a:pt x="1591" y="2024"/>
                    <a:pt x="1558" y="2028"/>
                    <a:pt x="1524" y="2038"/>
                  </a:cubicBezTo>
                  <a:cubicBezTo>
                    <a:pt x="1386" y="2084"/>
                    <a:pt x="1339" y="2223"/>
                    <a:pt x="1362" y="2384"/>
                  </a:cubicBezTo>
                  <a:cubicBezTo>
                    <a:pt x="1409" y="2477"/>
                    <a:pt x="1501" y="2569"/>
                    <a:pt x="1616" y="2569"/>
                  </a:cubicBezTo>
                  <a:cubicBezTo>
                    <a:pt x="1639" y="2569"/>
                    <a:pt x="1686" y="2569"/>
                    <a:pt x="1686" y="2546"/>
                  </a:cubicBezTo>
                  <a:cubicBezTo>
                    <a:pt x="1824" y="2500"/>
                    <a:pt x="1870" y="2338"/>
                    <a:pt x="1847" y="2200"/>
                  </a:cubicBezTo>
                  <a:cubicBezTo>
                    <a:pt x="1829" y="2090"/>
                    <a:pt x="1738" y="2024"/>
                    <a:pt x="1621" y="20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74"/>
            <p:cNvSpPr/>
            <p:nvPr/>
          </p:nvSpPr>
          <p:spPr>
            <a:xfrm>
              <a:off x="4014651" y="3450221"/>
              <a:ext cx="32458" cy="28339"/>
            </a:xfrm>
            <a:custGeom>
              <a:avLst/>
              <a:gdLst/>
              <a:ahLst/>
              <a:cxnLst/>
              <a:rect l="l" t="t" r="r" b="b"/>
              <a:pathLst>
                <a:path w="1663" h="1452" extrusionOk="0">
                  <a:moveTo>
                    <a:pt x="838" y="0"/>
                  </a:moveTo>
                  <a:cubicBezTo>
                    <a:pt x="538" y="0"/>
                    <a:pt x="271" y="191"/>
                    <a:pt x="162" y="482"/>
                  </a:cubicBezTo>
                  <a:cubicBezTo>
                    <a:pt x="0" y="852"/>
                    <a:pt x="208" y="1267"/>
                    <a:pt x="577" y="1406"/>
                  </a:cubicBezTo>
                  <a:cubicBezTo>
                    <a:pt x="665" y="1437"/>
                    <a:pt x="753" y="1451"/>
                    <a:pt x="837" y="1451"/>
                  </a:cubicBezTo>
                  <a:cubicBezTo>
                    <a:pt x="1132" y="1451"/>
                    <a:pt x="1393" y="1272"/>
                    <a:pt x="1501" y="967"/>
                  </a:cubicBezTo>
                  <a:cubicBezTo>
                    <a:pt x="1662" y="598"/>
                    <a:pt x="1455" y="205"/>
                    <a:pt x="1085" y="44"/>
                  </a:cubicBezTo>
                  <a:cubicBezTo>
                    <a:pt x="1002" y="14"/>
                    <a:pt x="919" y="0"/>
                    <a:pt x="838" y="0"/>
                  </a:cubicBezTo>
                  <a:close/>
                </a:path>
              </a:pathLst>
            </a:custGeom>
            <a:solidFill>
              <a:srgbClr val="F586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74"/>
            <p:cNvSpPr/>
            <p:nvPr/>
          </p:nvSpPr>
          <p:spPr>
            <a:xfrm>
              <a:off x="4057004" y="3216304"/>
              <a:ext cx="19400" cy="19381"/>
            </a:xfrm>
            <a:custGeom>
              <a:avLst/>
              <a:gdLst/>
              <a:ahLst/>
              <a:cxnLst/>
              <a:rect l="l" t="t" r="r" b="b"/>
              <a:pathLst>
                <a:path w="994" h="993" extrusionOk="0">
                  <a:moveTo>
                    <a:pt x="485" y="0"/>
                  </a:moveTo>
                  <a:cubicBezTo>
                    <a:pt x="231" y="0"/>
                    <a:pt x="0" y="231"/>
                    <a:pt x="0" y="485"/>
                  </a:cubicBezTo>
                  <a:cubicBezTo>
                    <a:pt x="0" y="762"/>
                    <a:pt x="231" y="993"/>
                    <a:pt x="485" y="993"/>
                  </a:cubicBezTo>
                  <a:cubicBezTo>
                    <a:pt x="785" y="993"/>
                    <a:pt x="993" y="785"/>
                    <a:pt x="993" y="485"/>
                  </a:cubicBezTo>
                  <a:cubicBezTo>
                    <a:pt x="993" y="231"/>
                    <a:pt x="762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74"/>
            <p:cNvSpPr/>
            <p:nvPr/>
          </p:nvSpPr>
          <p:spPr>
            <a:xfrm>
              <a:off x="3781690" y="3164036"/>
              <a:ext cx="18932" cy="18932"/>
            </a:xfrm>
            <a:custGeom>
              <a:avLst/>
              <a:gdLst/>
              <a:ahLst/>
              <a:cxnLst/>
              <a:rect l="l" t="t" r="r" b="b"/>
              <a:pathLst>
                <a:path w="970" h="970" extrusionOk="0">
                  <a:moveTo>
                    <a:pt x="485" y="0"/>
                  </a:moveTo>
                  <a:cubicBezTo>
                    <a:pt x="231" y="0"/>
                    <a:pt x="0" y="231"/>
                    <a:pt x="0" y="485"/>
                  </a:cubicBezTo>
                  <a:cubicBezTo>
                    <a:pt x="0" y="739"/>
                    <a:pt x="231" y="970"/>
                    <a:pt x="485" y="970"/>
                  </a:cubicBezTo>
                  <a:cubicBezTo>
                    <a:pt x="739" y="970"/>
                    <a:pt x="970" y="739"/>
                    <a:pt x="970" y="485"/>
                  </a:cubicBezTo>
                  <a:cubicBezTo>
                    <a:pt x="970" y="231"/>
                    <a:pt x="739" y="0"/>
                    <a:pt x="485" y="0"/>
                  </a:cubicBezTo>
                  <a:close/>
                </a:path>
              </a:pathLst>
            </a:custGeom>
            <a:solidFill>
              <a:srgbClr val="FF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74"/>
            <p:cNvSpPr/>
            <p:nvPr/>
          </p:nvSpPr>
          <p:spPr>
            <a:xfrm>
              <a:off x="4121431" y="3123479"/>
              <a:ext cx="11281" cy="11281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78" y="0"/>
                  </a:moveTo>
                  <a:cubicBezTo>
                    <a:pt x="116" y="0"/>
                    <a:pt x="1" y="139"/>
                    <a:pt x="1" y="277"/>
                  </a:cubicBezTo>
                  <a:cubicBezTo>
                    <a:pt x="1" y="462"/>
                    <a:pt x="139" y="577"/>
                    <a:pt x="278" y="577"/>
                  </a:cubicBezTo>
                  <a:cubicBezTo>
                    <a:pt x="416" y="577"/>
                    <a:pt x="578" y="462"/>
                    <a:pt x="578" y="277"/>
                  </a:cubicBezTo>
                  <a:cubicBezTo>
                    <a:pt x="578" y="116"/>
                    <a:pt x="416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74"/>
            <p:cNvSpPr/>
            <p:nvPr/>
          </p:nvSpPr>
          <p:spPr>
            <a:xfrm>
              <a:off x="3856032" y="3062194"/>
              <a:ext cx="11281" cy="11281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77" y="0"/>
                  </a:moveTo>
                  <a:cubicBezTo>
                    <a:pt x="116" y="0"/>
                    <a:pt x="0" y="139"/>
                    <a:pt x="0" y="277"/>
                  </a:cubicBezTo>
                  <a:cubicBezTo>
                    <a:pt x="0" y="462"/>
                    <a:pt x="139" y="578"/>
                    <a:pt x="277" y="578"/>
                  </a:cubicBezTo>
                  <a:cubicBezTo>
                    <a:pt x="439" y="578"/>
                    <a:pt x="578" y="416"/>
                    <a:pt x="578" y="277"/>
                  </a:cubicBezTo>
                  <a:cubicBezTo>
                    <a:pt x="578" y="116"/>
                    <a:pt x="439" y="0"/>
                    <a:pt x="277" y="0"/>
                  </a:cubicBezTo>
                  <a:close/>
                </a:path>
              </a:pathLst>
            </a:custGeom>
            <a:solidFill>
              <a:srgbClr val="FF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74"/>
            <p:cNvSpPr/>
            <p:nvPr/>
          </p:nvSpPr>
          <p:spPr>
            <a:xfrm>
              <a:off x="4266973" y="3265410"/>
              <a:ext cx="21216" cy="20298"/>
            </a:xfrm>
            <a:custGeom>
              <a:avLst/>
              <a:gdLst/>
              <a:ahLst/>
              <a:cxnLst/>
              <a:rect l="l" t="t" r="r" b="b"/>
              <a:pathLst>
                <a:path w="1087" h="1040" extrusionOk="0">
                  <a:moveTo>
                    <a:pt x="532" y="1"/>
                  </a:moveTo>
                  <a:cubicBezTo>
                    <a:pt x="232" y="1"/>
                    <a:pt x="1" y="232"/>
                    <a:pt x="1" y="509"/>
                  </a:cubicBezTo>
                  <a:cubicBezTo>
                    <a:pt x="1" y="809"/>
                    <a:pt x="232" y="1040"/>
                    <a:pt x="532" y="1040"/>
                  </a:cubicBezTo>
                  <a:cubicBezTo>
                    <a:pt x="809" y="1040"/>
                    <a:pt x="1086" y="786"/>
                    <a:pt x="1040" y="509"/>
                  </a:cubicBezTo>
                  <a:cubicBezTo>
                    <a:pt x="1040" y="232"/>
                    <a:pt x="809" y="1"/>
                    <a:pt x="532" y="1"/>
                  </a:cubicBezTo>
                  <a:close/>
                </a:path>
              </a:pathLst>
            </a:custGeom>
            <a:solidFill>
              <a:srgbClr val="FF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74"/>
            <p:cNvSpPr/>
            <p:nvPr/>
          </p:nvSpPr>
          <p:spPr>
            <a:xfrm>
              <a:off x="4210197" y="3374903"/>
              <a:ext cx="14892" cy="14892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70" y="1"/>
                  </a:moveTo>
                  <a:cubicBezTo>
                    <a:pt x="186" y="1"/>
                    <a:pt x="1" y="186"/>
                    <a:pt x="1" y="393"/>
                  </a:cubicBezTo>
                  <a:cubicBezTo>
                    <a:pt x="1" y="601"/>
                    <a:pt x="186" y="763"/>
                    <a:pt x="370" y="763"/>
                  </a:cubicBezTo>
                  <a:cubicBezTo>
                    <a:pt x="578" y="763"/>
                    <a:pt x="717" y="601"/>
                    <a:pt x="763" y="393"/>
                  </a:cubicBezTo>
                  <a:cubicBezTo>
                    <a:pt x="763" y="186"/>
                    <a:pt x="578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74"/>
            <p:cNvSpPr/>
            <p:nvPr/>
          </p:nvSpPr>
          <p:spPr>
            <a:xfrm>
              <a:off x="4161988" y="3323982"/>
              <a:ext cx="14443" cy="14443"/>
            </a:xfrm>
            <a:custGeom>
              <a:avLst/>
              <a:gdLst/>
              <a:ahLst/>
              <a:cxnLst/>
              <a:rect l="l" t="t" r="r" b="b"/>
              <a:pathLst>
                <a:path w="740" h="740" extrusionOk="0">
                  <a:moveTo>
                    <a:pt x="370" y="1"/>
                  </a:moveTo>
                  <a:cubicBezTo>
                    <a:pt x="162" y="1"/>
                    <a:pt x="1" y="163"/>
                    <a:pt x="1" y="370"/>
                  </a:cubicBezTo>
                  <a:cubicBezTo>
                    <a:pt x="1" y="578"/>
                    <a:pt x="162" y="740"/>
                    <a:pt x="370" y="740"/>
                  </a:cubicBezTo>
                  <a:cubicBezTo>
                    <a:pt x="578" y="740"/>
                    <a:pt x="739" y="578"/>
                    <a:pt x="739" y="370"/>
                  </a:cubicBezTo>
                  <a:cubicBezTo>
                    <a:pt x="739" y="163"/>
                    <a:pt x="578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74"/>
            <p:cNvSpPr/>
            <p:nvPr/>
          </p:nvSpPr>
          <p:spPr>
            <a:xfrm>
              <a:off x="4031768" y="3348320"/>
              <a:ext cx="15790" cy="15790"/>
            </a:xfrm>
            <a:custGeom>
              <a:avLst/>
              <a:gdLst/>
              <a:ahLst/>
              <a:cxnLst/>
              <a:rect l="l" t="t" r="r" b="b"/>
              <a:pathLst>
                <a:path w="809" h="809" extrusionOk="0">
                  <a:moveTo>
                    <a:pt x="393" y="1"/>
                  </a:moveTo>
                  <a:cubicBezTo>
                    <a:pt x="162" y="1"/>
                    <a:pt x="0" y="162"/>
                    <a:pt x="0" y="393"/>
                  </a:cubicBezTo>
                  <a:cubicBezTo>
                    <a:pt x="0" y="624"/>
                    <a:pt x="162" y="809"/>
                    <a:pt x="393" y="809"/>
                  </a:cubicBezTo>
                  <a:cubicBezTo>
                    <a:pt x="624" y="809"/>
                    <a:pt x="808" y="624"/>
                    <a:pt x="808" y="393"/>
                  </a:cubicBezTo>
                  <a:cubicBezTo>
                    <a:pt x="808" y="162"/>
                    <a:pt x="624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74"/>
            <p:cNvSpPr/>
            <p:nvPr/>
          </p:nvSpPr>
          <p:spPr>
            <a:xfrm>
              <a:off x="4108374" y="3461424"/>
              <a:ext cx="16239" cy="15790"/>
            </a:xfrm>
            <a:custGeom>
              <a:avLst/>
              <a:gdLst/>
              <a:ahLst/>
              <a:cxnLst/>
              <a:rect l="l" t="t" r="r" b="b"/>
              <a:pathLst>
                <a:path w="832" h="809" extrusionOk="0">
                  <a:moveTo>
                    <a:pt x="393" y="1"/>
                  </a:moveTo>
                  <a:cubicBezTo>
                    <a:pt x="162" y="1"/>
                    <a:pt x="0" y="162"/>
                    <a:pt x="0" y="393"/>
                  </a:cubicBezTo>
                  <a:cubicBezTo>
                    <a:pt x="0" y="624"/>
                    <a:pt x="162" y="809"/>
                    <a:pt x="393" y="809"/>
                  </a:cubicBezTo>
                  <a:cubicBezTo>
                    <a:pt x="624" y="809"/>
                    <a:pt x="831" y="624"/>
                    <a:pt x="808" y="393"/>
                  </a:cubicBezTo>
                  <a:cubicBezTo>
                    <a:pt x="808" y="162"/>
                    <a:pt x="624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74"/>
            <p:cNvSpPr/>
            <p:nvPr/>
          </p:nvSpPr>
          <p:spPr>
            <a:xfrm>
              <a:off x="4265626" y="3268123"/>
              <a:ext cx="15790" cy="15790"/>
            </a:xfrm>
            <a:custGeom>
              <a:avLst/>
              <a:gdLst/>
              <a:ahLst/>
              <a:cxnLst/>
              <a:rect l="l" t="t" r="r" b="b"/>
              <a:pathLst>
                <a:path w="809" h="809" extrusionOk="0">
                  <a:moveTo>
                    <a:pt x="393" y="0"/>
                  </a:moveTo>
                  <a:cubicBezTo>
                    <a:pt x="162" y="0"/>
                    <a:pt x="1" y="185"/>
                    <a:pt x="1" y="416"/>
                  </a:cubicBezTo>
                  <a:cubicBezTo>
                    <a:pt x="1" y="647"/>
                    <a:pt x="162" y="808"/>
                    <a:pt x="393" y="808"/>
                  </a:cubicBezTo>
                  <a:cubicBezTo>
                    <a:pt x="624" y="808"/>
                    <a:pt x="809" y="600"/>
                    <a:pt x="809" y="416"/>
                  </a:cubicBezTo>
                  <a:cubicBezTo>
                    <a:pt x="809" y="185"/>
                    <a:pt x="624" y="0"/>
                    <a:pt x="393" y="0"/>
                  </a:cubicBezTo>
                  <a:close/>
                </a:path>
              </a:pathLst>
            </a:custGeom>
            <a:solidFill>
              <a:srgbClr val="FF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74"/>
            <p:cNvSpPr/>
            <p:nvPr/>
          </p:nvSpPr>
          <p:spPr>
            <a:xfrm>
              <a:off x="3879004" y="3382125"/>
              <a:ext cx="19400" cy="18932"/>
            </a:xfrm>
            <a:custGeom>
              <a:avLst/>
              <a:gdLst/>
              <a:ahLst/>
              <a:cxnLst/>
              <a:rect l="l" t="t" r="r" b="b"/>
              <a:pathLst>
                <a:path w="994" h="970" extrusionOk="0">
                  <a:moveTo>
                    <a:pt x="486" y="0"/>
                  </a:moveTo>
                  <a:cubicBezTo>
                    <a:pt x="232" y="0"/>
                    <a:pt x="1" y="231"/>
                    <a:pt x="1" y="485"/>
                  </a:cubicBezTo>
                  <a:cubicBezTo>
                    <a:pt x="1" y="739"/>
                    <a:pt x="232" y="970"/>
                    <a:pt x="486" y="970"/>
                  </a:cubicBezTo>
                  <a:cubicBezTo>
                    <a:pt x="786" y="970"/>
                    <a:pt x="994" y="739"/>
                    <a:pt x="994" y="485"/>
                  </a:cubicBezTo>
                  <a:cubicBezTo>
                    <a:pt x="994" y="231"/>
                    <a:pt x="763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74"/>
            <p:cNvSpPr/>
            <p:nvPr/>
          </p:nvSpPr>
          <p:spPr>
            <a:xfrm>
              <a:off x="3912808" y="3480805"/>
              <a:ext cx="22543" cy="22543"/>
            </a:xfrm>
            <a:custGeom>
              <a:avLst/>
              <a:gdLst/>
              <a:ahLst/>
              <a:cxnLst/>
              <a:rect l="l" t="t" r="r" b="b"/>
              <a:pathLst>
                <a:path w="1155" h="1155" extrusionOk="0">
                  <a:moveTo>
                    <a:pt x="578" y="0"/>
                  </a:moveTo>
                  <a:cubicBezTo>
                    <a:pt x="254" y="0"/>
                    <a:pt x="0" y="277"/>
                    <a:pt x="0" y="577"/>
                  </a:cubicBezTo>
                  <a:cubicBezTo>
                    <a:pt x="0" y="901"/>
                    <a:pt x="254" y="1155"/>
                    <a:pt x="578" y="1155"/>
                  </a:cubicBezTo>
                  <a:cubicBezTo>
                    <a:pt x="901" y="1155"/>
                    <a:pt x="1155" y="901"/>
                    <a:pt x="1155" y="577"/>
                  </a:cubicBezTo>
                  <a:cubicBezTo>
                    <a:pt x="1155" y="277"/>
                    <a:pt x="901" y="0"/>
                    <a:pt x="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74"/>
            <p:cNvSpPr/>
            <p:nvPr/>
          </p:nvSpPr>
          <p:spPr>
            <a:xfrm>
              <a:off x="3809619" y="3218997"/>
              <a:ext cx="10383" cy="10383"/>
            </a:xfrm>
            <a:custGeom>
              <a:avLst/>
              <a:gdLst/>
              <a:ahLst/>
              <a:cxnLst/>
              <a:rect l="l" t="t" r="r" b="b"/>
              <a:pathLst>
                <a:path w="532" h="532" extrusionOk="0">
                  <a:moveTo>
                    <a:pt x="278" y="1"/>
                  </a:moveTo>
                  <a:cubicBezTo>
                    <a:pt x="116" y="1"/>
                    <a:pt x="0" y="116"/>
                    <a:pt x="0" y="278"/>
                  </a:cubicBezTo>
                  <a:cubicBezTo>
                    <a:pt x="0" y="416"/>
                    <a:pt x="116" y="532"/>
                    <a:pt x="278" y="532"/>
                  </a:cubicBezTo>
                  <a:cubicBezTo>
                    <a:pt x="416" y="532"/>
                    <a:pt x="531" y="416"/>
                    <a:pt x="531" y="278"/>
                  </a:cubicBezTo>
                  <a:cubicBezTo>
                    <a:pt x="531" y="116"/>
                    <a:pt x="416" y="1"/>
                    <a:pt x="278" y="1"/>
                  </a:cubicBezTo>
                  <a:close/>
                </a:path>
              </a:pathLst>
            </a:custGeom>
            <a:solidFill>
              <a:srgbClr val="FF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74"/>
            <p:cNvSpPr/>
            <p:nvPr/>
          </p:nvSpPr>
          <p:spPr>
            <a:xfrm>
              <a:off x="3932189" y="3335263"/>
              <a:ext cx="11281" cy="11281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77" y="0"/>
                  </a:moveTo>
                  <a:cubicBezTo>
                    <a:pt x="116" y="0"/>
                    <a:pt x="0" y="139"/>
                    <a:pt x="0" y="277"/>
                  </a:cubicBezTo>
                  <a:cubicBezTo>
                    <a:pt x="0" y="462"/>
                    <a:pt x="139" y="577"/>
                    <a:pt x="277" y="577"/>
                  </a:cubicBezTo>
                  <a:cubicBezTo>
                    <a:pt x="462" y="577"/>
                    <a:pt x="577" y="439"/>
                    <a:pt x="577" y="277"/>
                  </a:cubicBezTo>
                  <a:cubicBezTo>
                    <a:pt x="577" y="116"/>
                    <a:pt x="41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74"/>
            <p:cNvSpPr/>
            <p:nvPr/>
          </p:nvSpPr>
          <p:spPr>
            <a:xfrm>
              <a:off x="3870455" y="3565960"/>
              <a:ext cx="350124" cy="223007"/>
            </a:xfrm>
            <a:custGeom>
              <a:avLst/>
              <a:gdLst/>
              <a:ahLst/>
              <a:cxnLst/>
              <a:rect l="l" t="t" r="r" b="b"/>
              <a:pathLst>
                <a:path w="17939" h="11426" extrusionOk="0">
                  <a:moveTo>
                    <a:pt x="15538" y="1"/>
                  </a:moveTo>
                  <a:lnTo>
                    <a:pt x="785" y="162"/>
                  </a:lnTo>
                  <a:cubicBezTo>
                    <a:pt x="785" y="1017"/>
                    <a:pt x="277" y="1940"/>
                    <a:pt x="162" y="2840"/>
                  </a:cubicBezTo>
                  <a:cubicBezTo>
                    <a:pt x="46" y="3856"/>
                    <a:pt x="0" y="4941"/>
                    <a:pt x="46" y="5980"/>
                  </a:cubicBezTo>
                  <a:cubicBezTo>
                    <a:pt x="116" y="7527"/>
                    <a:pt x="439" y="9466"/>
                    <a:pt x="924" y="10921"/>
                  </a:cubicBezTo>
                  <a:cubicBezTo>
                    <a:pt x="2170" y="10806"/>
                    <a:pt x="2863" y="10598"/>
                    <a:pt x="4040" y="10251"/>
                  </a:cubicBezTo>
                  <a:cubicBezTo>
                    <a:pt x="4548" y="10136"/>
                    <a:pt x="5426" y="9997"/>
                    <a:pt x="5749" y="9767"/>
                  </a:cubicBezTo>
                  <a:cubicBezTo>
                    <a:pt x="5761" y="9766"/>
                    <a:pt x="5774" y="9766"/>
                    <a:pt x="5786" y="9766"/>
                  </a:cubicBezTo>
                  <a:cubicBezTo>
                    <a:pt x="6214" y="9766"/>
                    <a:pt x="6660" y="10143"/>
                    <a:pt x="7019" y="10367"/>
                  </a:cubicBezTo>
                  <a:cubicBezTo>
                    <a:pt x="7504" y="10667"/>
                    <a:pt x="8081" y="10782"/>
                    <a:pt x="8612" y="10944"/>
                  </a:cubicBezTo>
                  <a:cubicBezTo>
                    <a:pt x="9466" y="11198"/>
                    <a:pt x="10366" y="11383"/>
                    <a:pt x="11290" y="11406"/>
                  </a:cubicBezTo>
                  <a:cubicBezTo>
                    <a:pt x="11490" y="11418"/>
                    <a:pt x="11732" y="11425"/>
                    <a:pt x="11998" y="11425"/>
                  </a:cubicBezTo>
                  <a:cubicBezTo>
                    <a:pt x="13296" y="11425"/>
                    <a:pt x="15191" y="11241"/>
                    <a:pt x="15861" y="10436"/>
                  </a:cubicBezTo>
                  <a:cubicBezTo>
                    <a:pt x="15700" y="7366"/>
                    <a:pt x="17939" y="2610"/>
                    <a:pt x="15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74"/>
            <p:cNvSpPr/>
            <p:nvPr/>
          </p:nvSpPr>
          <p:spPr>
            <a:xfrm>
              <a:off x="3944798" y="3636711"/>
              <a:ext cx="40128" cy="120325"/>
            </a:xfrm>
            <a:custGeom>
              <a:avLst/>
              <a:gdLst/>
              <a:ahLst/>
              <a:cxnLst/>
              <a:rect l="l" t="t" r="r" b="b"/>
              <a:pathLst>
                <a:path w="2056" h="6165" fill="none" extrusionOk="0">
                  <a:moveTo>
                    <a:pt x="1" y="0"/>
                  </a:moveTo>
                  <a:cubicBezTo>
                    <a:pt x="1" y="0"/>
                    <a:pt x="509" y="2448"/>
                    <a:pt x="2055" y="3279"/>
                  </a:cubicBezTo>
                  <a:lnTo>
                    <a:pt x="1963" y="6165"/>
                  </a:ln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74"/>
            <p:cNvSpPr/>
            <p:nvPr/>
          </p:nvSpPr>
          <p:spPr>
            <a:xfrm>
              <a:off x="3880819" y="3730883"/>
              <a:ext cx="301467" cy="40128"/>
            </a:xfrm>
            <a:custGeom>
              <a:avLst/>
              <a:gdLst/>
              <a:ahLst/>
              <a:cxnLst/>
              <a:rect l="l" t="t" r="r" b="b"/>
              <a:pathLst>
                <a:path w="15446" h="2056" fill="none" extrusionOk="0">
                  <a:moveTo>
                    <a:pt x="0" y="901"/>
                  </a:moveTo>
                  <a:lnTo>
                    <a:pt x="5241" y="1"/>
                  </a:lnTo>
                  <a:cubicBezTo>
                    <a:pt x="11174" y="2055"/>
                    <a:pt x="15446" y="278"/>
                    <a:pt x="15446" y="278"/>
                  </a:cubicBez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74"/>
            <p:cNvSpPr/>
            <p:nvPr/>
          </p:nvSpPr>
          <p:spPr>
            <a:xfrm>
              <a:off x="4097112" y="3587136"/>
              <a:ext cx="60836" cy="92845"/>
            </a:xfrm>
            <a:custGeom>
              <a:avLst/>
              <a:gdLst/>
              <a:ahLst/>
              <a:cxnLst/>
              <a:rect l="l" t="t" r="r" b="b"/>
              <a:pathLst>
                <a:path w="3117" h="4757" fill="none" extrusionOk="0">
                  <a:moveTo>
                    <a:pt x="0" y="1"/>
                  </a:moveTo>
                  <a:cubicBezTo>
                    <a:pt x="46" y="1871"/>
                    <a:pt x="1501" y="3926"/>
                    <a:pt x="3117" y="4757"/>
                  </a:cubicBez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74"/>
            <p:cNvSpPr/>
            <p:nvPr/>
          </p:nvSpPr>
          <p:spPr>
            <a:xfrm>
              <a:off x="3842057" y="4488357"/>
              <a:ext cx="45085" cy="83828"/>
            </a:xfrm>
            <a:custGeom>
              <a:avLst/>
              <a:gdLst/>
              <a:ahLst/>
              <a:cxnLst/>
              <a:rect l="l" t="t" r="r" b="b"/>
              <a:pathLst>
                <a:path w="2310" h="4295" fill="none" extrusionOk="0">
                  <a:moveTo>
                    <a:pt x="2148" y="4294"/>
                  </a:moveTo>
                  <a:cubicBezTo>
                    <a:pt x="2148" y="4294"/>
                    <a:pt x="2309" y="2770"/>
                    <a:pt x="1" y="0"/>
                  </a:cubicBezTo>
                </a:path>
              </a:pathLst>
            </a:custGeom>
            <a:noFill/>
            <a:ln w="161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74"/>
            <p:cNvSpPr/>
            <p:nvPr/>
          </p:nvSpPr>
          <p:spPr>
            <a:xfrm>
              <a:off x="3784383" y="4486991"/>
              <a:ext cx="60856" cy="85194"/>
            </a:xfrm>
            <a:custGeom>
              <a:avLst/>
              <a:gdLst/>
              <a:ahLst/>
              <a:cxnLst/>
              <a:rect l="l" t="t" r="r" b="b"/>
              <a:pathLst>
                <a:path w="3118" h="4365" fill="none" extrusionOk="0">
                  <a:moveTo>
                    <a:pt x="1" y="763"/>
                  </a:moveTo>
                  <a:cubicBezTo>
                    <a:pt x="1340" y="1"/>
                    <a:pt x="2771" y="3371"/>
                    <a:pt x="3117" y="4364"/>
                  </a:cubicBezTo>
                </a:path>
              </a:pathLst>
            </a:custGeom>
            <a:noFill/>
            <a:ln w="161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74"/>
            <p:cNvSpPr/>
            <p:nvPr/>
          </p:nvSpPr>
          <p:spPr>
            <a:xfrm>
              <a:off x="4290414" y="2364951"/>
              <a:ext cx="346650" cy="684967"/>
            </a:xfrm>
            <a:custGeom>
              <a:avLst/>
              <a:gdLst/>
              <a:ahLst/>
              <a:cxnLst/>
              <a:rect l="l" t="t" r="r" b="b"/>
              <a:pathLst>
                <a:path w="17761" h="35095" extrusionOk="0">
                  <a:moveTo>
                    <a:pt x="2123" y="1"/>
                  </a:moveTo>
                  <a:cubicBezTo>
                    <a:pt x="1706" y="1"/>
                    <a:pt x="1289" y="75"/>
                    <a:pt x="878" y="240"/>
                  </a:cubicBezTo>
                  <a:lnTo>
                    <a:pt x="0" y="13468"/>
                  </a:lnTo>
                  <a:cubicBezTo>
                    <a:pt x="24" y="13419"/>
                    <a:pt x="64" y="13397"/>
                    <a:pt x="119" y="13397"/>
                  </a:cubicBezTo>
                  <a:cubicBezTo>
                    <a:pt x="599" y="13397"/>
                    <a:pt x="2157" y="15154"/>
                    <a:pt x="2448" y="15569"/>
                  </a:cubicBezTo>
                  <a:cubicBezTo>
                    <a:pt x="3856" y="17670"/>
                    <a:pt x="4780" y="20025"/>
                    <a:pt x="5911" y="22265"/>
                  </a:cubicBezTo>
                  <a:cubicBezTo>
                    <a:pt x="8543" y="27598"/>
                    <a:pt x="12144" y="32054"/>
                    <a:pt x="17431" y="35055"/>
                  </a:cubicBezTo>
                  <a:cubicBezTo>
                    <a:pt x="17459" y="35083"/>
                    <a:pt x="17492" y="35094"/>
                    <a:pt x="17524" y="35094"/>
                  </a:cubicBezTo>
                  <a:cubicBezTo>
                    <a:pt x="17639" y="35094"/>
                    <a:pt x="17760" y="34957"/>
                    <a:pt x="17742" y="34957"/>
                  </a:cubicBezTo>
                  <a:cubicBezTo>
                    <a:pt x="17740" y="34957"/>
                    <a:pt x="17737" y="34959"/>
                    <a:pt x="17731" y="34963"/>
                  </a:cubicBezTo>
                  <a:lnTo>
                    <a:pt x="17731" y="16100"/>
                  </a:lnTo>
                  <a:cubicBezTo>
                    <a:pt x="13345" y="15200"/>
                    <a:pt x="11475" y="10098"/>
                    <a:pt x="9628" y="6542"/>
                  </a:cubicBezTo>
                  <a:cubicBezTo>
                    <a:pt x="8465" y="4299"/>
                    <a:pt x="5284" y="1"/>
                    <a:pt x="2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74"/>
            <p:cNvSpPr/>
            <p:nvPr/>
          </p:nvSpPr>
          <p:spPr>
            <a:xfrm>
              <a:off x="4294922" y="2411070"/>
              <a:ext cx="341576" cy="511905"/>
            </a:xfrm>
            <a:custGeom>
              <a:avLst/>
              <a:gdLst/>
              <a:ahLst/>
              <a:cxnLst/>
              <a:rect l="l" t="t" r="r" b="b"/>
              <a:pathLst>
                <a:path w="17501" h="26228" extrusionOk="0">
                  <a:moveTo>
                    <a:pt x="508" y="1"/>
                  </a:moveTo>
                  <a:lnTo>
                    <a:pt x="0" y="7642"/>
                  </a:lnTo>
                  <a:cubicBezTo>
                    <a:pt x="1270" y="8035"/>
                    <a:pt x="2425" y="8843"/>
                    <a:pt x="3371" y="9836"/>
                  </a:cubicBezTo>
                  <a:cubicBezTo>
                    <a:pt x="4802" y="11336"/>
                    <a:pt x="5934" y="13114"/>
                    <a:pt x="6996" y="14915"/>
                  </a:cubicBezTo>
                  <a:cubicBezTo>
                    <a:pt x="8312" y="17085"/>
                    <a:pt x="9720" y="19117"/>
                    <a:pt x="11382" y="21033"/>
                  </a:cubicBezTo>
                  <a:cubicBezTo>
                    <a:pt x="13091" y="22926"/>
                    <a:pt x="14845" y="24773"/>
                    <a:pt x="17108" y="26020"/>
                  </a:cubicBezTo>
                  <a:cubicBezTo>
                    <a:pt x="17246" y="26112"/>
                    <a:pt x="17362" y="26158"/>
                    <a:pt x="17500" y="26228"/>
                  </a:cubicBezTo>
                  <a:lnTo>
                    <a:pt x="17500" y="18078"/>
                  </a:lnTo>
                  <a:cubicBezTo>
                    <a:pt x="16785" y="17685"/>
                    <a:pt x="16092" y="17224"/>
                    <a:pt x="15423" y="16739"/>
                  </a:cubicBezTo>
                  <a:cubicBezTo>
                    <a:pt x="11960" y="14107"/>
                    <a:pt x="9420" y="10459"/>
                    <a:pt x="7227" y="6765"/>
                  </a:cubicBezTo>
                  <a:cubicBezTo>
                    <a:pt x="6280" y="5149"/>
                    <a:pt x="5449" y="3417"/>
                    <a:pt x="4179" y="2032"/>
                  </a:cubicBezTo>
                  <a:cubicBezTo>
                    <a:pt x="3163" y="901"/>
                    <a:pt x="1917" y="255"/>
                    <a:pt x="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74"/>
            <p:cNvSpPr/>
            <p:nvPr/>
          </p:nvSpPr>
          <p:spPr>
            <a:xfrm>
              <a:off x="4294922" y="2467398"/>
              <a:ext cx="341576" cy="398352"/>
            </a:xfrm>
            <a:custGeom>
              <a:avLst/>
              <a:gdLst/>
              <a:ahLst/>
              <a:cxnLst/>
              <a:rect l="l" t="t" r="r" b="b"/>
              <a:pathLst>
                <a:path w="17501" h="20410" extrusionOk="0">
                  <a:moveTo>
                    <a:pt x="508" y="0"/>
                  </a:moveTo>
                  <a:lnTo>
                    <a:pt x="0" y="1801"/>
                  </a:lnTo>
                  <a:cubicBezTo>
                    <a:pt x="1270" y="2240"/>
                    <a:pt x="2425" y="3048"/>
                    <a:pt x="3371" y="4041"/>
                  </a:cubicBezTo>
                  <a:cubicBezTo>
                    <a:pt x="4802" y="5541"/>
                    <a:pt x="5934" y="7319"/>
                    <a:pt x="6996" y="9120"/>
                  </a:cubicBezTo>
                  <a:cubicBezTo>
                    <a:pt x="8312" y="11267"/>
                    <a:pt x="9720" y="13322"/>
                    <a:pt x="11382" y="15215"/>
                  </a:cubicBezTo>
                  <a:cubicBezTo>
                    <a:pt x="13091" y="17131"/>
                    <a:pt x="14845" y="18978"/>
                    <a:pt x="17108" y="20225"/>
                  </a:cubicBezTo>
                  <a:cubicBezTo>
                    <a:pt x="17246" y="20317"/>
                    <a:pt x="17362" y="20363"/>
                    <a:pt x="17500" y="20409"/>
                  </a:cubicBezTo>
                  <a:lnTo>
                    <a:pt x="17500" y="18078"/>
                  </a:lnTo>
                  <a:cubicBezTo>
                    <a:pt x="16785" y="17685"/>
                    <a:pt x="16092" y="17223"/>
                    <a:pt x="15423" y="16739"/>
                  </a:cubicBezTo>
                  <a:cubicBezTo>
                    <a:pt x="11960" y="14107"/>
                    <a:pt x="9420" y="10459"/>
                    <a:pt x="7227" y="6765"/>
                  </a:cubicBezTo>
                  <a:cubicBezTo>
                    <a:pt x="6280" y="5149"/>
                    <a:pt x="5449" y="3417"/>
                    <a:pt x="4179" y="2032"/>
                  </a:cubicBezTo>
                  <a:cubicBezTo>
                    <a:pt x="3163" y="924"/>
                    <a:pt x="1917" y="254"/>
                    <a:pt x="5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74"/>
            <p:cNvSpPr/>
            <p:nvPr/>
          </p:nvSpPr>
          <p:spPr>
            <a:xfrm>
              <a:off x="3863683" y="4335145"/>
              <a:ext cx="105024" cy="145113"/>
            </a:xfrm>
            <a:custGeom>
              <a:avLst/>
              <a:gdLst/>
              <a:ahLst/>
              <a:cxnLst/>
              <a:rect l="l" t="t" r="r" b="b"/>
              <a:pathLst>
                <a:path w="5381" h="7435" fill="none" extrusionOk="0">
                  <a:moveTo>
                    <a:pt x="1" y="6280"/>
                  </a:moveTo>
                  <a:cubicBezTo>
                    <a:pt x="1271" y="7204"/>
                    <a:pt x="2517" y="7434"/>
                    <a:pt x="4503" y="6719"/>
                  </a:cubicBezTo>
                  <a:cubicBezTo>
                    <a:pt x="2425" y="6165"/>
                    <a:pt x="786" y="3856"/>
                    <a:pt x="555" y="2932"/>
                  </a:cubicBezTo>
                  <a:cubicBezTo>
                    <a:pt x="1686" y="4064"/>
                    <a:pt x="3626" y="3602"/>
                    <a:pt x="4826" y="3117"/>
                  </a:cubicBezTo>
                  <a:cubicBezTo>
                    <a:pt x="2702" y="2563"/>
                    <a:pt x="1917" y="1339"/>
                    <a:pt x="878" y="0"/>
                  </a:cubicBezTo>
                  <a:cubicBezTo>
                    <a:pt x="3626" y="485"/>
                    <a:pt x="3395" y="416"/>
                    <a:pt x="5380" y="416"/>
                  </a:cubicBezTo>
                </a:path>
              </a:pathLst>
            </a:custGeom>
            <a:noFill/>
            <a:ln w="161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74"/>
            <p:cNvSpPr/>
            <p:nvPr/>
          </p:nvSpPr>
          <p:spPr>
            <a:xfrm>
              <a:off x="4136303" y="4193194"/>
              <a:ext cx="134300" cy="154579"/>
            </a:xfrm>
            <a:custGeom>
              <a:avLst/>
              <a:gdLst/>
              <a:ahLst/>
              <a:cxnLst/>
              <a:rect l="l" t="t" r="r" b="b"/>
              <a:pathLst>
                <a:path w="6881" h="7920" fill="none" extrusionOk="0">
                  <a:moveTo>
                    <a:pt x="2979" y="7897"/>
                  </a:moveTo>
                  <a:cubicBezTo>
                    <a:pt x="4549" y="7920"/>
                    <a:pt x="5703" y="7343"/>
                    <a:pt x="6881" y="5611"/>
                  </a:cubicBezTo>
                  <a:cubicBezTo>
                    <a:pt x="4849" y="6396"/>
                    <a:pt x="2194" y="5496"/>
                    <a:pt x="1478" y="4872"/>
                  </a:cubicBezTo>
                  <a:cubicBezTo>
                    <a:pt x="3048" y="5126"/>
                    <a:pt x="4341" y="3603"/>
                    <a:pt x="5034" y="2494"/>
                  </a:cubicBezTo>
                  <a:cubicBezTo>
                    <a:pt x="2979" y="3302"/>
                    <a:pt x="1663" y="2795"/>
                    <a:pt x="1" y="2263"/>
                  </a:cubicBezTo>
                  <a:cubicBezTo>
                    <a:pt x="2517" y="1063"/>
                    <a:pt x="2286" y="1155"/>
                    <a:pt x="3902" y="1"/>
                  </a:cubicBezTo>
                </a:path>
              </a:pathLst>
            </a:custGeom>
            <a:noFill/>
            <a:ln w="161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74"/>
            <p:cNvSpPr/>
            <p:nvPr/>
          </p:nvSpPr>
          <p:spPr>
            <a:xfrm>
              <a:off x="3891632" y="4424359"/>
              <a:ext cx="20298" cy="96455"/>
            </a:xfrm>
            <a:custGeom>
              <a:avLst/>
              <a:gdLst/>
              <a:ahLst/>
              <a:cxnLst/>
              <a:rect l="l" t="t" r="r" b="b"/>
              <a:pathLst>
                <a:path w="1040" h="4942" fill="none" extrusionOk="0">
                  <a:moveTo>
                    <a:pt x="0" y="4941"/>
                  </a:moveTo>
                  <a:cubicBezTo>
                    <a:pt x="808" y="4618"/>
                    <a:pt x="1039" y="3879"/>
                    <a:pt x="947" y="3071"/>
                  </a:cubicBezTo>
                  <a:cubicBezTo>
                    <a:pt x="878" y="2609"/>
                    <a:pt x="831" y="2194"/>
                    <a:pt x="831" y="1709"/>
                  </a:cubicBezTo>
                  <a:cubicBezTo>
                    <a:pt x="831" y="1132"/>
                    <a:pt x="1039" y="555"/>
                    <a:pt x="993" y="1"/>
                  </a:cubicBez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74"/>
            <p:cNvSpPr/>
            <p:nvPr/>
          </p:nvSpPr>
          <p:spPr>
            <a:xfrm>
              <a:off x="4216520" y="4291425"/>
              <a:ext cx="63549" cy="98251"/>
            </a:xfrm>
            <a:custGeom>
              <a:avLst/>
              <a:gdLst/>
              <a:ahLst/>
              <a:cxnLst/>
              <a:rect l="l" t="t" r="r" b="b"/>
              <a:pathLst>
                <a:path w="3256" h="5034" fill="none" extrusionOk="0">
                  <a:moveTo>
                    <a:pt x="2401" y="5034"/>
                  </a:moveTo>
                  <a:cubicBezTo>
                    <a:pt x="3255" y="4688"/>
                    <a:pt x="2678" y="3164"/>
                    <a:pt x="2240" y="2656"/>
                  </a:cubicBezTo>
                  <a:cubicBezTo>
                    <a:pt x="1940" y="2310"/>
                    <a:pt x="1524" y="2056"/>
                    <a:pt x="1247" y="1732"/>
                  </a:cubicBezTo>
                  <a:cubicBezTo>
                    <a:pt x="808" y="1225"/>
                    <a:pt x="554" y="347"/>
                    <a:pt x="0" y="1"/>
                  </a:cubicBez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74"/>
            <p:cNvSpPr/>
            <p:nvPr/>
          </p:nvSpPr>
          <p:spPr>
            <a:xfrm>
              <a:off x="4232739" y="2618405"/>
              <a:ext cx="275333" cy="648157"/>
            </a:xfrm>
            <a:custGeom>
              <a:avLst/>
              <a:gdLst/>
              <a:ahLst/>
              <a:cxnLst/>
              <a:rect l="l" t="t" r="r" b="b"/>
              <a:pathLst>
                <a:path w="14107" h="33209" extrusionOk="0">
                  <a:moveTo>
                    <a:pt x="4001" y="1"/>
                  </a:moveTo>
                  <a:cubicBezTo>
                    <a:pt x="3899" y="1"/>
                    <a:pt x="3796" y="15"/>
                    <a:pt x="3694" y="44"/>
                  </a:cubicBezTo>
                  <a:cubicBezTo>
                    <a:pt x="3140" y="205"/>
                    <a:pt x="2863" y="829"/>
                    <a:pt x="3025" y="1360"/>
                  </a:cubicBezTo>
                  <a:lnTo>
                    <a:pt x="7986" y="16368"/>
                  </a:lnTo>
                  <a:lnTo>
                    <a:pt x="993" y="27979"/>
                  </a:lnTo>
                  <a:cubicBezTo>
                    <a:pt x="947" y="28048"/>
                    <a:pt x="901" y="28118"/>
                    <a:pt x="878" y="28210"/>
                  </a:cubicBezTo>
                  <a:cubicBezTo>
                    <a:pt x="0" y="29918"/>
                    <a:pt x="693" y="31973"/>
                    <a:pt x="2401" y="32827"/>
                  </a:cubicBezTo>
                  <a:cubicBezTo>
                    <a:pt x="2905" y="33086"/>
                    <a:pt x="3437" y="33208"/>
                    <a:pt x="3958" y="33208"/>
                  </a:cubicBezTo>
                  <a:cubicBezTo>
                    <a:pt x="5207" y="33208"/>
                    <a:pt x="6400" y="32509"/>
                    <a:pt x="7019" y="31304"/>
                  </a:cubicBezTo>
                  <a:lnTo>
                    <a:pt x="13622" y="18075"/>
                  </a:lnTo>
                  <a:lnTo>
                    <a:pt x="13806" y="17729"/>
                  </a:lnTo>
                  <a:cubicBezTo>
                    <a:pt x="14107" y="17082"/>
                    <a:pt x="14107" y="16228"/>
                    <a:pt x="13714" y="15535"/>
                  </a:cubicBezTo>
                  <a:lnTo>
                    <a:pt x="4941" y="506"/>
                  </a:lnTo>
                  <a:cubicBezTo>
                    <a:pt x="4740" y="196"/>
                    <a:pt x="4382" y="1"/>
                    <a:pt x="4001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74"/>
            <p:cNvSpPr/>
            <p:nvPr/>
          </p:nvSpPr>
          <p:spPr>
            <a:xfrm>
              <a:off x="4273297" y="2544902"/>
              <a:ext cx="85174" cy="135647"/>
            </a:xfrm>
            <a:custGeom>
              <a:avLst/>
              <a:gdLst/>
              <a:ahLst/>
              <a:cxnLst/>
              <a:rect l="l" t="t" r="r" b="b"/>
              <a:pathLst>
                <a:path w="4364" h="6950" extrusionOk="0">
                  <a:moveTo>
                    <a:pt x="1270" y="0"/>
                  </a:moveTo>
                  <a:cubicBezTo>
                    <a:pt x="1039" y="0"/>
                    <a:pt x="831" y="208"/>
                    <a:pt x="831" y="439"/>
                  </a:cubicBezTo>
                  <a:lnTo>
                    <a:pt x="831" y="1224"/>
                  </a:lnTo>
                  <a:lnTo>
                    <a:pt x="0" y="1224"/>
                  </a:lnTo>
                  <a:cubicBezTo>
                    <a:pt x="0" y="1732"/>
                    <a:pt x="23" y="2217"/>
                    <a:pt x="139" y="2748"/>
                  </a:cubicBezTo>
                  <a:cubicBezTo>
                    <a:pt x="346" y="3602"/>
                    <a:pt x="785" y="5564"/>
                    <a:pt x="1732" y="5911"/>
                  </a:cubicBezTo>
                  <a:lnTo>
                    <a:pt x="1570" y="6950"/>
                  </a:lnTo>
                  <a:cubicBezTo>
                    <a:pt x="2378" y="6580"/>
                    <a:pt x="3140" y="6326"/>
                    <a:pt x="3648" y="5403"/>
                  </a:cubicBezTo>
                  <a:cubicBezTo>
                    <a:pt x="4341" y="4133"/>
                    <a:pt x="4364" y="2217"/>
                    <a:pt x="4364" y="762"/>
                  </a:cubicBezTo>
                  <a:cubicBezTo>
                    <a:pt x="4364" y="324"/>
                    <a:pt x="4017" y="0"/>
                    <a:pt x="3602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74"/>
            <p:cNvSpPr/>
            <p:nvPr/>
          </p:nvSpPr>
          <p:spPr>
            <a:xfrm>
              <a:off x="4281396" y="2567874"/>
              <a:ext cx="47330" cy="44637"/>
            </a:xfrm>
            <a:custGeom>
              <a:avLst/>
              <a:gdLst/>
              <a:ahLst/>
              <a:cxnLst/>
              <a:rect l="l" t="t" r="r" b="b"/>
              <a:pathLst>
                <a:path w="2425" h="2287" fill="none" extrusionOk="0">
                  <a:moveTo>
                    <a:pt x="1" y="1"/>
                  </a:moveTo>
                  <a:lnTo>
                    <a:pt x="1409" y="1"/>
                  </a:lnTo>
                  <a:cubicBezTo>
                    <a:pt x="1571" y="278"/>
                    <a:pt x="1894" y="393"/>
                    <a:pt x="2240" y="440"/>
                  </a:cubicBezTo>
                  <a:cubicBezTo>
                    <a:pt x="2379" y="463"/>
                    <a:pt x="2425" y="670"/>
                    <a:pt x="2263" y="740"/>
                  </a:cubicBezTo>
                  <a:cubicBezTo>
                    <a:pt x="1778" y="971"/>
                    <a:pt x="1224" y="1017"/>
                    <a:pt x="693" y="740"/>
                  </a:cubicBezTo>
                  <a:cubicBezTo>
                    <a:pt x="1317" y="994"/>
                    <a:pt x="1571" y="1617"/>
                    <a:pt x="1548" y="2287"/>
                  </a:cubicBezTo>
                </a:path>
              </a:pathLst>
            </a:custGeom>
            <a:noFill/>
            <a:ln w="3475" cap="rnd" cmpd="sng">
              <a:solidFill>
                <a:srgbClr val="2F13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74"/>
            <p:cNvSpPr/>
            <p:nvPr/>
          </p:nvSpPr>
          <p:spPr>
            <a:xfrm>
              <a:off x="4312937" y="2587255"/>
              <a:ext cx="18054" cy="23460"/>
            </a:xfrm>
            <a:custGeom>
              <a:avLst/>
              <a:gdLst/>
              <a:ahLst/>
              <a:cxnLst/>
              <a:rect l="l" t="t" r="r" b="b"/>
              <a:pathLst>
                <a:path w="925" h="1202" fill="none" extrusionOk="0">
                  <a:moveTo>
                    <a:pt x="1" y="1201"/>
                  </a:moveTo>
                  <a:cubicBezTo>
                    <a:pt x="255" y="739"/>
                    <a:pt x="509" y="324"/>
                    <a:pt x="924" y="1"/>
                  </a:cubicBezTo>
                </a:path>
              </a:pathLst>
            </a:custGeom>
            <a:noFill/>
            <a:ln w="3475" cap="rnd" cmpd="sng">
              <a:solidFill>
                <a:srgbClr val="2F13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74"/>
            <p:cNvSpPr/>
            <p:nvPr/>
          </p:nvSpPr>
          <p:spPr>
            <a:xfrm>
              <a:off x="3787994" y="2463592"/>
              <a:ext cx="91030" cy="139901"/>
            </a:xfrm>
            <a:custGeom>
              <a:avLst/>
              <a:gdLst/>
              <a:ahLst/>
              <a:cxnLst/>
              <a:rect l="l" t="t" r="r" b="b"/>
              <a:pathLst>
                <a:path w="4664" h="7168" extrusionOk="0">
                  <a:moveTo>
                    <a:pt x="1133" y="1"/>
                  </a:moveTo>
                  <a:cubicBezTo>
                    <a:pt x="785" y="1"/>
                    <a:pt x="478" y="280"/>
                    <a:pt x="416" y="634"/>
                  </a:cubicBezTo>
                  <a:cubicBezTo>
                    <a:pt x="231" y="2112"/>
                    <a:pt x="0" y="3982"/>
                    <a:pt x="531" y="5344"/>
                  </a:cubicBezTo>
                  <a:cubicBezTo>
                    <a:pt x="901" y="6337"/>
                    <a:pt x="1639" y="6683"/>
                    <a:pt x="2378" y="7168"/>
                  </a:cubicBezTo>
                  <a:lnTo>
                    <a:pt x="2332" y="6152"/>
                  </a:lnTo>
                  <a:cubicBezTo>
                    <a:pt x="3348" y="5921"/>
                    <a:pt x="3994" y="4051"/>
                    <a:pt x="4318" y="3220"/>
                  </a:cubicBezTo>
                  <a:cubicBezTo>
                    <a:pt x="4502" y="2712"/>
                    <a:pt x="4572" y="2227"/>
                    <a:pt x="4664" y="1719"/>
                  </a:cubicBezTo>
                  <a:lnTo>
                    <a:pt x="3833" y="1604"/>
                  </a:lnTo>
                  <a:lnTo>
                    <a:pt x="3948" y="819"/>
                  </a:lnTo>
                  <a:cubicBezTo>
                    <a:pt x="3971" y="588"/>
                    <a:pt x="3787" y="357"/>
                    <a:pt x="3556" y="334"/>
                  </a:cubicBezTo>
                  <a:lnTo>
                    <a:pt x="1247" y="11"/>
                  </a:lnTo>
                  <a:cubicBezTo>
                    <a:pt x="1209" y="4"/>
                    <a:pt x="1171" y="1"/>
                    <a:pt x="1133" y="1"/>
                  </a:cubicBezTo>
                  <a:close/>
                </a:path>
              </a:pathLst>
            </a:custGeom>
            <a:solidFill>
              <a:srgbClr val="E04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74"/>
            <p:cNvSpPr/>
            <p:nvPr/>
          </p:nvSpPr>
          <p:spPr>
            <a:xfrm>
              <a:off x="3822228" y="2492634"/>
              <a:ext cx="49145" cy="43719"/>
            </a:xfrm>
            <a:custGeom>
              <a:avLst/>
              <a:gdLst/>
              <a:ahLst/>
              <a:cxnLst/>
              <a:rect l="l" t="t" r="r" b="b"/>
              <a:pathLst>
                <a:path w="2518" h="2240" fill="none" extrusionOk="0">
                  <a:moveTo>
                    <a:pt x="2517" y="208"/>
                  </a:moveTo>
                  <a:lnTo>
                    <a:pt x="1086" y="0"/>
                  </a:lnTo>
                  <a:cubicBezTo>
                    <a:pt x="901" y="231"/>
                    <a:pt x="555" y="300"/>
                    <a:pt x="209" y="300"/>
                  </a:cubicBezTo>
                  <a:cubicBezTo>
                    <a:pt x="47" y="300"/>
                    <a:pt x="1" y="508"/>
                    <a:pt x="116" y="601"/>
                  </a:cubicBezTo>
                  <a:cubicBezTo>
                    <a:pt x="578" y="924"/>
                    <a:pt x="1086" y="1039"/>
                    <a:pt x="1663" y="831"/>
                  </a:cubicBezTo>
                  <a:cubicBezTo>
                    <a:pt x="994" y="993"/>
                    <a:pt x="694" y="1616"/>
                    <a:pt x="601" y="2240"/>
                  </a:cubicBezTo>
                </a:path>
              </a:pathLst>
            </a:custGeom>
            <a:noFill/>
            <a:ln w="3475" cap="rnd" cmpd="sng">
              <a:solidFill>
                <a:srgbClr val="2F13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74"/>
            <p:cNvSpPr/>
            <p:nvPr/>
          </p:nvSpPr>
          <p:spPr>
            <a:xfrm>
              <a:off x="3819534" y="2508404"/>
              <a:ext cx="14443" cy="25705"/>
            </a:xfrm>
            <a:custGeom>
              <a:avLst/>
              <a:gdLst/>
              <a:ahLst/>
              <a:cxnLst/>
              <a:rect l="l" t="t" r="r" b="b"/>
              <a:pathLst>
                <a:path w="740" h="1317" fill="none" extrusionOk="0">
                  <a:moveTo>
                    <a:pt x="739" y="1316"/>
                  </a:moveTo>
                  <a:cubicBezTo>
                    <a:pt x="531" y="832"/>
                    <a:pt x="347" y="370"/>
                    <a:pt x="0" y="0"/>
                  </a:cubicBezTo>
                </a:path>
              </a:pathLst>
            </a:custGeom>
            <a:noFill/>
            <a:ln w="3475" cap="rnd" cmpd="sng">
              <a:solidFill>
                <a:srgbClr val="2F13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74"/>
            <p:cNvSpPr/>
            <p:nvPr/>
          </p:nvSpPr>
          <p:spPr>
            <a:xfrm>
              <a:off x="4186776" y="3164641"/>
              <a:ext cx="103209" cy="49418"/>
            </a:xfrm>
            <a:custGeom>
              <a:avLst/>
              <a:gdLst/>
              <a:ahLst/>
              <a:cxnLst/>
              <a:rect l="l" t="t" r="r" b="b"/>
              <a:pathLst>
                <a:path w="5288" h="2532" extrusionOk="0">
                  <a:moveTo>
                    <a:pt x="4066" y="0"/>
                  </a:moveTo>
                  <a:cubicBezTo>
                    <a:pt x="3344" y="0"/>
                    <a:pt x="2616" y="86"/>
                    <a:pt x="1917" y="362"/>
                  </a:cubicBezTo>
                  <a:cubicBezTo>
                    <a:pt x="1086" y="685"/>
                    <a:pt x="301" y="1701"/>
                    <a:pt x="0" y="2532"/>
                  </a:cubicBezTo>
                  <a:lnTo>
                    <a:pt x="5287" y="131"/>
                  </a:lnTo>
                  <a:cubicBezTo>
                    <a:pt x="5057" y="38"/>
                    <a:pt x="4872" y="38"/>
                    <a:pt x="4618" y="15"/>
                  </a:cubicBezTo>
                  <a:cubicBezTo>
                    <a:pt x="4435" y="6"/>
                    <a:pt x="4251" y="0"/>
                    <a:pt x="4066" y="0"/>
                  </a:cubicBezTo>
                  <a:close/>
                </a:path>
              </a:pathLst>
            </a:custGeom>
            <a:solidFill>
              <a:srgbClr val="5AA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74"/>
            <p:cNvSpPr/>
            <p:nvPr/>
          </p:nvSpPr>
          <p:spPr>
            <a:xfrm>
              <a:off x="4185878" y="3167178"/>
              <a:ext cx="103657" cy="52229"/>
            </a:xfrm>
            <a:custGeom>
              <a:avLst/>
              <a:gdLst/>
              <a:ahLst/>
              <a:cxnLst/>
              <a:rect l="l" t="t" r="r" b="b"/>
              <a:pathLst>
                <a:path w="5311" h="2676" extrusionOk="0">
                  <a:moveTo>
                    <a:pt x="5310" y="1"/>
                  </a:moveTo>
                  <a:lnTo>
                    <a:pt x="0" y="2402"/>
                  </a:lnTo>
                  <a:cubicBezTo>
                    <a:pt x="469" y="2566"/>
                    <a:pt x="1049" y="2676"/>
                    <a:pt x="1611" y="2676"/>
                  </a:cubicBezTo>
                  <a:cubicBezTo>
                    <a:pt x="2073" y="2676"/>
                    <a:pt x="2522" y="2602"/>
                    <a:pt x="2886" y="2425"/>
                  </a:cubicBezTo>
                  <a:cubicBezTo>
                    <a:pt x="3694" y="2009"/>
                    <a:pt x="4387" y="1340"/>
                    <a:pt x="4941" y="624"/>
                  </a:cubicBezTo>
                  <a:cubicBezTo>
                    <a:pt x="5079" y="416"/>
                    <a:pt x="5241" y="232"/>
                    <a:pt x="5310" y="1"/>
                  </a:cubicBezTo>
                  <a:close/>
                </a:path>
              </a:pathLst>
            </a:custGeom>
            <a:solidFill>
              <a:srgbClr val="5AA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74"/>
            <p:cNvSpPr/>
            <p:nvPr/>
          </p:nvSpPr>
          <p:spPr>
            <a:xfrm>
              <a:off x="4191284" y="3180704"/>
              <a:ext cx="73913" cy="31111"/>
            </a:xfrm>
            <a:custGeom>
              <a:avLst/>
              <a:gdLst/>
              <a:ahLst/>
              <a:cxnLst/>
              <a:rect l="l" t="t" r="r" b="b"/>
              <a:pathLst>
                <a:path w="3787" h="1594" fill="none" extrusionOk="0">
                  <a:moveTo>
                    <a:pt x="3787" y="0"/>
                  </a:moveTo>
                  <a:lnTo>
                    <a:pt x="0" y="1593"/>
                  </a:lnTo>
                </a:path>
              </a:pathLst>
            </a:custGeom>
            <a:noFill/>
            <a:ln w="4050" cap="rnd" cmpd="sng">
              <a:solidFill>
                <a:srgbClr val="2F13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74"/>
            <p:cNvSpPr/>
            <p:nvPr/>
          </p:nvSpPr>
          <p:spPr>
            <a:xfrm>
              <a:off x="4198935" y="2981079"/>
              <a:ext cx="201889" cy="302834"/>
            </a:xfrm>
            <a:custGeom>
              <a:avLst/>
              <a:gdLst/>
              <a:ahLst/>
              <a:cxnLst/>
              <a:rect l="l" t="t" r="r" b="b"/>
              <a:pathLst>
                <a:path w="10344" h="15516" extrusionOk="0">
                  <a:moveTo>
                    <a:pt x="6304" y="1"/>
                  </a:moveTo>
                  <a:cubicBezTo>
                    <a:pt x="6096" y="416"/>
                    <a:pt x="1178" y="6234"/>
                    <a:pt x="716" y="7204"/>
                  </a:cubicBezTo>
                  <a:cubicBezTo>
                    <a:pt x="1" y="8705"/>
                    <a:pt x="139" y="11198"/>
                    <a:pt x="970" y="12699"/>
                  </a:cubicBezTo>
                  <a:cubicBezTo>
                    <a:pt x="1548" y="13738"/>
                    <a:pt x="2771" y="15169"/>
                    <a:pt x="4018" y="15400"/>
                  </a:cubicBezTo>
                  <a:cubicBezTo>
                    <a:pt x="4383" y="15471"/>
                    <a:pt x="4775" y="15515"/>
                    <a:pt x="5168" y="15515"/>
                  </a:cubicBezTo>
                  <a:cubicBezTo>
                    <a:pt x="5917" y="15515"/>
                    <a:pt x="6666" y="15354"/>
                    <a:pt x="7227" y="14915"/>
                  </a:cubicBezTo>
                  <a:cubicBezTo>
                    <a:pt x="8612" y="13784"/>
                    <a:pt x="9467" y="12168"/>
                    <a:pt x="10344" y="10736"/>
                  </a:cubicBezTo>
                  <a:cubicBezTo>
                    <a:pt x="9651" y="8843"/>
                    <a:pt x="9028" y="6927"/>
                    <a:pt x="8197" y="4988"/>
                  </a:cubicBezTo>
                  <a:cubicBezTo>
                    <a:pt x="7481" y="3464"/>
                    <a:pt x="6904" y="1524"/>
                    <a:pt x="6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74"/>
            <p:cNvSpPr/>
            <p:nvPr/>
          </p:nvSpPr>
          <p:spPr>
            <a:xfrm>
              <a:off x="4060614" y="3238827"/>
              <a:ext cx="91030" cy="69599"/>
            </a:xfrm>
            <a:custGeom>
              <a:avLst/>
              <a:gdLst/>
              <a:ahLst/>
              <a:cxnLst/>
              <a:rect l="l" t="t" r="r" b="b"/>
              <a:pathLst>
                <a:path w="4664" h="3566" extrusionOk="0">
                  <a:moveTo>
                    <a:pt x="4664" y="1"/>
                  </a:moveTo>
                  <a:lnTo>
                    <a:pt x="0" y="3556"/>
                  </a:lnTo>
                  <a:cubicBezTo>
                    <a:pt x="68" y="3563"/>
                    <a:pt x="135" y="3566"/>
                    <a:pt x="203" y="3566"/>
                  </a:cubicBezTo>
                  <a:cubicBezTo>
                    <a:pt x="366" y="3566"/>
                    <a:pt x="529" y="3549"/>
                    <a:pt x="693" y="3533"/>
                  </a:cubicBezTo>
                  <a:cubicBezTo>
                    <a:pt x="1570" y="3417"/>
                    <a:pt x="2470" y="3117"/>
                    <a:pt x="3232" y="2609"/>
                  </a:cubicBezTo>
                  <a:cubicBezTo>
                    <a:pt x="3994" y="2055"/>
                    <a:pt x="4525" y="901"/>
                    <a:pt x="4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74"/>
            <p:cNvSpPr/>
            <p:nvPr/>
          </p:nvSpPr>
          <p:spPr>
            <a:xfrm>
              <a:off x="4060614" y="3238203"/>
              <a:ext cx="91030" cy="70029"/>
            </a:xfrm>
            <a:custGeom>
              <a:avLst/>
              <a:gdLst/>
              <a:ahLst/>
              <a:cxnLst/>
              <a:rect l="l" t="t" r="r" b="b"/>
              <a:pathLst>
                <a:path w="4664" h="3588" extrusionOk="0">
                  <a:moveTo>
                    <a:pt x="4136" y="0"/>
                  </a:moveTo>
                  <a:cubicBezTo>
                    <a:pt x="3334" y="0"/>
                    <a:pt x="2430" y="213"/>
                    <a:pt x="1847" y="702"/>
                  </a:cubicBezTo>
                  <a:cubicBezTo>
                    <a:pt x="1108" y="1279"/>
                    <a:pt x="600" y="2087"/>
                    <a:pt x="231" y="2918"/>
                  </a:cubicBezTo>
                  <a:cubicBezTo>
                    <a:pt x="139" y="3149"/>
                    <a:pt x="23" y="3334"/>
                    <a:pt x="0" y="3588"/>
                  </a:cubicBezTo>
                  <a:lnTo>
                    <a:pt x="4664" y="33"/>
                  </a:lnTo>
                  <a:cubicBezTo>
                    <a:pt x="4496" y="11"/>
                    <a:pt x="4319" y="0"/>
                    <a:pt x="4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74"/>
            <p:cNvSpPr/>
            <p:nvPr/>
          </p:nvSpPr>
          <p:spPr>
            <a:xfrm>
              <a:off x="4081342" y="3242438"/>
              <a:ext cx="66242" cy="46432"/>
            </a:xfrm>
            <a:custGeom>
              <a:avLst/>
              <a:gdLst/>
              <a:ahLst/>
              <a:cxnLst/>
              <a:rect l="l" t="t" r="r" b="b"/>
              <a:pathLst>
                <a:path w="3394" h="2379" fill="none" extrusionOk="0">
                  <a:moveTo>
                    <a:pt x="0" y="2378"/>
                  </a:moveTo>
                  <a:lnTo>
                    <a:pt x="3394" y="0"/>
                  </a:ln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74"/>
            <p:cNvSpPr/>
            <p:nvPr/>
          </p:nvSpPr>
          <p:spPr>
            <a:xfrm>
              <a:off x="4171454" y="3148988"/>
              <a:ext cx="105453" cy="80393"/>
            </a:xfrm>
            <a:custGeom>
              <a:avLst/>
              <a:gdLst/>
              <a:ahLst/>
              <a:cxnLst/>
              <a:rect l="l" t="t" r="r" b="b"/>
              <a:pathLst>
                <a:path w="5403" h="4119" extrusionOk="0">
                  <a:moveTo>
                    <a:pt x="5174" y="0"/>
                  </a:moveTo>
                  <a:cubicBezTo>
                    <a:pt x="4976" y="0"/>
                    <a:pt x="4798" y="22"/>
                    <a:pt x="4595" y="55"/>
                  </a:cubicBezTo>
                  <a:cubicBezTo>
                    <a:pt x="3533" y="194"/>
                    <a:pt x="2517" y="517"/>
                    <a:pt x="1640" y="1117"/>
                  </a:cubicBezTo>
                  <a:cubicBezTo>
                    <a:pt x="785" y="1718"/>
                    <a:pt x="162" y="3057"/>
                    <a:pt x="0" y="4119"/>
                  </a:cubicBezTo>
                  <a:lnTo>
                    <a:pt x="5403" y="9"/>
                  </a:lnTo>
                  <a:cubicBezTo>
                    <a:pt x="5322" y="3"/>
                    <a:pt x="5247" y="0"/>
                    <a:pt x="5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74"/>
            <p:cNvSpPr/>
            <p:nvPr/>
          </p:nvSpPr>
          <p:spPr>
            <a:xfrm>
              <a:off x="4171454" y="3148715"/>
              <a:ext cx="105453" cy="81017"/>
            </a:xfrm>
            <a:custGeom>
              <a:avLst/>
              <a:gdLst/>
              <a:ahLst/>
              <a:cxnLst/>
              <a:rect l="l" t="t" r="r" b="b"/>
              <a:pathLst>
                <a:path w="5403" h="4151" extrusionOk="0">
                  <a:moveTo>
                    <a:pt x="5403" y="0"/>
                  </a:moveTo>
                  <a:lnTo>
                    <a:pt x="0" y="4110"/>
                  </a:lnTo>
                  <a:cubicBezTo>
                    <a:pt x="196" y="4136"/>
                    <a:pt x="407" y="4150"/>
                    <a:pt x="626" y="4150"/>
                  </a:cubicBezTo>
                  <a:cubicBezTo>
                    <a:pt x="1545" y="4150"/>
                    <a:pt x="2608" y="3907"/>
                    <a:pt x="3279" y="3348"/>
                  </a:cubicBezTo>
                  <a:cubicBezTo>
                    <a:pt x="4087" y="2678"/>
                    <a:pt x="4710" y="1755"/>
                    <a:pt x="5126" y="785"/>
                  </a:cubicBezTo>
                  <a:cubicBezTo>
                    <a:pt x="5241" y="531"/>
                    <a:pt x="5334" y="300"/>
                    <a:pt x="5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74"/>
            <p:cNvSpPr/>
            <p:nvPr/>
          </p:nvSpPr>
          <p:spPr>
            <a:xfrm>
              <a:off x="4175963" y="3170789"/>
              <a:ext cx="76626" cy="54532"/>
            </a:xfrm>
            <a:custGeom>
              <a:avLst/>
              <a:gdLst/>
              <a:ahLst/>
              <a:cxnLst/>
              <a:rect l="l" t="t" r="r" b="b"/>
              <a:pathLst>
                <a:path w="3926" h="2794" fill="none" extrusionOk="0">
                  <a:moveTo>
                    <a:pt x="3925" y="0"/>
                  </a:moveTo>
                  <a:lnTo>
                    <a:pt x="0" y="2794"/>
                  </a:lnTo>
                </a:path>
              </a:pathLst>
            </a:custGeom>
            <a:noFill/>
            <a:ln w="46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74"/>
            <p:cNvSpPr/>
            <p:nvPr/>
          </p:nvSpPr>
          <p:spPr>
            <a:xfrm>
              <a:off x="4156133" y="3154297"/>
              <a:ext cx="40128" cy="74635"/>
            </a:xfrm>
            <a:custGeom>
              <a:avLst/>
              <a:gdLst/>
              <a:ahLst/>
              <a:cxnLst/>
              <a:rect l="l" t="t" r="r" b="b"/>
              <a:pathLst>
                <a:path w="2056" h="3824" extrusionOk="0">
                  <a:moveTo>
                    <a:pt x="1297" y="0"/>
                  </a:moveTo>
                  <a:cubicBezTo>
                    <a:pt x="1021" y="0"/>
                    <a:pt x="761" y="158"/>
                    <a:pt x="670" y="430"/>
                  </a:cubicBezTo>
                  <a:lnTo>
                    <a:pt x="1" y="3662"/>
                  </a:lnTo>
                  <a:lnTo>
                    <a:pt x="416" y="3824"/>
                  </a:lnTo>
                  <a:lnTo>
                    <a:pt x="1940" y="892"/>
                  </a:lnTo>
                  <a:cubicBezTo>
                    <a:pt x="2055" y="545"/>
                    <a:pt x="1871" y="153"/>
                    <a:pt x="1524" y="37"/>
                  </a:cubicBezTo>
                  <a:cubicBezTo>
                    <a:pt x="1449" y="12"/>
                    <a:pt x="1372" y="0"/>
                    <a:pt x="1297" y="0"/>
                  </a:cubicBezTo>
                  <a:close/>
                </a:path>
              </a:pathLst>
            </a:custGeom>
            <a:solidFill>
              <a:srgbClr val="F7E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74"/>
            <p:cNvSpPr/>
            <p:nvPr/>
          </p:nvSpPr>
          <p:spPr>
            <a:xfrm>
              <a:off x="4128652" y="3209082"/>
              <a:ext cx="40108" cy="74596"/>
            </a:xfrm>
            <a:custGeom>
              <a:avLst/>
              <a:gdLst/>
              <a:ahLst/>
              <a:cxnLst/>
              <a:rect l="l" t="t" r="r" b="b"/>
              <a:pathLst>
                <a:path w="2055" h="3822" extrusionOk="0">
                  <a:moveTo>
                    <a:pt x="1639" y="1"/>
                  </a:moveTo>
                  <a:lnTo>
                    <a:pt x="116" y="2910"/>
                  </a:lnTo>
                  <a:cubicBezTo>
                    <a:pt x="0" y="3256"/>
                    <a:pt x="162" y="3672"/>
                    <a:pt x="508" y="3787"/>
                  </a:cubicBezTo>
                  <a:cubicBezTo>
                    <a:pt x="578" y="3810"/>
                    <a:pt x="651" y="3821"/>
                    <a:pt x="723" y="3821"/>
                  </a:cubicBezTo>
                  <a:cubicBezTo>
                    <a:pt x="1010" y="3821"/>
                    <a:pt x="1293" y="3648"/>
                    <a:pt x="1385" y="3372"/>
                  </a:cubicBezTo>
                  <a:lnTo>
                    <a:pt x="2055" y="13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rgbClr val="F7E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74"/>
            <p:cNvSpPr/>
            <p:nvPr/>
          </p:nvSpPr>
          <p:spPr>
            <a:xfrm>
              <a:off x="4148482" y="3213142"/>
              <a:ext cx="76606" cy="40831"/>
            </a:xfrm>
            <a:custGeom>
              <a:avLst/>
              <a:gdLst/>
              <a:ahLst/>
              <a:cxnLst/>
              <a:rect l="l" t="t" r="r" b="b"/>
              <a:pathLst>
                <a:path w="3925" h="2092" extrusionOk="0">
                  <a:moveTo>
                    <a:pt x="162" y="1"/>
                  </a:moveTo>
                  <a:lnTo>
                    <a:pt x="0" y="416"/>
                  </a:lnTo>
                  <a:lnTo>
                    <a:pt x="2886" y="2032"/>
                  </a:lnTo>
                  <a:cubicBezTo>
                    <a:pt x="2972" y="2072"/>
                    <a:pt x="3060" y="2091"/>
                    <a:pt x="3147" y="2091"/>
                  </a:cubicBezTo>
                  <a:cubicBezTo>
                    <a:pt x="3411" y="2091"/>
                    <a:pt x="3659" y="1918"/>
                    <a:pt x="3763" y="1640"/>
                  </a:cubicBezTo>
                  <a:cubicBezTo>
                    <a:pt x="3925" y="1293"/>
                    <a:pt x="3740" y="878"/>
                    <a:pt x="3371" y="739"/>
                  </a:cubicBezTo>
                  <a:lnTo>
                    <a:pt x="162" y="1"/>
                  </a:lnTo>
                  <a:close/>
                </a:path>
              </a:pathLst>
            </a:custGeom>
            <a:solidFill>
              <a:srgbClr val="F7E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74"/>
            <p:cNvSpPr/>
            <p:nvPr/>
          </p:nvSpPr>
          <p:spPr>
            <a:xfrm>
              <a:off x="4097561" y="3189760"/>
              <a:ext cx="77075" cy="36927"/>
            </a:xfrm>
            <a:custGeom>
              <a:avLst/>
              <a:gdLst/>
              <a:ahLst/>
              <a:cxnLst/>
              <a:rect l="l" t="t" r="r" b="b"/>
              <a:pathLst>
                <a:path w="3949" h="1892" extrusionOk="0">
                  <a:moveTo>
                    <a:pt x="747" y="1"/>
                  </a:moveTo>
                  <a:cubicBezTo>
                    <a:pt x="454" y="1"/>
                    <a:pt x="206" y="187"/>
                    <a:pt x="116" y="460"/>
                  </a:cubicBezTo>
                  <a:cubicBezTo>
                    <a:pt x="0" y="852"/>
                    <a:pt x="208" y="1222"/>
                    <a:pt x="554" y="1337"/>
                  </a:cubicBezTo>
                  <a:lnTo>
                    <a:pt x="3810" y="1891"/>
                  </a:lnTo>
                  <a:lnTo>
                    <a:pt x="3948" y="1476"/>
                  </a:lnTo>
                  <a:lnTo>
                    <a:pt x="993" y="44"/>
                  </a:lnTo>
                  <a:cubicBezTo>
                    <a:pt x="909" y="15"/>
                    <a:pt x="826" y="1"/>
                    <a:pt x="747" y="1"/>
                  </a:cubicBezTo>
                  <a:close/>
                </a:path>
              </a:pathLst>
            </a:custGeom>
            <a:solidFill>
              <a:srgbClr val="F7E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74"/>
            <p:cNvSpPr/>
            <p:nvPr/>
          </p:nvSpPr>
          <p:spPr>
            <a:xfrm>
              <a:off x="4124144" y="3159723"/>
              <a:ext cx="46881" cy="72820"/>
            </a:xfrm>
            <a:custGeom>
              <a:avLst/>
              <a:gdLst/>
              <a:ahLst/>
              <a:cxnLst/>
              <a:rect l="l" t="t" r="r" b="b"/>
              <a:pathLst>
                <a:path w="2402" h="3731" extrusionOk="0">
                  <a:moveTo>
                    <a:pt x="809" y="0"/>
                  </a:moveTo>
                  <a:cubicBezTo>
                    <a:pt x="701" y="0"/>
                    <a:pt x="590" y="27"/>
                    <a:pt x="485" y="83"/>
                  </a:cubicBezTo>
                  <a:cubicBezTo>
                    <a:pt x="139" y="244"/>
                    <a:pt x="0" y="660"/>
                    <a:pt x="162" y="1006"/>
                  </a:cubicBezTo>
                  <a:lnTo>
                    <a:pt x="1986" y="3730"/>
                  </a:lnTo>
                  <a:lnTo>
                    <a:pt x="2401" y="3546"/>
                  </a:lnTo>
                  <a:lnTo>
                    <a:pt x="1409" y="383"/>
                  </a:lnTo>
                  <a:cubicBezTo>
                    <a:pt x="1296" y="141"/>
                    <a:pt x="1059" y="0"/>
                    <a:pt x="809" y="0"/>
                  </a:cubicBezTo>
                  <a:close/>
                </a:path>
              </a:pathLst>
            </a:custGeom>
            <a:solidFill>
              <a:srgbClr val="FC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74"/>
            <p:cNvSpPr/>
            <p:nvPr/>
          </p:nvSpPr>
          <p:spPr>
            <a:xfrm>
              <a:off x="4152073" y="3209531"/>
              <a:ext cx="46881" cy="72976"/>
            </a:xfrm>
            <a:custGeom>
              <a:avLst/>
              <a:gdLst/>
              <a:ahLst/>
              <a:cxnLst/>
              <a:rect l="l" t="t" r="r" b="b"/>
              <a:pathLst>
                <a:path w="2402" h="3739" extrusionOk="0">
                  <a:moveTo>
                    <a:pt x="416" y="1"/>
                  </a:moveTo>
                  <a:lnTo>
                    <a:pt x="1" y="209"/>
                  </a:lnTo>
                  <a:lnTo>
                    <a:pt x="993" y="3349"/>
                  </a:lnTo>
                  <a:cubicBezTo>
                    <a:pt x="1110" y="3597"/>
                    <a:pt x="1357" y="3739"/>
                    <a:pt x="1615" y="3739"/>
                  </a:cubicBezTo>
                  <a:cubicBezTo>
                    <a:pt x="1717" y="3739"/>
                    <a:pt x="1820" y="3717"/>
                    <a:pt x="1917" y="3672"/>
                  </a:cubicBezTo>
                  <a:cubicBezTo>
                    <a:pt x="2263" y="3487"/>
                    <a:pt x="2402" y="3095"/>
                    <a:pt x="2240" y="2748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FC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74"/>
            <p:cNvSpPr/>
            <p:nvPr/>
          </p:nvSpPr>
          <p:spPr>
            <a:xfrm>
              <a:off x="4148931" y="3187125"/>
              <a:ext cx="74811" cy="42704"/>
            </a:xfrm>
            <a:custGeom>
              <a:avLst/>
              <a:gdLst/>
              <a:ahLst/>
              <a:cxnLst/>
              <a:rect l="l" t="t" r="r" b="b"/>
              <a:pathLst>
                <a:path w="3833" h="2188" extrusionOk="0">
                  <a:moveTo>
                    <a:pt x="3077" y="1"/>
                  </a:moveTo>
                  <a:cubicBezTo>
                    <a:pt x="2982" y="1"/>
                    <a:pt x="2885" y="21"/>
                    <a:pt x="2794" y="64"/>
                  </a:cubicBezTo>
                  <a:lnTo>
                    <a:pt x="0" y="1795"/>
                  </a:lnTo>
                  <a:lnTo>
                    <a:pt x="162" y="2188"/>
                  </a:lnTo>
                  <a:lnTo>
                    <a:pt x="3348" y="1287"/>
                  </a:lnTo>
                  <a:cubicBezTo>
                    <a:pt x="3694" y="1149"/>
                    <a:pt x="3833" y="756"/>
                    <a:pt x="3694" y="410"/>
                  </a:cubicBezTo>
                  <a:cubicBezTo>
                    <a:pt x="3592" y="156"/>
                    <a:pt x="3341" y="1"/>
                    <a:pt x="3077" y="1"/>
                  </a:cubicBezTo>
                  <a:close/>
                </a:path>
              </a:pathLst>
            </a:custGeom>
            <a:solidFill>
              <a:srgbClr val="FC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74"/>
            <p:cNvSpPr/>
            <p:nvPr/>
          </p:nvSpPr>
          <p:spPr>
            <a:xfrm>
              <a:off x="4099806" y="3212244"/>
              <a:ext cx="73913" cy="46159"/>
            </a:xfrm>
            <a:custGeom>
              <a:avLst/>
              <a:gdLst/>
              <a:ahLst/>
              <a:cxnLst/>
              <a:rect l="l" t="t" r="r" b="b"/>
              <a:pathLst>
                <a:path w="3787" h="2365" extrusionOk="0">
                  <a:moveTo>
                    <a:pt x="3579" y="0"/>
                  </a:moveTo>
                  <a:lnTo>
                    <a:pt x="462" y="1085"/>
                  </a:lnTo>
                  <a:cubicBezTo>
                    <a:pt x="139" y="1247"/>
                    <a:pt x="1" y="1663"/>
                    <a:pt x="185" y="2009"/>
                  </a:cubicBezTo>
                  <a:cubicBezTo>
                    <a:pt x="300" y="2221"/>
                    <a:pt x="541" y="2364"/>
                    <a:pt x="795" y="2364"/>
                  </a:cubicBezTo>
                  <a:cubicBezTo>
                    <a:pt x="900" y="2364"/>
                    <a:pt x="1008" y="2340"/>
                    <a:pt x="1109" y="2286"/>
                  </a:cubicBezTo>
                  <a:lnTo>
                    <a:pt x="3787" y="393"/>
                  </a:lnTo>
                  <a:lnTo>
                    <a:pt x="3579" y="0"/>
                  </a:lnTo>
                  <a:close/>
                </a:path>
              </a:pathLst>
            </a:custGeom>
            <a:solidFill>
              <a:srgbClr val="FC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74"/>
            <p:cNvSpPr/>
            <p:nvPr/>
          </p:nvSpPr>
          <p:spPr>
            <a:xfrm>
              <a:off x="4156133" y="3154297"/>
              <a:ext cx="40128" cy="74635"/>
            </a:xfrm>
            <a:custGeom>
              <a:avLst/>
              <a:gdLst/>
              <a:ahLst/>
              <a:cxnLst/>
              <a:rect l="l" t="t" r="r" b="b"/>
              <a:pathLst>
                <a:path w="2056" h="3824" extrusionOk="0">
                  <a:moveTo>
                    <a:pt x="1297" y="0"/>
                  </a:moveTo>
                  <a:cubicBezTo>
                    <a:pt x="1021" y="0"/>
                    <a:pt x="761" y="158"/>
                    <a:pt x="670" y="430"/>
                  </a:cubicBezTo>
                  <a:lnTo>
                    <a:pt x="1" y="3662"/>
                  </a:lnTo>
                  <a:lnTo>
                    <a:pt x="416" y="3824"/>
                  </a:lnTo>
                  <a:lnTo>
                    <a:pt x="1940" y="892"/>
                  </a:lnTo>
                  <a:cubicBezTo>
                    <a:pt x="2055" y="545"/>
                    <a:pt x="1871" y="153"/>
                    <a:pt x="1524" y="37"/>
                  </a:cubicBezTo>
                  <a:cubicBezTo>
                    <a:pt x="1449" y="12"/>
                    <a:pt x="1372" y="0"/>
                    <a:pt x="12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74"/>
            <p:cNvSpPr/>
            <p:nvPr/>
          </p:nvSpPr>
          <p:spPr>
            <a:xfrm>
              <a:off x="4128652" y="3209082"/>
              <a:ext cx="40108" cy="74596"/>
            </a:xfrm>
            <a:custGeom>
              <a:avLst/>
              <a:gdLst/>
              <a:ahLst/>
              <a:cxnLst/>
              <a:rect l="l" t="t" r="r" b="b"/>
              <a:pathLst>
                <a:path w="2055" h="3822" extrusionOk="0">
                  <a:moveTo>
                    <a:pt x="1639" y="1"/>
                  </a:moveTo>
                  <a:lnTo>
                    <a:pt x="116" y="2910"/>
                  </a:lnTo>
                  <a:cubicBezTo>
                    <a:pt x="0" y="3256"/>
                    <a:pt x="162" y="3672"/>
                    <a:pt x="508" y="3787"/>
                  </a:cubicBezTo>
                  <a:cubicBezTo>
                    <a:pt x="578" y="3810"/>
                    <a:pt x="651" y="3821"/>
                    <a:pt x="723" y="3821"/>
                  </a:cubicBezTo>
                  <a:cubicBezTo>
                    <a:pt x="1010" y="3821"/>
                    <a:pt x="1293" y="3648"/>
                    <a:pt x="1385" y="3372"/>
                  </a:cubicBezTo>
                  <a:lnTo>
                    <a:pt x="2055" y="13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74"/>
            <p:cNvSpPr/>
            <p:nvPr/>
          </p:nvSpPr>
          <p:spPr>
            <a:xfrm>
              <a:off x="4148482" y="3213142"/>
              <a:ext cx="76606" cy="40831"/>
            </a:xfrm>
            <a:custGeom>
              <a:avLst/>
              <a:gdLst/>
              <a:ahLst/>
              <a:cxnLst/>
              <a:rect l="l" t="t" r="r" b="b"/>
              <a:pathLst>
                <a:path w="3925" h="2092" extrusionOk="0">
                  <a:moveTo>
                    <a:pt x="162" y="1"/>
                  </a:moveTo>
                  <a:lnTo>
                    <a:pt x="0" y="416"/>
                  </a:lnTo>
                  <a:lnTo>
                    <a:pt x="2886" y="2032"/>
                  </a:lnTo>
                  <a:cubicBezTo>
                    <a:pt x="2972" y="2072"/>
                    <a:pt x="3060" y="2091"/>
                    <a:pt x="3147" y="2091"/>
                  </a:cubicBezTo>
                  <a:cubicBezTo>
                    <a:pt x="3411" y="2091"/>
                    <a:pt x="3659" y="1918"/>
                    <a:pt x="3763" y="1640"/>
                  </a:cubicBezTo>
                  <a:cubicBezTo>
                    <a:pt x="3925" y="1293"/>
                    <a:pt x="3740" y="878"/>
                    <a:pt x="3371" y="739"/>
                  </a:cubicBezTo>
                  <a:lnTo>
                    <a:pt x="1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74"/>
            <p:cNvSpPr/>
            <p:nvPr/>
          </p:nvSpPr>
          <p:spPr>
            <a:xfrm>
              <a:off x="4097561" y="3189760"/>
              <a:ext cx="77075" cy="36927"/>
            </a:xfrm>
            <a:custGeom>
              <a:avLst/>
              <a:gdLst/>
              <a:ahLst/>
              <a:cxnLst/>
              <a:rect l="l" t="t" r="r" b="b"/>
              <a:pathLst>
                <a:path w="3949" h="1892" extrusionOk="0">
                  <a:moveTo>
                    <a:pt x="747" y="1"/>
                  </a:moveTo>
                  <a:cubicBezTo>
                    <a:pt x="454" y="1"/>
                    <a:pt x="206" y="187"/>
                    <a:pt x="116" y="460"/>
                  </a:cubicBezTo>
                  <a:cubicBezTo>
                    <a:pt x="0" y="852"/>
                    <a:pt x="208" y="1222"/>
                    <a:pt x="554" y="1337"/>
                  </a:cubicBezTo>
                  <a:lnTo>
                    <a:pt x="3810" y="1891"/>
                  </a:lnTo>
                  <a:lnTo>
                    <a:pt x="3948" y="1476"/>
                  </a:lnTo>
                  <a:lnTo>
                    <a:pt x="993" y="44"/>
                  </a:lnTo>
                  <a:cubicBezTo>
                    <a:pt x="909" y="15"/>
                    <a:pt x="826" y="1"/>
                    <a:pt x="7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74"/>
            <p:cNvSpPr/>
            <p:nvPr/>
          </p:nvSpPr>
          <p:spPr>
            <a:xfrm>
              <a:off x="4124144" y="3159723"/>
              <a:ext cx="46881" cy="72820"/>
            </a:xfrm>
            <a:custGeom>
              <a:avLst/>
              <a:gdLst/>
              <a:ahLst/>
              <a:cxnLst/>
              <a:rect l="l" t="t" r="r" b="b"/>
              <a:pathLst>
                <a:path w="2402" h="3731" extrusionOk="0">
                  <a:moveTo>
                    <a:pt x="809" y="0"/>
                  </a:moveTo>
                  <a:cubicBezTo>
                    <a:pt x="701" y="0"/>
                    <a:pt x="590" y="27"/>
                    <a:pt x="485" y="83"/>
                  </a:cubicBezTo>
                  <a:cubicBezTo>
                    <a:pt x="139" y="244"/>
                    <a:pt x="0" y="660"/>
                    <a:pt x="162" y="1006"/>
                  </a:cubicBezTo>
                  <a:lnTo>
                    <a:pt x="1986" y="3730"/>
                  </a:lnTo>
                  <a:lnTo>
                    <a:pt x="2401" y="3546"/>
                  </a:lnTo>
                  <a:lnTo>
                    <a:pt x="1409" y="383"/>
                  </a:lnTo>
                  <a:cubicBezTo>
                    <a:pt x="1296" y="141"/>
                    <a:pt x="1059" y="0"/>
                    <a:pt x="8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74"/>
            <p:cNvSpPr/>
            <p:nvPr/>
          </p:nvSpPr>
          <p:spPr>
            <a:xfrm>
              <a:off x="4152073" y="3209531"/>
              <a:ext cx="46881" cy="72976"/>
            </a:xfrm>
            <a:custGeom>
              <a:avLst/>
              <a:gdLst/>
              <a:ahLst/>
              <a:cxnLst/>
              <a:rect l="l" t="t" r="r" b="b"/>
              <a:pathLst>
                <a:path w="2402" h="3739" extrusionOk="0">
                  <a:moveTo>
                    <a:pt x="416" y="1"/>
                  </a:moveTo>
                  <a:lnTo>
                    <a:pt x="1" y="209"/>
                  </a:lnTo>
                  <a:lnTo>
                    <a:pt x="993" y="3349"/>
                  </a:lnTo>
                  <a:cubicBezTo>
                    <a:pt x="1110" y="3597"/>
                    <a:pt x="1357" y="3739"/>
                    <a:pt x="1615" y="3739"/>
                  </a:cubicBezTo>
                  <a:cubicBezTo>
                    <a:pt x="1717" y="3739"/>
                    <a:pt x="1820" y="3717"/>
                    <a:pt x="1917" y="3672"/>
                  </a:cubicBezTo>
                  <a:cubicBezTo>
                    <a:pt x="2263" y="3487"/>
                    <a:pt x="2402" y="3095"/>
                    <a:pt x="2240" y="2748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74"/>
            <p:cNvSpPr/>
            <p:nvPr/>
          </p:nvSpPr>
          <p:spPr>
            <a:xfrm>
              <a:off x="4148931" y="3187125"/>
              <a:ext cx="74811" cy="42704"/>
            </a:xfrm>
            <a:custGeom>
              <a:avLst/>
              <a:gdLst/>
              <a:ahLst/>
              <a:cxnLst/>
              <a:rect l="l" t="t" r="r" b="b"/>
              <a:pathLst>
                <a:path w="3833" h="2188" extrusionOk="0">
                  <a:moveTo>
                    <a:pt x="3077" y="1"/>
                  </a:moveTo>
                  <a:cubicBezTo>
                    <a:pt x="2982" y="1"/>
                    <a:pt x="2885" y="21"/>
                    <a:pt x="2794" y="64"/>
                  </a:cubicBezTo>
                  <a:lnTo>
                    <a:pt x="0" y="1795"/>
                  </a:lnTo>
                  <a:lnTo>
                    <a:pt x="162" y="2188"/>
                  </a:lnTo>
                  <a:lnTo>
                    <a:pt x="3348" y="1287"/>
                  </a:lnTo>
                  <a:cubicBezTo>
                    <a:pt x="3694" y="1149"/>
                    <a:pt x="3833" y="756"/>
                    <a:pt x="3694" y="410"/>
                  </a:cubicBezTo>
                  <a:cubicBezTo>
                    <a:pt x="3592" y="156"/>
                    <a:pt x="3341" y="1"/>
                    <a:pt x="30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74"/>
            <p:cNvSpPr/>
            <p:nvPr/>
          </p:nvSpPr>
          <p:spPr>
            <a:xfrm>
              <a:off x="4099806" y="3212244"/>
              <a:ext cx="73913" cy="46159"/>
            </a:xfrm>
            <a:custGeom>
              <a:avLst/>
              <a:gdLst/>
              <a:ahLst/>
              <a:cxnLst/>
              <a:rect l="l" t="t" r="r" b="b"/>
              <a:pathLst>
                <a:path w="3787" h="2365" extrusionOk="0">
                  <a:moveTo>
                    <a:pt x="3579" y="0"/>
                  </a:moveTo>
                  <a:lnTo>
                    <a:pt x="462" y="1085"/>
                  </a:lnTo>
                  <a:cubicBezTo>
                    <a:pt x="139" y="1247"/>
                    <a:pt x="1" y="1663"/>
                    <a:pt x="185" y="2009"/>
                  </a:cubicBezTo>
                  <a:cubicBezTo>
                    <a:pt x="300" y="2221"/>
                    <a:pt x="541" y="2364"/>
                    <a:pt x="795" y="2364"/>
                  </a:cubicBezTo>
                  <a:cubicBezTo>
                    <a:pt x="900" y="2364"/>
                    <a:pt x="1008" y="2340"/>
                    <a:pt x="1109" y="2286"/>
                  </a:cubicBezTo>
                  <a:lnTo>
                    <a:pt x="3787" y="393"/>
                  </a:lnTo>
                  <a:lnTo>
                    <a:pt x="35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74"/>
            <p:cNvSpPr/>
            <p:nvPr/>
          </p:nvSpPr>
          <p:spPr>
            <a:xfrm>
              <a:off x="4140812" y="3200085"/>
              <a:ext cx="42821" cy="43270"/>
            </a:xfrm>
            <a:custGeom>
              <a:avLst/>
              <a:gdLst/>
              <a:ahLst/>
              <a:cxnLst/>
              <a:rect l="l" t="t" r="r" b="b"/>
              <a:pathLst>
                <a:path w="2194" h="2217" extrusionOk="0">
                  <a:moveTo>
                    <a:pt x="1132" y="0"/>
                  </a:moveTo>
                  <a:cubicBezTo>
                    <a:pt x="532" y="0"/>
                    <a:pt x="1" y="485"/>
                    <a:pt x="1" y="1085"/>
                  </a:cubicBezTo>
                  <a:cubicBezTo>
                    <a:pt x="1" y="1708"/>
                    <a:pt x="462" y="2216"/>
                    <a:pt x="1086" y="2216"/>
                  </a:cubicBezTo>
                  <a:cubicBezTo>
                    <a:pt x="1686" y="2216"/>
                    <a:pt x="2171" y="1732"/>
                    <a:pt x="2194" y="1131"/>
                  </a:cubicBezTo>
                  <a:cubicBezTo>
                    <a:pt x="2194" y="508"/>
                    <a:pt x="1732" y="0"/>
                    <a:pt x="1132" y="0"/>
                  </a:cubicBezTo>
                  <a:close/>
                </a:path>
              </a:pathLst>
            </a:custGeom>
            <a:solidFill>
              <a:srgbClr val="FF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74"/>
            <p:cNvSpPr/>
            <p:nvPr/>
          </p:nvSpPr>
          <p:spPr>
            <a:xfrm>
              <a:off x="4135406" y="3195752"/>
              <a:ext cx="54551" cy="52561"/>
            </a:xfrm>
            <a:custGeom>
              <a:avLst/>
              <a:gdLst/>
              <a:ahLst/>
              <a:cxnLst/>
              <a:rect l="l" t="t" r="r" b="b"/>
              <a:pathLst>
                <a:path w="2795" h="2693" extrusionOk="0">
                  <a:moveTo>
                    <a:pt x="1066" y="0"/>
                  </a:moveTo>
                  <a:cubicBezTo>
                    <a:pt x="1035" y="0"/>
                    <a:pt x="1003" y="5"/>
                    <a:pt x="970" y="14"/>
                  </a:cubicBezTo>
                  <a:cubicBezTo>
                    <a:pt x="832" y="37"/>
                    <a:pt x="739" y="222"/>
                    <a:pt x="809" y="361"/>
                  </a:cubicBezTo>
                  <a:cubicBezTo>
                    <a:pt x="832" y="476"/>
                    <a:pt x="947" y="568"/>
                    <a:pt x="1063" y="568"/>
                  </a:cubicBezTo>
                  <a:cubicBezTo>
                    <a:pt x="1086" y="568"/>
                    <a:pt x="1132" y="568"/>
                    <a:pt x="1155" y="545"/>
                  </a:cubicBezTo>
                  <a:cubicBezTo>
                    <a:pt x="1293" y="499"/>
                    <a:pt x="1386" y="337"/>
                    <a:pt x="1316" y="199"/>
                  </a:cubicBezTo>
                  <a:cubicBezTo>
                    <a:pt x="1280" y="70"/>
                    <a:pt x="1184" y="0"/>
                    <a:pt x="1066" y="0"/>
                  </a:cubicBezTo>
                  <a:close/>
                  <a:moveTo>
                    <a:pt x="1729" y="0"/>
                  </a:moveTo>
                  <a:cubicBezTo>
                    <a:pt x="1610" y="0"/>
                    <a:pt x="1515" y="70"/>
                    <a:pt x="1478" y="199"/>
                  </a:cubicBezTo>
                  <a:cubicBezTo>
                    <a:pt x="1409" y="337"/>
                    <a:pt x="1501" y="476"/>
                    <a:pt x="1640" y="545"/>
                  </a:cubicBezTo>
                  <a:cubicBezTo>
                    <a:pt x="1663" y="568"/>
                    <a:pt x="1709" y="568"/>
                    <a:pt x="1732" y="568"/>
                  </a:cubicBezTo>
                  <a:cubicBezTo>
                    <a:pt x="1847" y="568"/>
                    <a:pt x="1963" y="499"/>
                    <a:pt x="1986" y="361"/>
                  </a:cubicBezTo>
                  <a:cubicBezTo>
                    <a:pt x="2055" y="222"/>
                    <a:pt x="1963" y="84"/>
                    <a:pt x="1824" y="14"/>
                  </a:cubicBezTo>
                  <a:cubicBezTo>
                    <a:pt x="1791" y="5"/>
                    <a:pt x="1759" y="0"/>
                    <a:pt x="1729" y="0"/>
                  </a:cubicBezTo>
                  <a:close/>
                  <a:moveTo>
                    <a:pt x="464" y="396"/>
                  </a:moveTo>
                  <a:cubicBezTo>
                    <a:pt x="386" y="396"/>
                    <a:pt x="308" y="432"/>
                    <a:pt x="254" y="499"/>
                  </a:cubicBezTo>
                  <a:cubicBezTo>
                    <a:pt x="162" y="661"/>
                    <a:pt x="208" y="822"/>
                    <a:pt x="324" y="915"/>
                  </a:cubicBezTo>
                  <a:cubicBezTo>
                    <a:pt x="370" y="938"/>
                    <a:pt x="439" y="961"/>
                    <a:pt x="485" y="961"/>
                  </a:cubicBezTo>
                  <a:cubicBezTo>
                    <a:pt x="578" y="961"/>
                    <a:pt x="670" y="915"/>
                    <a:pt x="693" y="845"/>
                  </a:cubicBezTo>
                  <a:cubicBezTo>
                    <a:pt x="785" y="707"/>
                    <a:pt x="739" y="545"/>
                    <a:pt x="624" y="453"/>
                  </a:cubicBezTo>
                  <a:cubicBezTo>
                    <a:pt x="576" y="414"/>
                    <a:pt x="519" y="396"/>
                    <a:pt x="464" y="396"/>
                  </a:cubicBezTo>
                  <a:close/>
                  <a:moveTo>
                    <a:pt x="2254" y="426"/>
                  </a:moveTo>
                  <a:cubicBezTo>
                    <a:pt x="2200" y="426"/>
                    <a:pt x="2146" y="441"/>
                    <a:pt x="2101" y="476"/>
                  </a:cubicBezTo>
                  <a:cubicBezTo>
                    <a:pt x="1986" y="591"/>
                    <a:pt x="1963" y="753"/>
                    <a:pt x="2055" y="892"/>
                  </a:cubicBezTo>
                  <a:cubicBezTo>
                    <a:pt x="2101" y="961"/>
                    <a:pt x="2194" y="1007"/>
                    <a:pt x="2286" y="1007"/>
                  </a:cubicBezTo>
                  <a:cubicBezTo>
                    <a:pt x="2332" y="1007"/>
                    <a:pt x="2402" y="961"/>
                    <a:pt x="2425" y="938"/>
                  </a:cubicBezTo>
                  <a:cubicBezTo>
                    <a:pt x="2540" y="822"/>
                    <a:pt x="2563" y="638"/>
                    <a:pt x="2471" y="522"/>
                  </a:cubicBezTo>
                  <a:cubicBezTo>
                    <a:pt x="2428" y="465"/>
                    <a:pt x="2341" y="426"/>
                    <a:pt x="2254" y="426"/>
                  </a:cubicBezTo>
                  <a:close/>
                  <a:moveTo>
                    <a:pt x="324" y="1030"/>
                  </a:moveTo>
                  <a:cubicBezTo>
                    <a:pt x="139" y="1030"/>
                    <a:pt x="24" y="1169"/>
                    <a:pt x="24" y="1307"/>
                  </a:cubicBezTo>
                  <a:cubicBezTo>
                    <a:pt x="0" y="1469"/>
                    <a:pt x="139" y="1607"/>
                    <a:pt x="278" y="1607"/>
                  </a:cubicBezTo>
                  <a:cubicBezTo>
                    <a:pt x="439" y="1607"/>
                    <a:pt x="578" y="1492"/>
                    <a:pt x="578" y="1307"/>
                  </a:cubicBezTo>
                  <a:cubicBezTo>
                    <a:pt x="601" y="1169"/>
                    <a:pt x="462" y="1030"/>
                    <a:pt x="324" y="1030"/>
                  </a:cubicBezTo>
                  <a:close/>
                  <a:moveTo>
                    <a:pt x="2517" y="1053"/>
                  </a:moveTo>
                  <a:cubicBezTo>
                    <a:pt x="2332" y="1053"/>
                    <a:pt x="2217" y="1192"/>
                    <a:pt x="2217" y="1353"/>
                  </a:cubicBezTo>
                  <a:cubicBezTo>
                    <a:pt x="2194" y="1492"/>
                    <a:pt x="2332" y="1630"/>
                    <a:pt x="2471" y="1630"/>
                  </a:cubicBezTo>
                  <a:cubicBezTo>
                    <a:pt x="2483" y="1632"/>
                    <a:pt x="2495" y="1633"/>
                    <a:pt x="2506" y="1633"/>
                  </a:cubicBezTo>
                  <a:cubicBezTo>
                    <a:pt x="2652" y="1633"/>
                    <a:pt x="2771" y="1503"/>
                    <a:pt x="2771" y="1353"/>
                  </a:cubicBezTo>
                  <a:cubicBezTo>
                    <a:pt x="2794" y="1192"/>
                    <a:pt x="2656" y="1053"/>
                    <a:pt x="2517" y="1053"/>
                  </a:cubicBezTo>
                  <a:close/>
                  <a:moveTo>
                    <a:pt x="460" y="1695"/>
                  </a:moveTo>
                  <a:cubicBezTo>
                    <a:pt x="408" y="1695"/>
                    <a:pt x="359" y="1711"/>
                    <a:pt x="324" y="1746"/>
                  </a:cubicBezTo>
                  <a:cubicBezTo>
                    <a:pt x="208" y="1861"/>
                    <a:pt x="162" y="2046"/>
                    <a:pt x="254" y="2161"/>
                  </a:cubicBezTo>
                  <a:cubicBezTo>
                    <a:pt x="324" y="2231"/>
                    <a:pt x="393" y="2277"/>
                    <a:pt x="485" y="2277"/>
                  </a:cubicBezTo>
                  <a:cubicBezTo>
                    <a:pt x="555" y="2277"/>
                    <a:pt x="601" y="2231"/>
                    <a:pt x="624" y="2208"/>
                  </a:cubicBezTo>
                  <a:cubicBezTo>
                    <a:pt x="739" y="2092"/>
                    <a:pt x="785" y="1907"/>
                    <a:pt x="693" y="1792"/>
                  </a:cubicBezTo>
                  <a:cubicBezTo>
                    <a:pt x="636" y="1735"/>
                    <a:pt x="544" y="1695"/>
                    <a:pt x="460" y="1695"/>
                  </a:cubicBezTo>
                  <a:close/>
                  <a:moveTo>
                    <a:pt x="2251" y="1730"/>
                  </a:moveTo>
                  <a:cubicBezTo>
                    <a:pt x="2161" y="1730"/>
                    <a:pt x="2067" y="1766"/>
                    <a:pt x="2009" y="1838"/>
                  </a:cubicBezTo>
                  <a:cubicBezTo>
                    <a:pt x="1940" y="1977"/>
                    <a:pt x="1963" y="2161"/>
                    <a:pt x="2078" y="2231"/>
                  </a:cubicBezTo>
                  <a:cubicBezTo>
                    <a:pt x="2125" y="2277"/>
                    <a:pt x="2194" y="2300"/>
                    <a:pt x="2240" y="2300"/>
                  </a:cubicBezTo>
                  <a:cubicBezTo>
                    <a:pt x="2332" y="2300"/>
                    <a:pt x="2425" y="2277"/>
                    <a:pt x="2448" y="2184"/>
                  </a:cubicBezTo>
                  <a:cubicBezTo>
                    <a:pt x="2540" y="2046"/>
                    <a:pt x="2517" y="1861"/>
                    <a:pt x="2402" y="1769"/>
                  </a:cubicBezTo>
                  <a:cubicBezTo>
                    <a:pt x="2358" y="1743"/>
                    <a:pt x="2305" y="1730"/>
                    <a:pt x="2251" y="1730"/>
                  </a:cubicBezTo>
                  <a:close/>
                  <a:moveTo>
                    <a:pt x="1035" y="2103"/>
                  </a:moveTo>
                  <a:cubicBezTo>
                    <a:pt x="923" y="2103"/>
                    <a:pt x="819" y="2186"/>
                    <a:pt x="762" y="2300"/>
                  </a:cubicBezTo>
                  <a:cubicBezTo>
                    <a:pt x="716" y="2438"/>
                    <a:pt x="809" y="2577"/>
                    <a:pt x="947" y="2646"/>
                  </a:cubicBezTo>
                  <a:cubicBezTo>
                    <a:pt x="970" y="2669"/>
                    <a:pt x="993" y="2669"/>
                    <a:pt x="1039" y="2669"/>
                  </a:cubicBezTo>
                  <a:cubicBezTo>
                    <a:pt x="1155" y="2669"/>
                    <a:pt x="1247" y="2623"/>
                    <a:pt x="1293" y="2461"/>
                  </a:cubicBezTo>
                  <a:cubicBezTo>
                    <a:pt x="1340" y="2323"/>
                    <a:pt x="1270" y="2184"/>
                    <a:pt x="1109" y="2115"/>
                  </a:cubicBezTo>
                  <a:cubicBezTo>
                    <a:pt x="1084" y="2107"/>
                    <a:pt x="1060" y="2103"/>
                    <a:pt x="1035" y="2103"/>
                  </a:cubicBezTo>
                  <a:close/>
                  <a:moveTo>
                    <a:pt x="1713" y="2138"/>
                  </a:moveTo>
                  <a:cubicBezTo>
                    <a:pt x="1681" y="2138"/>
                    <a:pt x="1649" y="2145"/>
                    <a:pt x="1617" y="2161"/>
                  </a:cubicBezTo>
                  <a:cubicBezTo>
                    <a:pt x="1478" y="2184"/>
                    <a:pt x="1386" y="2346"/>
                    <a:pt x="1432" y="2508"/>
                  </a:cubicBezTo>
                  <a:cubicBezTo>
                    <a:pt x="1478" y="2623"/>
                    <a:pt x="1594" y="2692"/>
                    <a:pt x="1709" y="2692"/>
                  </a:cubicBezTo>
                  <a:cubicBezTo>
                    <a:pt x="1732" y="2692"/>
                    <a:pt x="1755" y="2669"/>
                    <a:pt x="1778" y="2669"/>
                  </a:cubicBezTo>
                  <a:cubicBezTo>
                    <a:pt x="1940" y="2646"/>
                    <a:pt x="2009" y="2461"/>
                    <a:pt x="1963" y="2323"/>
                  </a:cubicBezTo>
                  <a:cubicBezTo>
                    <a:pt x="1910" y="2217"/>
                    <a:pt x="1816" y="2138"/>
                    <a:pt x="1713" y="21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74"/>
            <p:cNvSpPr/>
            <p:nvPr/>
          </p:nvSpPr>
          <p:spPr>
            <a:xfrm>
              <a:off x="4145320" y="3207619"/>
              <a:ext cx="33355" cy="29315"/>
            </a:xfrm>
            <a:custGeom>
              <a:avLst/>
              <a:gdLst/>
              <a:ahLst/>
              <a:cxnLst/>
              <a:rect l="l" t="t" r="r" b="b"/>
              <a:pathLst>
                <a:path w="1709" h="1502" extrusionOk="0">
                  <a:moveTo>
                    <a:pt x="859" y="1"/>
                  </a:moveTo>
                  <a:cubicBezTo>
                    <a:pt x="561" y="1"/>
                    <a:pt x="270" y="208"/>
                    <a:pt x="162" y="514"/>
                  </a:cubicBezTo>
                  <a:cubicBezTo>
                    <a:pt x="0" y="884"/>
                    <a:pt x="208" y="1322"/>
                    <a:pt x="624" y="1461"/>
                  </a:cubicBezTo>
                  <a:cubicBezTo>
                    <a:pt x="698" y="1489"/>
                    <a:pt x="774" y="1502"/>
                    <a:pt x="851" y="1502"/>
                  </a:cubicBezTo>
                  <a:cubicBezTo>
                    <a:pt x="1157" y="1502"/>
                    <a:pt x="1460" y="1295"/>
                    <a:pt x="1570" y="999"/>
                  </a:cubicBezTo>
                  <a:cubicBezTo>
                    <a:pt x="1709" y="584"/>
                    <a:pt x="1501" y="168"/>
                    <a:pt x="1109" y="53"/>
                  </a:cubicBezTo>
                  <a:cubicBezTo>
                    <a:pt x="1027" y="17"/>
                    <a:pt x="943" y="1"/>
                    <a:pt x="859" y="1"/>
                  </a:cubicBezTo>
                  <a:close/>
                </a:path>
              </a:pathLst>
            </a:custGeom>
            <a:solidFill>
              <a:srgbClr val="F586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74"/>
            <p:cNvSpPr/>
            <p:nvPr/>
          </p:nvSpPr>
          <p:spPr>
            <a:xfrm>
              <a:off x="3728505" y="2981079"/>
              <a:ext cx="231185" cy="347880"/>
            </a:xfrm>
            <a:custGeom>
              <a:avLst/>
              <a:gdLst/>
              <a:ahLst/>
              <a:cxnLst/>
              <a:rect l="l" t="t" r="r" b="b"/>
              <a:pathLst>
                <a:path w="11845" h="17824" extrusionOk="0">
                  <a:moveTo>
                    <a:pt x="6165" y="1"/>
                  </a:moveTo>
                  <a:cubicBezTo>
                    <a:pt x="6165" y="1"/>
                    <a:pt x="162" y="5011"/>
                    <a:pt x="1" y="10575"/>
                  </a:cubicBezTo>
                  <a:lnTo>
                    <a:pt x="5288" y="17824"/>
                  </a:lnTo>
                  <a:cubicBezTo>
                    <a:pt x="5288" y="17824"/>
                    <a:pt x="11844" y="15169"/>
                    <a:pt x="10505" y="6719"/>
                  </a:cubicBezTo>
                  <a:lnTo>
                    <a:pt x="61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74"/>
            <p:cNvSpPr/>
            <p:nvPr/>
          </p:nvSpPr>
          <p:spPr>
            <a:xfrm>
              <a:off x="4265626" y="3267674"/>
              <a:ext cx="18951" cy="18932"/>
            </a:xfrm>
            <a:custGeom>
              <a:avLst/>
              <a:gdLst/>
              <a:ahLst/>
              <a:cxnLst/>
              <a:rect l="l" t="t" r="r" b="b"/>
              <a:pathLst>
                <a:path w="971" h="970" extrusionOk="0">
                  <a:moveTo>
                    <a:pt x="486" y="0"/>
                  </a:moveTo>
                  <a:cubicBezTo>
                    <a:pt x="232" y="0"/>
                    <a:pt x="1" y="231"/>
                    <a:pt x="1" y="485"/>
                  </a:cubicBezTo>
                  <a:cubicBezTo>
                    <a:pt x="1" y="739"/>
                    <a:pt x="232" y="970"/>
                    <a:pt x="486" y="970"/>
                  </a:cubicBezTo>
                  <a:cubicBezTo>
                    <a:pt x="739" y="970"/>
                    <a:pt x="970" y="785"/>
                    <a:pt x="970" y="485"/>
                  </a:cubicBezTo>
                  <a:cubicBezTo>
                    <a:pt x="970" y="231"/>
                    <a:pt x="739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74"/>
            <p:cNvSpPr/>
            <p:nvPr/>
          </p:nvSpPr>
          <p:spPr>
            <a:xfrm>
              <a:off x="4299431" y="3092836"/>
              <a:ext cx="18932" cy="19400"/>
            </a:xfrm>
            <a:custGeom>
              <a:avLst/>
              <a:gdLst/>
              <a:ahLst/>
              <a:cxnLst/>
              <a:rect l="l" t="t" r="r" b="b"/>
              <a:pathLst>
                <a:path w="970" h="994" extrusionOk="0">
                  <a:moveTo>
                    <a:pt x="485" y="0"/>
                  </a:moveTo>
                  <a:cubicBezTo>
                    <a:pt x="231" y="0"/>
                    <a:pt x="0" y="231"/>
                    <a:pt x="0" y="508"/>
                  </a:cubicBezTo>
                  <a:cubicBezTo>
                    <a:pt x="0" y="762"/>
                    <a:pt x="231" y="993"/>
                    <a:pt x="485" y="993"/>
                  </a:cubicBezTo>
                  <a:cubicBezTo>
                    <a:pt x="739" y="993"/>
                    <a:pt x="970" y="762"/>
                    <a:pt x="970" y="508"/>
                  </a:cubicBezTo>
                  <a:cubicBezTo>
                    <a:pt x="970" y="231"/>
                    <a:pt x="739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74"/>
            <p:cNvSpPr/>
            <p:nvPr/>
          </p:nvSpPr>
          <p:spPr>
            <a:xfrm>
              <a:off x="4019159" y="2939175"/>
              <a:ext cx="11281" cy="32009"/>
            </a:xfrm>
            <a:custGeom>
              <a:avLst/>
              <a:gdLst/>
              <a:ahLst/>
              <a:cxnLst/>
              <a:rect l="l" t="t" r="r" b="b"/>
              <a:pathLst>
                <a:path w="578" h="1640" fill="none" extrusionOk="0">
                  <a:moveTo>
                    <a:pt x="577" y="1340"/>
                  </a:moveTo>
                  <a:lnTo>
                    <a:pt x="0" y="1640"/>
                  </a:lnTo>
                  <a:lnTo>
                    <a:pt x="46" y="1"/>
                  </a:lnTo>
                </a:path>
              </a:pathLst>
            </a:custGeom>
            <a:noFill/>
            <a:ln w="17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74"/>
            <p:cNvSpPr/>
            <p:nvPr/>
          </p:nvSpPr>
          <p:spPr>
            <a:xfrm>
              <a:off x="4025463" y="2946396"/>
              <a:ext cx="26602" cy="7670"/>
            </a:xfrm>
            <a:custGeom>
              <a:avLst/>
              <a:gdLst/>
              <a:ahLst/>
              <a:cxnLst/>
              <a:rect l="l" t="t" r="r" b="b"/>
              <a:pathLst>
                <a:path w="1363" h="393" extrusionOk="0">
                  <a:moveTo>
                    <a:pt x="416" y="0"/>
                  </a:moveTo>
                  <a:cubicBezTo>
                    <a:pt x="139" y="0"/>
                    <a:pt x="0" y="69"/>
                    <a:pt x="0" y="162"/>
                  </a:cubicBezTo>
                  <a:cubicBezTo>
                    <a:pt x="0" y="231"/>
                    <a:pt x="185" y="323"/>
                    <a:pt x="439" y="346"/>
                  </a:cubicBezTo>
                  <a:cubicBezTo>
                    <a:pt x="531" y="346"/>
                    <a:pt x="577" y="393"/>
                    <a:pt x="670" y="393"/>
                  </a:cubicBezTo>
                  <a:lnTo>
                    <a:pt x="947" y="393"/>
                  </a:lnTo>
                  <a:cubicBezTo>
                    <a:pt x="1178" y="346"/>
                    <a:pt x="1362" y="300"/>
                    <a:pt x="1362" y="208"/>
                  </a:cubicBezTo>
                  <a:cubicBezTo>
                    <a:pt x="1362" y="115"/>
                    <a:pt x="1224" y="69"/>
                    <a:pt x="1016" y="46"/>
                  </a:cubicBezTo>
                  <a:cubicBezTo>
                    <a:pt x="924" y="0"/>
                    <a:pt x="808" y="0"/>
                    <a:pt x="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74"/>
            <p:cNvSpPr/>
            <p:nvPr/>
          </p:nvSpPr>
          <p:spPr>
            <a:xfrm>
              <a:off x="4031319" y="2946396"/>
              <a:ext cx="14443" cy="7670"/>
            </a:xfrm>
            <a:custGeom>
              <a:avLst/>
              <a:gdLst/>
              <a:ahLst/>
              <a:cxnLst/>
              <a:rect l="l" t="t" r="r" b="b"/>
              <a:pathLst>
                <a:path w="740" h="393" extrusionOk="0">
                  <a:moveTo>
                    <a:pt x="70" y="0"/>
                  </a:moveTo>
                  <a:cubicBezTo>
                    <a:pt x="23" y="46"/>
                    <a:pt x="23" y="69"/>
                    <a:pt x="0" y="115"/>
                  </a:cubicBezTo>
                  <a:cubicBezTo>
                    <a:pt x="0" y="208"/>
                    <a:pt x="23" y="300"/>
                    <a:pt x="116" y="346"/>
                  </a:cubicBezTo>
                  <a:cubicBezTo>
                    <a:pt x="185" y="346"/>
                    <a:pt x="254" y="393"/>
                    <a:pt x="347" y="393"/>
                  </a:cubicBezTo>
                  <a:lnTo>
                    <a:pt x="624" y="393"/>
                  </a:lnTo>
                  <a:cubicBezTo>
                    <a:pt x="693" y="323"/>
                    <a:pt x="739" y="277"/>
                    <a:pt x="739" y="208"/>
                  </a:cubicBezTo>
                  <a:cubicBezTo>
                    <a:pt x="739" y="162"/>
                    <a:pt x="716" y="92"/>
                    <a:pt x="693" y="46"/>
                  </a:cubicBezTo>
                  <a:cubicBezTo>
                    <a:pt x="601" y="0"/>
                    <a:pt x="485" y="0"/>
                    <a:pt x="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74"/>
            <p:cNvSpPr/>
            <p:nvPr/>
          </p:nvSpPr>
          <p:spPr>
            <a:xfrm>
              <a:off x="3993923" y="2945928"/>
              <a:ext cx="21645" cy="6343"/>
            </a:xfrm>
            <a:custGeom>
              <a:avLst/>
              <a:gdLst/>
              <a:ahLst/>
              <a:cxnLst/>
              <a:rect l="l" t="t" r="r" b="b"/>
              <a:pathLst>
                <a:path w="1109" h="325" extrusionOk="0">
                  <a:moveTo>
                    <a:pt x="300" y="1"/>
                  </a:moveTo>
                  <a:cubicBezTo>
                    <a:pt x="139" y="1"/>
                    <a:pt x="0" y="70"/>
                    <a:pt x="0" y="116"/>
                  </a:cubicBezTo>
                  <a:cubicBezTo>
                    <a:pt x="0" y="186"/>
                    <a:pt x="139" y="255"/>
                    <a:pt x="346" y="301"/>
                  </a:cubicBezTo>
                  <a:cubicBezTo>
                    <a:pt x="416" y="301"/>
                    <a:pt x="462" y="324"/>
                    <a:pt x="554" y="324"/>
                  </a:cubicBezTo>
                  <a:lnTo>
                    <a:pt x="785" y="324"/>
                  </a:lnTo>
                  <a:cubicBezTo>
                    <a:pt x="993" y="301"/>
                    <a:pt x="1108" y="232"/>
                    <a:pt x="1108" y="186"/>
                  </a:cubicBezTo>
                  <a:cubicBezTo>
                    <a:pt x="1108" y="116"/>
                    <a:pt x="993" y="70"/>
                    <a:pt x="808" y="24"/>
                  </a:cubicBezTo>
                  <a:cubicBezTo>
                    <a:pt x="716" y="1"/>
                    <a:pt x="647" y="1"/>
                    <a:pt x="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74"/>
            <p:cNvSpPr/>
            <p:nvPr/>
          </p:nvSpPr>
          <p:spPr>
            <a:xfrm>
              <a:off x="3998881" y="2945479"/>
              <a:ext cx="12179" cy="5875"/>
            </a:xfrm>
            <a:custGeom>
              <a:avLst/>
              <a:gdLst/>
              <a:ahLst/>
              <a:cxnLst/>
              <a:rect l="l" t="t" r="r" b="b"/>
              <a:pathLst>
                <a:path w="624" h="301" extrusionOk="0">
                  <a:moveTo>
                    <a:pt x="46" y="1"/>
                  </a:moveTo>
                  <a:cubicBezTo>
                    <a:pt x="46" y="24"/>
                    <a:pt x="0" y="93"/>
                    <a:pt x="0" y="116"/>
                  </a:cubicBezTo>
                  <a:cubicBezTo>
                    <a:pt x="0" y="162"/>
                    <a:pt x="46" y="255"/>
                    <a:pt x="92" y="278"/>
                  </a:cubicBezTo>
                  <a:cubicBezTo>
                    <a:pt x="162" y="278"/>
                    <a:pt x="208" y="301"/>
                    <a:pt x="300" y="301"/>
                  </a:cubicBezTo>
                  <a:lnTo>
                    <a:pt x="531" y="301"/>
                  </a:lnTo>
                  <a:cubicBezTo>
                    <a:pt x="577" y="278"/>
                    <a:pt x="623" y="232"/>
                    <a:pt x="623" y="162"/>
                  </a:cubicBezTo>
                  <a:cubicBezTo>
                    <a:pt x="623" y="116"/>
                    <a:pt x="577" y="70"/>
                    <a:pt x="554" y="24"/>
                  </a:cubicBezTo>
                  <a:cubicBezTo>
                    <a:pt x="462" y="1"/>
                    <a:pt x="393" y="1"/>
                    <a:pt x="3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74"/>
            <p:cNvSpPr/>
            <p:nvPr/>
          </p:nvSpPr>
          <p:spPr>
            <a:xfrm>
              <a:off x="4031768" y="2925669"/>
              <a:ext cx="19849" cy="4509"/>
            </a:xfrm>
            <a:custGeom>
              <a:avLst/>
              <a:gdLst/>
              <a:ahLst/>
              <a:cxnLst/>
              <a:rect l="l" t="t" r="r" b="b"/>
              <a:pathLst>
                <a:path w="1017" h="231" fill="none" extrusionOk="0">
                  <a:moveTo>
                    <a:pt x="0" y="23"/>
                  </a:moveTo>
                  <a:cubicBezTo>
                    <a:pt x="370" y="23"/>
                    <a:pt x="716" y="0"/>
                    <a:pt x="1016" y="231"/>
                  </a:cubicBezTo>
                </a:path>
              </a:pathLst>
            </a:custGeom>
            <a:solidFill>
              <a:schemeClr val="accent5"/>
            </a:solidFill>
            <a:ln w="8075" cap="rnd" cmpd="sng">
              <a:solidFill>
                <a:srgbClr val="4E2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74"/>
            <p:cNvSpPr/>
            <p:nvPr/>
          </p:nvSpPr>
          <p:spPr>
            <a:xfrm>
              <a:off x="3995270" y="2923854"/>
              <a:ext cx="19400" cy="5426"/>
            </a:xfrm>
            <a:custGeom>
              <a:avLst/>
              <a:gdLst/>
              <a:ahLst/>
              <a:cxnLst/>
              <a:rect l="l" t="t" r="r" b="b"/>
              <a:pathLst>
                <a:path w="994" h="278" fill="none" extrusionOk="0">
                  <a:moveTo>
                    <a:pt x="0" y="278"/>
                  </a:moveTo>
                  <a:cubicBezTo>
                    <a:pt x="347" y="1"/>
                    <a:pt x="647" y="47"/>
                    <a:pt x="993" y="116"/>
                  </a:cubicBezTo>
                </a:path>
              </a:pathLst>
            </a:custGeom>
            <a:solidFill>
              <a:schemeClr val="accent5"/>
            </a:solidFill>
            <a:ln w="8075" cap="rnd" cmpd="sng">
              <a:solidFill>
                <a:srgbClr val="4E2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74"/>
            <p:cNvSpPr/>
            <p:nvPr/>
          </p:nvSpPr>
          <p:spPr>
            <a:xfrm>
              <a:off x="4070978" y="2977488"/>
              <a:ext cx="30642" cy="37864"/>
            </a:xfrm>
            <a:custGeom>
              <a:avLst/>
              <a:gdLst/>
              <a:ahLst/>
              <a:cxnLst/>
              <a:rect l="l" t="t" r="r" b="b"/>
              <a:pathLst>
                <a:path w="1570" h="1940" fill="none" extrusionOk="0">
                  <a:moveTo>
                    <a:pt x="785" y="1939"/>
                  </a:moveTo>
                  <a:lnTo>
                    <a:pt x="785" y="1939"/>
                  </a:lnTo>
                  <a:cubicBezTo>
                    <a:pt x="346" y="1939"/>
                    <a:pt x="0" y="1593"/>
                    <a:pt x="0" y="1154"/>
                  </a:cubicBezTo>
                  <a:lnTo>
                    <a:pt x="0" y="785"/>
                  </a:lnTo>
                  <a:cubicBezTo>
                    <a:pt x="0" y="346"/>
                    <a:pt x="346" y="0"/>
                    <a:pt x="785" y="0"/>
                  </a:cubicBezTo>
                  <a:lnTo>
                    <a:pt x="785" y="0"/>
                  </a:lnTo>
                  <a:cubicBezTo>
                    <a:pt x="1224" y="0"/>
                    <a:pt x="1570" y="346"/>
                    <a:pt x="1570" y="785"/>
                  </a:cubicBezTo>
                  <a:lnTo>
                    <a:pt x="1570" y="1154"/>
                  </a:lnTo>
                  <a:cubicBezTo>
                    <a:pt x="1570" y="1593"/>
                    <a:pt x="1224" y="1939"/>
                    <a:pt x="785" y="1939"/>
                  </a:cubicBezTo>
                  <a:close/>
                </a:path>
              </a:pathLst>
            </a:custGeom>
            <a:noFill/>
            <a:ln w="16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74"/>
            <p:cNvSpPr/>
            <p:nvPr/>
          </p:nvSpPr>
          <p:spPr>
            <a:xfrm>
              <a:off x="3883064" y="3231625"/>
              <a:ext cx="24358" cy="114470"/>
            </a:xfrm>
            <a:custGeom>
              <a:avLst/>
              <a:gdLst/>
              <a:ahLst/>
              <a:cxnLst/>
              <a:rect l="l" t="t" r="r" b="b"/>
              <a:pathLst>
                <a:path w="1248" h="5865" extrusionOk="0">
                  <a:moveTo>
                    <a:pt x="1" y="0"/>
                  </a:moveTo>
                  <a:lnTo>
                    <a:pt x="93" y="5864"/>
                  </a:lnTo>
                  <a:cubicBezTo>
                    <a:pt x="255" y="5680"/>
                    <a:pt x="347" y="5472"/>
                    <a:pt x="462" y="5287"/>
                  </a:cubicBezTo>
                  <a:cubicBezTo>
                    <a:pt x="901" y="4479"/>
                    <a:pt x="1201" y="3602"/>
                    <a:pt x="1201" y="2678"/>
                  </a:cubicBezTo>
                  <a:cubicBezTo>
                    <a:pt x="1247" y="1732"/>
                    <a:pt x="624" y="62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74"/>
            <p:cNvSpPr/>
            <p:nvPr/>
          </p:nvSpPr>
          <p:spPr>
            <a:xfrm>
              <a:off x="3859194" y="3231625"/>
              <a:ext cx="25705" cy="114470"/>
            </a:xfrm>
            <a:custGeom>
              <a:avLst/>
              <a:gdLst/>
              <a:ahLst/>
              <a:cxnLst/>
              <a:rect l="l" t="t" r="r" b="b"/>
              <a:pathLst>
                <a:path w="1317" h="5865" extrusionOk="0">
                  <a:moveTo>
                    <a:pt x="1224" y="0"/>
                  </a:moveTo>
                  <a:cubicBezTo>
                    <a:pt x="623" y="623"/>
                    <a:pt x="0" y="1732"/>
                    <a:pt x="69" y="2678"/>
                  </a:cubicBezTo>
                  <a:cubicBezTo>
                    <a:pt x="92" y="3602"/>
                    <a:pt x="439" y="4479"/>
                    <a:pt x="900" y="5287"/>
                  </a:cubicBezTo>
                  <a:cubicBezTo>
                    <a:pt x="1016" y="5472"/>
                    <a:pt x="1131" y="5680"/>
                    <a:pt x="1316" y="5864"/>
                  </a:cubicBezTo>
                  <a:lnTo>
                    <a:pt x="12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74"/>
            <p:cNvSpPr/>
            <p:nvPr/>
          </p:nvSpPr>
          <p:spPr>
            <a:xfrm>
              <a:off x="3881717" y="3236583"/>
              <a:ext cx="1366" cy="81115"/>
            </a:xfrm>
            <a:custGeom>
              <a:avLst/>
              <a:gdLst/>
              <a:ahLst/>
              <a:cxnLst/>
              <a:rect l="l" t="t" r="r" b="b"/>
              <a:pathLst>
                <a:path w="70" h="4156" fill="none" extrusionOk="0">
                  <a:moveTo>
                    <a:pt x="0" y="4156"/>
                  </a:moveTo>
                  <a:lnTo>
                    <a:pt x="70" y="0"/>
                  </a:ln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74"/>
            <p:cNvSpPr/>
            <p:nvPr/>
          </p:nvSpPr>
          <p:spPr>
            <a:xfrm>
              <a:off x="3807375" y="3123928"/>
              <a:ext cx="72098" cy="89234"/>
            </a:xfrm>
            <a:custGeom>
              <a:avLst/>
              <a:gdLst/>
              <a:ahLst/>
              <a:cxnLst/>
              <a:rect l="l" t="t" r="r" b="b"/>
              <a:pathLst>
                <a:path w="3694" h="4572" extrusionOk="0">
                  <a:moveTo>
                    <a:pt x="46" y="0"/>
                  </a:moveTo>
                  <a:cubicBezTo>
                    <a:pt x="0" y="231"/>
                    <a:pt x="46" y="462"/>
                    <a:pt x="92" y="693"/>
                  </a:cubicBezTo>
                  <a:cubicBezTo>
                    <a:pt x="231" y="1593"/>
                    <a:pt x="554" y="2494"/>
                    <a:pt x="1108" y="3209"/>
                  </a:cubicBezTo>
                  <a:cubicBezTo>
                    <a:pt x="1616" y="3948"/>
                    <a:pt x="2770" y="4456"/>
                    <a:pt x="3694" y="4572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74"/>
            <p:cNvSpPr/>
            <p:nvPr/>
          </p:nvSpPr>
          <p:spPr>
            <a:xfrm>
              <a:off x="3807375" y="3123928"/>
              <a:ext cx="73913" cy="89234"/>
            </a:xfrm>
            <a:custGeom>
              <a:avLst/>
              <a:gdLst/>
              <a:ahLst/>
              <a:cxnLst/>
              <a:rect l="l" t="t" r="r" b="b"/>
              <a:pathLst>
                <a:path w="3787" h="4572" extrusionOk="0">
                  <a:moveTo>
                    <a:pt x="0" y="0"/>
                  </a:moveTo>
                  <a:lnTo>
                    <a:pt x="3694" y="4572"/>
                  </a:lnTo>
                  <a:cubicBezTo>
                    <a:pt x="3786" y="3671"/>
                    <a:pt x="3555" y="2424"/>
                    <a:pt x="2955" y="1732"/>
                  </a:cubicBezTo>
                  <a:cubicBezTo>
                    <a:pt x="2355" y="1039"/>
                    <a:pt x="1501" y="554"/>
                    <a:pt x="670" y="208"/>
                  </a:cubicBezTo>
                  <a:cubicBezTo>
                    <a:pt x="439" y="116"/>
                    <a:pt x="277" y="2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74"/>
            <p:cNvSpPr/>
            <p:nvPr/>
          </p:nvSpPr>
          <p:spPr>
            <a:xfrm>
              <a:off x="3827185" y="3144206"/>
              <a:ext cx="49145" cy="64896"/>
            </a:xfrm>
            <a:custGeom>
              <a:avLst/>
              <a:gdLst/>
              <a:ahLst/>
              <a:cxnLst/>
              <a:rect l="l" t="t" r="r" b="b"/>
              <a:pathLst>
                <a:path w="2518" h="3325" fill="none" extrusionOk="0">
                  <a:moveTo>
                    <a:pt x="1" y="0"/>
                  </a:moveTo>
                  <a:lnTo>
                    <a:pt x="2517" y="3325"/>
                  </a:ln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74"/>
            <p:cNvSpPr/>
            <p:nvPr/>
          </p:nvSpPr>
          <p:spPr>
            <a:xfrm>
              <a:off x="3889368" y="3153848"/>
              <a:ext cx="38781" cy="71024"/>
            </a:xfrm>
            <a:custGeom>
              <a:avLst/>
              <a:gdLst/>
              <a:ahLst/>
              <a:cxnLst/>
              <a:rect l="l" t="t" r="r" b="b"/>
              <a:pathLst>
                <a:path w="1987" h="3639" extrusionOk="0">
                  <a:moveTo>
                    <a:pt x="1230" y="0"/>
                  </a:moveTo>
                  <a:cubicBezTo>
                    <a:pt x="961" y="0"/>
                    <a:pt x="715" y="158"/>
                    <a:pt x="624" y="430"/>
                  </a:cubicBezTo>
                  <a:lnTo>
                    <a:pt x="1" y="3523"/>
                  </a:lnTo>
                  <a:lnTo>
                    <a:pt x="416" y="3639"/>
                  </a:lnTo>
                  <a:lnTo>
                    <a:pt x="1871" y="868"/>
                  </a:lnTo>
                  <a:cubicBezTo>
                    <a:pt x="1986" y="522"/>
                    <a:pt x="1802" y="153"/>
                    <a:pt x="1455" y="37"/>
                  </a:cubicBezTo>
                  <a:cubicBezTo>
                    <a:pt x="1381" y="12"/>
                    <a:pt x="1305" y="0"/>
                    <a:pt x="1230" y="0"/>
                  </a:cubicBezTo>
                  <a:close/>
                </a:path>
              </a:pathLst>
            </a:custGeom>
            <a:solidFill>
              <a:srgbClr val="F7E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74"/>
            <p:cNvSpPr/>
            <p:nvPr/>
          </p:nvSpPr>
          <p:spPr>
            <a:xfrm>
              <a:off x="3863683" y="3205491"/>
              <a:ext cx="38781" cy="71434"/>
            </a:xfrm>
            <a:custGeom>
              <a:avLst/>
              <a:gdLst/>
              <a:ahLst/>
              <a:cxnLst/>
              <a:rect l="l" t="t" r="r" b="b"/>
              <a:pathLst>
                <a:path w="1987" h="3660" extrusionOk="0">
                  <a:moveTo>
                    <a:pt x="1571" y="0"/>
                  </a:moveTo>
                  <a:lnTo>
                    <a:pt x="116" y="2771"/>
                  </a:lnTo>
                  <a:cubicBezTo>
                    <a:pt x="1" y="3117"/>
                    <a:pt x="186" y="3509"/>
                    <a:pt x="532" y="3625"/>
                  </a:cubicBezTo>
                  <a:cubicBezTo>
                    <a:pt x="602" y="3648"/>
                    <a:pt x="673" y="3659"/>
                    <a:pt x="742" y="3659"/>
                  </a:cubicBezTo>
                  <a:cubicBezTo>
                    <a:pt x="1017" y="3659"/>
                    <a:pt x="1271" y="3486"/>
                    <a:pt x="1363" y="3209"/>
                  </a:cubicBezTo>
                  <a:lnTo>
                    <a:pt x="1986" y="116"/>
                  </a:lnTo>
                  <a:lnTo>
                    <a:pt x="1571" y="0"/>
                  </a:lnTo>
                  <a:close/>
                </a:path>
              </a:pathLst>
            </a:custGeom>
            <a:solidFill>
              <a:srgbClr val="F7E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74"/>
            <p:cNvSpPr/>
            <p:nvPr/>
          </p:nvSpPr>
          <p:spPr>
            <a:xfrm>
              <a:off x="3882615" y="3209531"/>
              <a:ext cx="71668" cy="38664"/>
            </a:xfrm>
            <a:custGeom>
              <a:avLst/>
              <a:gdLst/>
              <a:ahLst/>
              <a:cxnLst/>
              <a:rect l="l" t="t" r="r" b="b"/>
              <a:pathLst>
                <a:path w="3672" h="1981" extrusionOk="0">
                  <a:moveTo>
                    <a:pt x="139" y="1"/>
                  </a:moveTo>
                  <a:lnTo>
                    <a:pt x="1" y="416"/>
                  </a:lnTo>
                  <a:lnTo>
                    <a:pt x="2725" y="1940"/>
                  </a:lnTo>
                  <a:cubicBezTo>
                    <a:pt x="2805" y="1967"/>
                    <a:pt x="2888" y="1980"/>
                    <a:pt x="2969" y="1980"/>
                  </a:cubicBezTo>
                  <a:cubicBezTo>
                    <a:pt x="3237" y="1980"/>
                    <a:pt x="3485" y="1837"/>
                    <a:pt x="3556" y="1571"/>
                  </a:cubicBezTo>
                  <a:cubicBezTo>
                    <a:pt x="3671" y="1224"/>
                    <a:pt x="3533" y="832"/>
                    <a:pt x="3187" y="717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rgbClr val="F7E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74"/>
            <p:cNvSpPr/>
            <p:nvPr/>
          </p:nvSpPr>
          <p:spPr>
            <a:xfrm>
              <a:off x="3834407" y="3186989"/>
              <a:ext cx="73015" cy="35190"/>
            </a:xfrm>
            <a:custGeom>
              <a:avLst/>
              <a:gdLst/>
              <a:ahLst/>
              <a:cxnLst/>
              <a:rect l="l" t="t" r="r" b="b"/>
              <a:pathLst>
                <a:path w="3741" h="1803" extrusionOk="0">
                  <a:moveTo>
                    <a:pt x="730" y="1"/>
                  </a:moveTo>
                  <a:cubicBezTo>
                    <a:pt x="457" y="1"/>
                    <a:pt x="188" y="177"/>
                    <a:pt x="93" y="463"/>
                  </a:cubicBezTo>
                  <a:cubicBezTo>
                    <a:pt x="0" y="786"/>
                    <a:pt x="185" y="1156"/>
                    <a:pt x="531" y="1271"/>
                  </a:cubicBezTo>
                  <a:lnTo>
                    <a:pt x="3625" y="1802"/>
                  </a:lnTo>
                  <a:lnTo>
                    <a:pt x="3740" y="1410"/>
                  </a:lnTo>
                  <a:lnTo>
                    <a:pt x="901" y="25"/>
                  </a:lnTo>
                  <a:cubicBezTo>
                    <a:pt x="845" y="9"/>
                    <a:pt x="788" y="1"/>
                    <a:pt x="730" y="1"/>
                  </a:cubicBezTo>
                  <a:close/>
                </a:path>
              </a:pathLst>
            </a:custGeom>
            <a:solidFill>
              <a:srgbClr val="F7E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74"/>
            <p:cNvSpPr/>
            <p:nvPr/>
          </p:nvSpPr>
          <p:spPr>
            <a:xfrm>
              <a:off x="3860092" y="3158923"/>
              <a:ext cx="43719" cy="69111"/>
            </a:xfrm>
            <a:custGeom>
              <a:avLst/>
              <a:gdLst/>
              <a:ahLst/>
              <a:cxnLst/>
              <a:rect l="l" t="t" r="r" b="b"/>
              <a:pathLst>
                <a:path w="2240" h="3541" extrusionOk="0">
                  <a:moveTo>
                    <a:pt x="714" y="1"/>
                  </a:moveTo>
                  <a:cubicBezTo>
                    <a:pt x="627" y="1"/>
                    <a:pt x="540" y="18"/>
                    <a:pt x="462" y="54"/>
                  </a:cubicBezTo>
                  <a:cubicBezTo>
                    <a:pt x="139" y="193"/>
                    <a:pt x="0" y="608"/>
                    <a:pt x="139" y="932"/>
                  </a:cubicBezTo>
                  <a:lnTo>
                    <a:pt x="1870" y="3540"/>
                  </a:lnTo>
                  <a:lnTo>
                    <a:pt x="2240" y="3379"/>
                  </a:lnTo>
                  <a:lnTo>
                    <a:pt x="1316" y="378"/>
                  </a:lnTo>
                  <a:cubicBezTo>
                    <a:pt x="1214" y="139"/>
                    <a:pt x="960" y="1"/>
                    <a:pt x="714" y="1"/>
                  </a:cubicBezTo>
                  <a:close/>
                </a:path>
              </a:pathLst>
            </a:custGeom>
            <a:solidFill>
              <a:srgbClr val="FC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74"/>
            <p:cNvSpPr/>
            <p:nvPr/>
          </p:nvSpPr>
          <p:spPr>
            <a:xfrm>
              <a:off x="3886226" y="3206389"/>
              <a:ext cx="44168" cy="69092"/>
            </a:xfrm>
            <a:custGeom>
              <a:avLst/>
              <a:gdLst/>
              <a:ahLst/>
              <a:cxnLst/>
              <a:rect l="l" t="t" r="r" b="b"/>
              <a:pathLst>
                <a:path w="2263" h="3540" extrusionOk="0">
                  <a:moveTo>
                    <a:pt x="393" y="0"/>
                  </a:moveTo>
                  <a:lnTo>
                    <a:pt x="0" y="162"/>
                  </a:lnTo>
                  <a:lnTo>
                    <a:pt x="924" y="3163"/>
                  </a:lnTo>
                  <a:cubicBezTo>
                    <a:pt x="1043" y="3402"/>
                    <a:pt x="1288" y="3540"/>
                    <a:pt x="1539" y="3540"/>
                  </a:cubicBezTo>
                  <a:cubicBezTo>
                    <a:pt x="1627" y="3540"/>
                    <a:pt x="1717" y="3523"/>
                    <a:pt x="1801" y="3486"/>
                  </a:cubicBezTo>
                  <a:cubicBezTo>
                    <a:pt x="2124" y="3348"/>
                    <a:pt x="2263" y="2932"/>
                    <a:pt x="2124" y="2609"/>
                  </a:cubicBezTo>
                  <a:lnTo>
                    <a:pt x="393" y="0"/>
                  </a:lnTo>
                  <a:close/>
                </a:path>
              </a:pathLst>
            </a:custGeom>
            <a:solidFill>
              <a:srgbClr val="FC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74"/>
            <p:cNvSpPr/>
            <p:nvPr/>
          </p:nvSpPr>
          <p:spPr>
            <a:xfrm>
              <a:off x="3883513" y="3184295"/>
              <a:ext cx="71668" cy="41026"/>
            </a:xfrm>
            <a:custGeom>
              <a:avLst/>
              <a:gdLst/>
              <a:ahLst/>
              <a:cxnLst/>
              <a:rect l="l" t="t" r="r" b="b"/>
              <a:pathLst>
                <a:path w="3672" h="2102" extrusionOk="0">
                  <a:moveTo>
                    <a:pt x="2897" y="0"/>
                  </a:moveTo>
                  <a:cubicBezTo>
                    <a:pt x="2817" y="0"/>
                    <a:pt x="2736" y="15"/>
                    <a:pt x="2656" y="47"/>
                  </a:cubicBezTo>
                  <a:lnTo>
                    <a:pt x="1" y="1709"/>
                  </a:lnTo>
                  <a:lnTo>
                    <a:pt x="139" y="2102"/>
                  </a:lnTo>
                  <a:lnTo>
                    <a:pt x="3187" y="1271"/>
                  </a:lnTo>
                  <a:cubicBezTo>
                    <a:pt x="3487" y="1132"/>
                    <a:pt x="3672" y="740"/>
                    <a:pt x="3533" y="393"/>
                  </a:cubicBezTo>
                  <a:cubicBezTo>
                    <a:pt x="3409" y="163"/>
                    <a:pt x="3162" y="0"/>
                    <a:pt x="2897" y="0"/>
                  </a:cubicBezTo>
                  <a:close/>
                </a:path>
              </a:pathLst>
            </a:custGeom>
            <a:solidFill>
              <a:srgbClr val="FC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74"/>
            <p:cNvSpPr/>
            <p:nvPr/>
          </p:nvSpPr>
          <p:spPr>
            <a:xfrm>
              <a:off x="3836202" y="3209082"/>
              <a:ext cx="70322" cy="43700"/>
            </a:xfrm>
            <a:custGeom>
              <a:avLst/>
              <a:gdLst/>
              <a:ahLst/>
              <a:cxnLst/>
              <a:rect l="l" t="t" r="r" b="b"/>
              <a:pathLst>
                <a:path w="3603" h="2239" extrusionOk="0">
                  <a:moveTo>
                    <a:pt x="3441" y="1"/>
                  </a:moveTo>
                  <a:lnTo>
                    <a:pt x="462" y="1017"/>
                  </a:lnTo>
                  <a:cubicBezTo>
                    <a:pt x="139" y="1155"/>
                    <a:pt x="1" y="1548"/>
                    <a:pt x="185" y="1871"/>
                  </a:cubicBezTo>
                  <a:cubicBezTo>
                    <a:pt x="284" y="2102"/>
                    <a:pt x="513" y="2239"/>
                    <a:pt x="754" y="2239"/>
                  </a:cubicBezTo>
                  <a:cubicBezTo>
                    <a:pt x="850" y="2239"/>
                    <a:pt x="947" y="2217"/>
                    <a:pt x="1040" y="2171"/>
                  </a:cubicBezTo>
                  <a:lnTo>
                    <a:pt x="3602" y="347"/>
                  </a:lnTo>
                  <a:lnTo>
                    <a:pt x="3441" y="1"/>
                  </a:lnTo>
                  <a:close/>
                </a:path>
              </a:pathLst>
            </a:custGeom>
            <a:solidFill>
              <a:srgbClr val="FC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74"/>
            <p:cNvSpPr/>
            <p:nvPr/>
          </p:nvSpPr>
          <p:spPr>
            <a:xfrm>
              <a:off x="3889368" y="3153848"/>
              <a:ext cx="38781" cy="71024"/>
            </a:xfrm>
            <a:custGeom>
              <a:avLst/>
              <a:gdLst/>
              <a:ahLst/>
              <a:cxnLst/>
              <a:rect l="l" t="t" r="r" b="b"/>
              <a:pathLst>
                <a:path w="1987" h="3639" extrusionOk="0">
                  <a:moveTo>
                    <a:pt x="1230" y="0"/>
                  </a:moveTo>
                  <a:cubicBezTo>
                    <a:pt x="961" y="0"/>
                    <a:pt x="715" y="158"/>
                    <a:pt x="624" y="430"/>
                  </a:cubicBezTo>
                  <a:lnTo>
                    <a:pt x="1" y="3523"/>
                  </a:lnTo>
                  <a:lnTo>
                    <a:pt x="416" y="3639"/>
                  </a:lnTo>
                  <a:lnTo>
                    <a:pt x="1871" y="868"/>
                  </a:lnTo>
                  <a:cubicBezTo>
                    <a:pt x="1986" y="522"/>
                    <a:pt x="1802" y="153"/>
                    <a:pt x="1455" y="37"/>
                  </a:cubicBezTo>
                  <a:cubicBezTo>
                    <a:pt x="1381" y="12"/>
                    <a:pt x="1305" y="0"/>
                    <a:pt x="1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74"/>
            <p:cNvSpPr/>
            <p:nvPr/>
          </p:nvSpPr>
          <p:spPr>
            <a:xfrm>
              <a:off x="3863683" y="3205491"/>
              <a:ext cx="38781" cy="71434"/>
            </a:xfrm>
            <a:custGeom>
              <a:avLst/>
              <a:gdLst/>
              <a:ahLst/>
              <a:cxnLst/>
              <a:rect l="l" t="t" r="r" b="b"/>
              <a:pathLst>
                <a:path w="1987" h="3660" extrusionOk="0">
                  <a:moveTo>
                    <a:pt x="1571" y="0"/>
                  </a:moveTo>
                  <a:lnTo>
                    <a:pt x="116" y="2771"/>
                  </a:lnTo>
                  <a:cubicBezTo>
                    <a:pt x="1" y="3117"/>
                    <a:pt x="186" y="3509"/>
                    <a:pt x="532" y="3625"/>
                  </a:cubicBezTo>
                  <a:cubicBezTo>
                    <a:pt x="602" y="3648"/>
                    <a:pt x="673" y="3659"/>
                    <a:pt x="742" y="3659"/>
                  </a:cubicBezTo>
                  <a:cubicBezTo>
                    <a:pt x="1017" y="3659"/>
                    <a:pt x="1271" y="3486"/>
                    <a:pt x="1363" y="3209"/>
                  </a:cubicBezTo>
                  <a:lnTo>
                    <a:pt x="1986" y="116"/>
                  </a:lnTo>
                  <a:lnTo>
                    <a:pt x="15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74"/>
            <p:cNvSpPr/>
            <p:nvPr/>
          </p:nvSpPr>
          <p:spPr>
            <a:xfrm>
              <a:off x="3882615" y="3209531"/>
              <a:ext cx="71668" cy="38664"/>
            </a:xfrm>
            <a:custGeom>
              <a:avLst/>
              <a:gdLst/>
              <a:ahLst/>
              <a:cxnLst/>
              <a:rect l="l" t="t" r="r" b="b"/>
              <a:pathLst>
                <a:path w="3672" h="1981" extrusionOk="0">
                  <a:moveTo>
                    <a:pt x="139" y="1"/>
                  </a:moveTo>
                  <a:lnTo>
                    <a:pt x="1" y="416"/>
                  </a:lnTo>
                  <a:lnTo>
                    <a:pt x="2725" y="1940"/>
                  </a:lnTo>
                  <a:cubicBezTo>
                    <a:pt x="2805" y="1967"/>
                    <a:pt x="2888" y="1980"/>
                    <a:pt x="2969" y="1980"/>
                  </a:cubicBezTo>
                  <a:cubicBezTo>
                    <a:pt x="3237" y="1980"/>
                    <a:pt x="3485" y="1837"/>
                    <a:pt x="3556" y="1571"/>
                  </a:cubicBezTo>
                  <a:cubicBezTo>
                    <a:pt x="3671" y="1224"/>
                    <a:pt x="3533" y="832"/>
                    <a:pt x="3187" y="717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74"/>
            <p:cNvSpPr/>
            <p:nvPr/>
          </p:nvSpPr>
          <p:spPr>
            <a:xfrm>
              <a:off x="3834407" y="3186989"/>
              <a:ext cx="73015" cy="35190"/>
            </a:xfrm>
            <a:custGeom>
              <a:avLst/>
              <a:gdLst/>
              <a:ahLst/>
              <a:cxnLst/>
              <a:rect l="l" t="t" r="r" b="b"/>
              <a:pathLst>
                <a:path w="3741" h="1803" extrusionOk="0">
                  <a:moveTo>
                    <a:pt x="730" y="1"/>
                  </a:moveTo>
                  <a:cubicBezTo>
                    <a:pt x="457" y="1"/>
                    <a:pt x="188" y="177"/>
                    <a:pt x="93" y="463"/>
                  </a:cubicBezTo>
                  <a:cubicBezTo>
                    <a:pt x="0" y="786"/>
                    <a:pt x="185" y="1156"/>
                    <a:pt x="531" y="1271"/>
                  </a:cubicBezTo>
                  <a:lnTo>
                    <a:pt x="3625" y="1802"/>
                  </a:lnTo>
                  <a:lnTo>
                    <a:pt x="3740" y="1410"/>
                  </a:lnTo>
                  <a:lnTo>
                    <a:pt x="901" y="25"/>
                  </a:lnTo>
                  <a:cubicBezTo>
                    <a:pt x="845" y="9"/>
                    <a:pt x="788" y="1"/>
                    <a:pt x="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74"/>
            <p:cNvSpPr/>
            <p:nvPr/>
          </p:nvSpPr>
          <p:spPr>
            <a:xfrm>
              <a:off x="3860092" y="3158923"/>
              <a:ext cx="43719" cy="69111"/>
            </a:xfrm>
            <a:custGeom>
              <a:avLst/>
              <a:gdLst/>
              <a:ahLst/>
              <a:cxnLst/>
              <a:rect l="l" t="t" r="r" b="b"/>
              <a:pathLst>
                <a:path w="2240" h="3541" extrusionOk="0">
                  <a:moveTo>
                    <a:pt x="714" y="1"/>
                  </a:moveTo>
                  <a:cubicBezTo>
                    <a:pt x="627" y="1"/>
                    <a:pt x="540" y="18"/>
                    <a:pt x="462" y="54"/>
                  </a:cubicBezTo>
                  <a:cubicBezTo>
                    <a:pt x="139" y="193"/>
                    <a:pt x="0" y="608"/>
                    <a:pt x="139" y="932"/>
                  </a:cubicBezTo>
                  <a:lnTo>
                    <a:pt x="1870" y="3540"/>
                  </a:lnTo>
                  <a:lnTo>
                    <a:pt x="2240" y="3379"/>
                  </a:lnTo>
                  <a:lnTo>
                    <a:pt x="1316" y="378"/>
                  </a:lnTo>
                  <a:cubicBezTo>
                    <a:pt x="1214" y="139"/>
                    <a:pt x="960" y="1"/>
                    <a:pt x="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74"/>
            <p:cNvSpPr/>
            <p:nvPr/>
          </p:nvSpPr>
          <p:spPr>
            <a:xfrm>
              <a:off x="3886226" y="3206389"/>
              <a:ext cx="44168" cy="69092"/>
            </a:xfrm>
            <a:custGeom>
              <a:avLst/>
              <a:gdLst/>
              <a:ahLst/>
              <a:cxnLst/>
              <a:rect l="l" t="t" r="r" b="b"/>
              <a:pathLst>
                <a:path w="2263" h="3540" extrusionOk="0">
                  <a:moveTo>
                    <a:pt x="393" y="0"/>
                  </a:moveTo>
                  <a:lnTo>
                    <a:pt x="0" y="162"/>
                  </a:lnTo>
                  <a:lnTo>
                    <a:pt x="924" y="3163"/>
                  </a:lnTo>
                  <a:cubicBezTo>
                    <a:pt x="1043" y="3402"/>
                    <a:pt x="1288" y="3540"/>
                    <a:pt x="1539" y="3540"/>
                  </a:cubicBezTo>
                  <a:cubicBezTo>
                    <a:pt x="1627" y="3540"/>
                    <a:pt x="1717" y="3523"/>
                    <a:pt x="1801" y="3486"/>
                  </a:cubicBezTo>
                  <a:cubicBezTo>
                    <a:pt x="2124" y="3348"/>
                    <a:pt x="2263" y="2932"/>
                    <a:pt x="2124" y="2609"/>
                  </a:cubicBezTo>
                  <a:lnTo>
                    <a:pt x="3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74"/>
            <p:cNvSpPr/>
            <p:nvPr/>
          </p:nvSpPr>
          <p:spPr>
            <a:xfrm>
              <a:off x="3883513" y="3184295"/>
              <a:ext cx="71668" cy="41026"/>
            </a:xfrm>
            <a:custGeom>
              <a:avLst/>
              <a:gdLst/>
              <a:ahLst/>
              <a:cxnLst/>
              <a:rect l="l" t="t" r="r" b="b"/>
              <a:pathLst>
                <a:path w="3672" h="2102" extrusionOk="0">
                  <a:moveTo>
                    <a:pt x="2897" y="0"/>
                  </a:moveTo>
                  <a:cubicBezTo>
                    <a:pt x="2817" y="0"/>
                    <a:pt x="2736" y="15"/>
                    <a:pt x="2656" y="47"/>
                  </a:cubicBezTo>
                  <a:lnTo>
                    <a:pt x="1" y="1709"/>
                  </a:lnTo>
                  <a:lnTo>
                    <a:pt x="139" y="2102"/>
                  </a:lnTo>
                  <a:lnTo>
                    <a:pt x="3187" y="1271"/>
                  </a:lnTo>
                  <a:cubicBezTo>
                    <a:pt x="3487" y="1132"/>
                    <a:pt x="3672" y="740"/>
                    <a:pt x="3533" y="393"/>
                  </a:cubicBezTo>
                  <a:cubicBezTo>
                    <a:pt x="3409" y="163"/>
                    <a:pt x="3162" y="0"/>
                    <a:pt x="28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74"/>
            <p:cNvSpPr/>
            <p:nvPr/>
          </p:nvSpPr>
          <p:spPr>
            <a:xfrm>
              <a:off x="3836202" y="3209082"/>
              <a:ext cx="70322" cy="43700"/>
            </a:xfrm>
            <a:custGeom>
              <a:avLst/>
              <a:gdLst/>
              <a:ahLst/>
              <a:cxnLst/>
              <a:rect l="l" t="t" r="r" b="b"/>
              <a:pathLst>
                <a:path w="3603" h="2239" extrusionOk="0">
                  <a:moveTo>
                    <a:pt x="3441" y="1"/>
                  </a:moveTo>
                  <a:lnTo>
                    <a:pt x="462" y="1017"/>
                  </a:lnTo>
                  <a:cubicBezTo>
                    <a:pt x="139" y="1155"/>
                    <a:pt x="1" y="1548"/>
                    <a:pt x="185" y="1871"/>
                  </a:cubicBezTo>
                  <a:cubicBezTo>
                    <a:pt x="284" y="2102"/>
                    <a:pt x="513" y="2239"/>
                    <a:pt x="754" y="2239"/>
                  </a:cubicBezTo>
                  <a:cubicBezTo>
                    <a:pt x="850" y="2239"/>
                    <a:pt x="947" y="2217"/>
                    <a:pt x="1040" y="2171"/>
                  </a:cubicBezTo>
                  <a:lnTo>
                    <a:pt x="3602" y="347"/>
                  </a:lnTo>
                  <a:lnTo>
                    <a:pt x="34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74"/>
            <p:cNvSpPr/>
            <p:nvPr/>
          </p:nvSpPr>
          <p:spPr>
            <a:xfrm>
              <a:off x="3875862" y="3197372"/>
              <a:ext cx="41026" cy="41026"/>
            </a:xfrm>
            <a:custGeom>
              <a:avLst/>
              <a:gdLst/>
              <a:ahLst/>
              <a:cxnLst/>
              <a:rect l="l" t="t" r="r" b="b"/>
              <a:pathLst>
                <a:path w="2102" h="2102" extrusionOk="0">
                  <a:moveTo>
                    <a:pt x="1062" y="1"/>
                  </a:moveTo>
                  <a:cubicBezTo>
                    <a:pt x="462" y="1"/>
                    <a:pt x="0" y="462"/>
                    <a:pt x="0" y="1039"/>
                  </a:cubicBezTo>
                  <a:cubicBezTo>
                    <a:pt x="0" y="1617"/>
                    <a:pt x="462" y="2101"/>
                    <a:pt x="1039" y="2101"/>
                  </a:cubicBezTo>
                  <a:cubicBezTo>
                    <a:pt x="1616" y="2101"/>
                    <a:pt x="2101" y="1640"/>
                    <a:pt x="2101" y="1063"/>
                  </a:cubicBezTo>
                  <a:cubicBezTo>
                    <a:pt x="2101" y="485"/>
                    <a:pt x="1639" y="1"/>
                    <a:pt x="1062" y="1"/>
                  </a:cubicBezTo>
                  <a:close/>
                </a:path>
              </a:pathLst>
            </a:custGeom>
            <a:solidFill>
              <a:srgbClr val="FF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74"/>
            <p:cNvSpPr/>
            <p:nvPr/>
          </p:nvSpPr>
          <p:spPr>
            <a:xfrm>
              <a:off x="3870007" y="3192590"/>
              <a:ext cx="51390" cy="50316"/>
            </a:xfrm>
            <a:custGeom>
              <a:avLst/>
              <a:gdLst/>
              <a:ahLst/>
              <a:cxnLst/>
              <a:rect l="l" t="t" r="r" b="b"/>
              <a:pathLst>
                <a:path w="2633" h="2578" extrusionOk="0">
                  <a:moveTo>
                    <a:pt x="1012" y="0"/>
                  </a:moveTo>
                  <a:cubicBezTo>
                    <a:pt x="982" y="0"/>
                    <a:pt x="953" y="5"/>
                    <a:pt x="924" y="15"/>
                  </a:cubicBezTo>
                  <a:cubicBezTo>
                    <a:pt x="785" y="61"/>
                    <a:pt x="716" y="199"/>
                    <a:pt x="762" y="361"/>
                  </a:cubicBezTo>
                  <a:cubicBezTo>
                    <a:pt x="808" y="476"/>
                    <a:pt x="901" y="546"/>
                    <a:pt x="1016" y="546"/>
                  </a:cubicBezTo>
                  <a:cubicBezTo>
                    <a:pt x="1039" y="546"/>
                    <a:pt x="1062" y="546"/>
                    <a:pt x="1062" y="523"/>
                  </a:cubicBezTo>
                  <a:cubicBezTo>
                    <a:pt x="1224" y="476"/>
                    <a:pt x="1270" y="315"/>
                    <a:pt x="1247" y="176"/>
                  </a:cubicBezTo>
                  <a:cubicBezTo>
                    <a:pt x="1229" y="67"/>
                    <a:pt x="1124" y="0"/>
                    <a:pt x="1012" y="0"/>
                  </a:cubicBezTo>
                  <a:close/>
                  <a:moveTo>
                    <a:pt x="1688" y="32"/>
                  </a:moveTo>
                  <a:cubicBezTo>
                    <a:pt x="1573" y="32"/>
                    <a:pt x="1466" y="83"/>
                    <a:pt x="1408" y="199"/>
                  </a:cubicBezTo>
                  <a:cubicBezTo>
                    <a:pt x="1385" y="361"/>
                    <a:pt x="1455" y="499"/>
                    <a:pt x="1593" y="546"/>
                  </a:cubicBezTo>
                  <a:cubicBezTo>
                    <a:pt x="1616" y="592"/>
                    <a:pt x="1639" y="592"/>
                    <a:pt x="1686" y="592"/>
                  </a:cubicBezTo>
                  <a:cubicBezTo>
                    <a:pt x="1755" y="592"/>
                    <a:pt x="1870" y="499"/>
                    <a:pt x="1939" y="384"/>
                  </a:cubicBezTo>
                  <a:cubicBezTo>
                    <a:pt x="1963" y="246"/>
                    <a:pt x="1893" y="84"/>
                    <a:pt x="1755" y="38"/>
                  </a:cubicBezTo>
                  <a:cubicBezTo>
                    <a:pt x="1732" y="34"/>
                    <a:pt x="1710" y="32"/>
                    <a:pt x="1688" y="32"/>
                  </a:cubicBezTo>
                  <a:close/>
                  <a:moveTo>
                    <a:pt x="520" y="391"/>
                  </a:moveTo>
                  <a:cubicBezTo>
                    <a:pt x="432" y="391"/>
                    <a:pt x="344" y="427"/>
                    <a:pt x="300" y="499"/>
                  </a:cubicBezTo>
                  <a:cubicBezTo>
                    <a:pt x="208" y="615"/>
                    <a:pt x="231" y="777"/>
                    <a:pt x="346" y="869"/>
                  </a:cubicBezTo>
                  <a:cubicBezTo>
                    <a:pt x="370" y="892"/>
                    <a:pt x="439" y="938"/>
                    <a:pt x="485" y="938"/>
                  </a:cubicBezTo>
                  <a:cubicBezTo>
                    <a:pt x="577" y="938"/>
                    <a:pt x="647" y="892"/>
                    <a:pt x="716" y="823"/>
                  </a:cubicBezTo>
                  <a:cubicBezTo>
                    <a:pt x="808" y="707"/>
                    <a:pt x="785" y="523"/>
                    <a:pt x="670" y="430"/>
                  </a:cubicBezTo>
                  <a:cubicBezTo>
                    <a:pt x="626" y="404"/>
                    <a:pt x="573" y="391"/>
                    <a:pt x="520" y="391"/>
                  </a:cubicBezTo>
                  <a:close/>
                  <a:moveTo>
                    <a:pt x="2192" y="419"/>
                  </a:moveTo>
                  <a:cubicBezTo>
                    <a:pt x="2136" y="419"/>
                    <a:pt x="2080" y="438"/>
                    <a:pt x="2032" y="476"/>
                  </a:cubicBezTo>
                  <a:cubicBezTo>
                    <a:pt x="1916" y="546"/>
                    <a:pt x="1870" y="730"/>
                    <a:pt x="1963" y="846"/>
                  </a:cubicBezTo>
                  <a:cubicBezTo>
                    <a:pt x="1986" y="938"/>
                    <a:pt x="2078" y="961"/>
                    <a:pt x="2170" y="961"/>
                  </a:cubicBezTo>
                  <a:cubicBezTo>
                    <a:pt x="2217" y="961"/>
                    <a:pt x="2286" y="961"/>
                    <a:pt x="2332" y="892"/>
                  </a:cubicBezTo>
                  <a:cubicBezTo>
                    <a:pt x="2447" y="800"/>
                    <a:pt x="2494" y="638"/>
                    <a:pt x="2401" y="523"/>
                  </a:cubicBezTo>
                  <a:cubicBezTo>
                    <a:pt x="2347" y="455"/>
                    <a:pt x="2270" y="419"/>
                    <a:pt x="2192" y="419"/>
                  </a:cubicBezTo>
                  <a:close/>
                  <a:moveTo>
                    <a:pt x="254" y="1054"/>
                  </a:moveTo>
                  <a:cubicBezTo>
                    <a:pt x="116" y="1054"/>
                    <a:pt x="0" y="1169"/>
                    <a:pt x="0" y="1308"/>
                  </a:cubicBezTo>
                  <a:cubicBezTo>
                    <a:pt x="0" y="1446"/>
                    <a:pt x="116" y="1561"/>
                    <a:pt x="254" y="1561"/>
                  </a:cubicBezTo>
                  <a:cubicBezTo>
                    <a:pt x="416" y="1561"/>
                    <a:pt x="554" y="1446"/>
                    <a:pt x="531" y="1308"/>
                  </a:cubicBezTo>
                  <a:cubicBezTo>
                    <a:pt x="531" y="1169"/>
                    <a:pt x="416" y="1054"/>
                    <a:pt x="254" y="1054"/>
                  </a:cubicBezTo>
                  <a:close/>
                  <a:moveTo>
                    <a:pt x="2378" y="1077"/>
                  </a:moveTo>
                  <a:cubicBezTo>
                    <a:pt x="2217" y="1077"/>
                    <a:pt x="2101" y="1192"/>
                    <a:pt x="2101" y="1331"/>
                  </a:cubicBezTo>
                  <a:cubicBezTo>
                    <a:pt x="2101" y="1469"/>
                    <a:pt x="2217" y="1585"/>
                    <a:pt x="2378" y="1585"/>
                  </a:cubicBezTo>
                  <a:cubicBezTo>
                    <a:pt x="2517" y="1585"/>
                    <a:pt x="2632" y="1469"/>
                    <a:pt x="2632" y="1331"/>
                  </a:cubicBezTo>
                  <a:cubicBezTo>
                    <a:pt x="2632" y="1192"/>
                    <a:pt x="2517" y="1077"/>
                    <a:pt x="2378" y="1077"/>
                  </a:cubicBezTo>
                  <a:close/>
                  <a:moveTo>
                    <a:pt x="469" y="1627"/>
                  </a:moveTo>
                  <a:cubicBezTo>
                    <a:pt x="418" y="1627"/>
                    <a:pt x="367" y="1642"/>
                    <a:pt x="323" y="1677"/>
                  </a:cubicBezTo>
                  <a:cubicBezTo>
                    <a:pt x="208" y="1769"/>
                    <a:pt x="185" y="1931"/>
                    <a:pt x="254" y="2046"/>
                  </a:cubicBezTo>
                  <a:cubicBezTo>
                    <a:pt x="300" y="2139"/>
                    <a:pt x="370" y="2162"/>
                    <a:pt x="462" y="2162"/>
                  </a:cubicBezTo>
                  <a:cubicBezTo>
                    <a:pt x="531" y="2162"/>
                    <a:pt x="577" y="2162"/>
                    <a:pt x="647" y="2116"/>
                  </a:cubicBezTo>
                  <a:cubicBezTo>
                    <a:pt x="762" y="2023"/>
                    <a:pt x="785" y="1839"/>
                    <a:pt x="693" y="1723"/>
                  </a:cubicBezTo>
                  <a:cubicBezTo>
                    <a:pt x="636" y="1666"/>
                    <a:pt x="552" y="1627"/>
                    <a:pt x="469" y="1627"/>
                  </a:cubicBezTo>
                  <a:close/>
                  <a:moveTo>
                    <a:pt x="2189" y="1661"/>
                  </a:moveTo>
                  <a:cubicBezTo>
                    <a:pt x="2105" y="1661"/>
                    <a:pt x="2020" y="1697"/>
                    <a:pt x="1963" y="1769"/>
                  </a:cubicBezTo>
                  <a:cubicBezTo>
                    <a:pt x="1870" y="1885"/>
                    <a:pt x="1916" y="2046"/>
                    <a:pt x="2032" y="2139"/>
                  </a:cubicBezTo>
                  <a:cubicBezTo>
                    <a:pt x="2055" y="2162"/>
                    <a:pt x="2101" y="2208"/>
                    <a:pt x="2170" y="2208"/>
                  </a:cubicBezTo>
                  <a:cubicBezTo>
                    <a:pt x="2217" y="2208"/>
                    <a:pt x="2309" y="2162"/>
                    <a:pt x="2401" y="2092"/>
                  </a:cubicBezTo>
                  <a:cubicBezTo>
                    <a:pt x="2494" y="1977"/>
                    <a:pt x="2447" y="1792"/>
                    <a:pt x="2332" y="1700"/>
                  </a:cubicBezTo>
                  <a:cubicBezTo>
                    <a:pt x="2289" y="1674"/>
                    <a:pt x="2239" y="1661"/>
                    <a:pt x="2189" y="1661"/>
                  </a:cubicBezTo>
                  <a:close/>
                  <a:moveTo>
                    <a:pt x="997" y="2018"/>
                  </a:moveTo>
                  <a:cubicBezTo>
                    <a:pt x="882" y="2018"/>
                    <a:pt x="774" y="2072"/>
                    <a:pt x="716" y="2208"/>
                  </a:cubicBezTo>
                  <a:cubicBezTo>
                    <a:pt x="693" y="2346"/>
                    <a:pt x="762" y="2485"/>
                    <a:pt x="901" y="2554"/>
                  </a:cubicBezTo>
                  <a:cubicBezTo>
                    <a:pt x="924" y="2577"/>
                    <a:pt x="947" y="2577"/>
                    <a:pt x="993" y="2577"/>
                  </a:cubicBezTo>
                  <a:cubicBezTo>
                    <a:pt x="1108" y="2577"/>
                    <a:pt x="1178" y="2508"/>
                    <a:pt x="1247" y="2370"/>
                  </a:cubicBezTo>
                  <a:cubicBezTo>
                    <a:pt x="1270" y="2231"/>
                    <a:pt x="1224" y="2092"/>
                    <a:pt x="1062" y="2023"/>
                  </a:cubicBezTo>
                  <a:cubicBezTo>
                    <a:pt x="1040" y="2020"/>
                    <a:pt x="1018" y="2018"/>
                    <a:pt x="997" y="2018"/>
                  </a:cubicBezTo>
                  <a:close/>
                  <a:moveTo>
                    <a:pt x="1599" y="2018"/>
                  </a:moveTo>
                  <a:cubicBezTo>
                    <a:pt x="1574" y="2018"/>
                    <a:pt x="1549" y="2020"/>
                    <a:pt x="1524" y="2023"/>
                  </a:cubicBezTo>
                  <a:cubicBezTo>
                    <a:pt x="1385" y="2092"/>
                    <a:pt x="1339" y="2231"/>
                    <a:pt x="1362" y="2370"/>
                  </a:cubicBezTo>
                  <a:cubicBezTo>
                    <a:pt x="1408" y="2485"/>
                    <a:pt x="1501" y="2577"/>
                    <a:pt x="1616" y="2577"/>
                  </a:cubicBezTo>
                  <a:cubicBezTo>
                    <a:pt x="1639" y="2577"/>
                    <a:pt x="1686" y="2577"/>
                    <a:pt x="1686" y="2554"/>
                  </a:cubicBezTo>
                  <a:cubicBezTo>
                    <a:pt x="1824" y="2485"/>
                    <a:pt x="1870" y="2346"/>
                    <a:pt x="1847" y="2208"/>
                  </a:cubicBezTo>
                  <a:cubicBezTo>
                    <a:pt x="1828" y="2072"/>
                    <a:pt x="1726" y="2018"/>
                    <a:pt x="1599" y="20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74"/>
            <p:cNvSpPr/>
            <p:nvPr/>
          </p:nvSpPr>
          <p:spPr>
            <a:xfrm>
              <a:off x="3879453" y="3203696"/>
              <a:ext cx="32477" cy="28339"/>
            </a:xfrm>
            <a:custGeom>
              <a:avLst/>
              <a:gdLst/>
              <a:ahLst/>
              <a:cxnLst/>
              <a:rect l="l" t="t" r="r" b="b"/>
              <a:pathLst>
                <a:path w="1664" h="1452" extrusionOk="0">
                  <a:moveTo>
                    <a:pt x="826" y="0"/>
                  </a:moveTo>
                  <a:cubicBezTo>
                    <a:pt x="531" y="0"/>
                    <a:pt x="270" y="180"/>
                    <a:pt x="163" y="485"/>
                  </a:cubicBezTo>
                  <a:cubicBezTo>
                    <a:pt x="1" y="854"/>
                    <a:pt x="209" y="1246"/>
                    <a:pt x="578" y="1408"/>
                  </a:cubicBezTo>
                  <a:cubicBezTo>
                    <a:pt x="661" y="1437"/>
                    <a:pt x="745" y="1451"/>
                    <a:pt x="825" y="1451"/>
                  </a:cubicBezTo>
                  <a:cubicBezTo>
                    <a:pt x="1126" y="1451"/>
                    <a:pt x="1392" y="1260"/>
                    <a:pt x="1502" y="969"/>
                  </a:cubicBezTo>
                  <a:cubicBezTo>
                    <a:pt x="1663" y="600"/>
                    <a:pt x="1455" y="184"/>
                    <a:pt x="1086" y="46"/>
                  </a:cubicBezTo>
                  <a:cubicBezTo>
                    <a:pt x="998" y="15"/>
                    <a:pt x="911" y="0"/>
                    <a:pt x="826" y="0"/>
                  </a:cubicBezTo>
                  <a:close/>
                </a:path>
              </a:pathLst>
            </a:custGeom>
            <a:solidFill>
              <a:srgbClr val="F586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74"/>
            <p:cNvSpPr/>
            <p:nvPr/>
          </p:nvSpPr>
          <p:spPr>
            <a:xfrm>
              <a:off x="3993006" y="3152306"/>
              <a:ext cx="20747" cy="196932"/>
            </a:xfrm>
            <a:custGeom>
              <a:avLst/>
              <a:gdLst/>
              <a:ahLst/>
              <a:cxnLst/>
              <a:rect l="l" t="t" r="r" b="b"/>
              <a:pathLst>
                <a:path w="1063" h="10090" fill="none" extrusionOk="0">
                  <a:moveTo>
                    <a:pt x="1063" y="1"/>
                  </a:moveTo>
                  <a:lnTo>
                    <a:pt x="1" y="10090"/>
                  </a:lnTo>
                </a:path>
              </a:pathLst>
            </a:custGeom>
            <a:noFill/>
            <a:ln w="4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74"/>
            <p:cNvSpPr/>
            <p:nvPr/>
          </p:nvSpPr>
          <p:spPr>
            <a:xfrm>
              <a:off x="3805111" y="2497143"/>
              <a:ext cx="536243" cy="237274"/>
            </a:xfrm>
            <a:custGeom>
              <a:avLst/>
              <a:gdLst/>
              <a:ahLst/>
              <a:cxnLst/>
              <a:rect l="l" t="t" r="r" b="b"/>
              <a:pathLst>
                <a:path w="27475" h="12157" extrusionOk="0">
                  <a:moveTo>
                    <a:pt x="1" y="0"/>
                  </a:moveTo>
                  <a:lnTo>
                    <a:pt x="1" y="4064"/>
                  </a:lnTo>
                  <a:cubicBezTo>
                    <a:pt x="1343" y="6591"/>
                    <a:pt x="5248" y="12157"/>
                    <a:pt x="13372" y="12157"/>
                  </a:cubicBezTo>
                  <a:cubicBezTo>
                    <a:pt x="17121" y="12157"/>
                    <a:pt x="21767" y="10972"/>
                    <a:pt x="27474" y="7757"/>
                  </a:cubicBezTo>
                  <a:lnTo>
                    <a:pt x="27474" y="1709"/>
                  </a:lnTo>
                  <a:cubicBezTo>
                    <a:pt x="25172" y="1976"/>
                    <a:pt x="20947" y="2368"/>
                    <a:pt x="16220" y="2368"/>
                  </a:cubicBezTo>
                  <a:cubicBezTo>
                    <a:pt x="10755" y="2368"/>
                    <a:pt x="4618" y="184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74"/>
            <p:cNvSpPr/>
            <p:nvPr/>
          </p:nvSpPr>
          <p:spPr>
            <a:xfrm>
              <a:off x="3805111" y="2416477"/>
              <a:ext cx="536243" cy="237489"/>
            </a:xfrm>
            <a:custGeom>
              <a:avLst/>
              <a:gdLst/>
              <a:ahLst/>
              <a:cxnLst/>
              <a:rect l="l" t="t" r="r" b="b"/>
              <a:pathLst>
                <a:path w="27475" h="12168" extrusionOk="0">
                  <a:moveTo>
                    <a:pt x="1" y="1"/>
                  </a:moveTo>
                  <a:lnTo>
                    <a:pt x="1" y="4064"/>
                  </a:lnTo>
                  <a:cubicBezTo>
                    <a:pt x="1343" y="6592"/>
                    <a:pt x="5248" y="12167"/>
                    <a:pt x="13371" y="12167"/>
                  </a:cubicBezTo>
                  <a:cubicBezTo>
                    <a:pt x="17120" y="12167"/>
                    <a:pt x="21766" y="10980"/>
                    <a:pt x="27474" y="7758"/>
                  </a:cubicBezTo>
                  <a:lnTo>
                    <a:pt x="27474" y="1709"/>
                  </a:lnTo>
                  <a:cubicBezTo>
                    <a:pt x="25172" y="1977"/>
                    <a:pt x="20947" y="2369"/>
                    <a:pt x="16220" y="2369"/>
                  </a:cubicBezTo>
                  <a:cubicBezTo>
                    <a:pt x="10755" y="2369"/>
                    <a:pt x="4618" y="184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74"/>
            <p:cNvSpPr/>
            <p:nvPr/>
          </p:nvSpPr>
          <p:spPr>
            <a:xfrm>
              <a:off x="3805111" y="2358354"/>
              <a:ext cx="536243" cy="218889"/>
            </a:xfrm>
            <a:custGeom>
              <a:avLst/>
              <a:gdLst/>
              <a:ahLst/>
              <a:cxnLst/>
              <a:rect l="l" t="t" r="r" b="b"/>
              <a:pathLst>
                <a:path w="27475" h="11215" extrusionOk="0">
                  <a:moveTo>
                    <a:pt x="24" y="0"/>
                  </a:moveTo>
                  <a:lnTo>
                    <a:pt x="1" y="5426"/>
                  </a:lnTo>
                  <a:cubicBezTo>
                    <a:pt x="1604" y="7240"/>
                    <a:pt x="6084" y="11215"/>
                    <a:pt x="14509" y="11215"/>
                  </a:cubicBezTo>
                  <a:cubicBezTo>
                    <a:pt x="18091" y="11215"/>
                    <a:pt x="22385" y="10496"/>
                    <a:pt x="27474" y="8589"/>
                  </a:cubicBezTo>
                  <a:lnTo>
                    <a:pt x="27474" y="4687"/>
                  </a:lnTo>
                  <a:cubicBezTo>
                    <a:pt x="26861" y="4758"/>
                    <a:pt x="26110" y="4793"/>
                    <a:pt x="25251" y="4793"/>
                  </a:cubicBezTo>
                  <a:cubicBezTo>
                    <a:pt x="19159" y="4793"/>
                    <a:pt x="7570" y="3035"/>
                    <a:pt x="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74"/>
            <p:cNvSpPr/>
            <p:nvPr/>
          </p:nvSpPr>
          <p:spPr>
            <a:xfrm>
              <a:off x="3805111" y="2357007"/>
              <a:ext cx="536243" cy="153290"/>
            </a:xfrm>
            <a:custGeom>
              <a:avLst/>
              <a:gdLst/>
              <a:ahLst/>
              <a:cxnLst/>
              <a:rect l="l" t="t" r="r" b="b"/>
              <a:pathLst>
                <a:path w="27475" h="7854" extrusionOk="0">
                  <a:moveTo>
                    <a:pt x="1" y="0"/>
                  </a:moveTo>
                  <a:lnTo>
                    <a:pt x="1" y="2216"/>
                  </a:lnTo>
                  <a:cubicBezTo>
                    <a:pt x="1362" y="3725"/>
                    <a:pt x="5855" y="7854"/>
                    <a:pt x="14590" y="7854"/>
                  </a:cubicBezTo>
                  <a:cubicBezTo>
                    <a:pt x="18153" y="7854"/>
                    <a:pt x="22423" y="7166"/>
                    <a:pt x="27474" y="5333"/>
                  </a:cubicBezTo>
                  <a:lnTo>
                    <a:pt x="27474" y="2032"/>
                  </a:lnTo>
                  <a:cubicBezTo>
                    <a:pt x="23478" y="3253"/>
                    <a:pt x="19818" y="3796"/>
                    <a:pt x="16342" y="3796"/>
                  </a:cubicBezTo>
                  <a:cubicBezTo>
                    <a:pt x="10622" y="3796"/>
                    <a:pt x="5401" y="2327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74"/>
            <p:cNvSpPr/>
            <p:nvPr/>
          </p:nvSpPr>
          <p:spPr>
            <a:xfrm>
              <a:off x="3805111" y="2289418"/>
              <a:ext cx="536243" cy="158072"/>
            </a:xfrm>
            <a:custGeom>
              <a:avLst/>
              <a:gdLst/>
              <a:ahLst/>
              <a:cxnLst/>
              <a:rect l="l" t="t" r="r" b="b"/>
              <a:pathLst>
                <a:path w="27475" h="8099" extrusionOk="0">
                  <a:moveTo>
                    <a:pt x="1" y="0"/>
                  </a:moveTo>
                  <a:lnTo>
                    <a:pt x="1" y="3509"/>
                  </a:lnTo>
                  <a:cubicBezTo>
                    <a:pt x="1142" y="4386"/>
                    <a:pt x="6460" y="8099"/>
                    <a:pt x="15332" y="8099"/>
                  </a:cubicBezTo>
                  <a:cubicBezTo>
                    <a:pt x="18837" y="8099"/>
                    <a:pt x="22898" y="7519"/>
                    <a:pt x="27474" y="5957"/>
                  </a:cubicBezTo>
                  <a:lnTo>
                    <a:pt x="27474" y="2124"/>
                  </a:lnTo>
                  <a:cubicBezTo>
                    <a:pt x="23534" y="3323"/>
                    <a:pt x="19922" y="3855"/>
                    <a:pt x="16488" y="3855"/>
                  </a:cubicBezTo>
                  <a:cubicBezTo>
                    <a:pt x="10727" y="3855"/>
                    <a:pt x="5468" y="2358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74"/>
            <p:cNvSpPr/>
            <p:nvPr/>
          </p:nvSpPr>
          <p:spPr>
            <a:xfrm>
              <a:off x="3805111" y="2464236"/>
              <a:ext cx="129342" cy="161351"/>
            </a:xfrm>
            <a:custGeom>
              <a:avLst/>
              <a:gdLst/>
              <a:ahLst/>
              <a:cxnLst/>
              <a:rect l="l" t="t" r="r" b="b"/>
              <a:pathLst>
                <a:path w="6627" h="8267" fill="none" extrusionOk="0">
                  <a:moveTo>
                    <a:pt x="4456" y="8266"/>
                  </a:moveTo>
                  <a:cubicBezTo>
                    <a:pt x="4456" y="8266"/>
                    <a:pt x="1478" y="5311"/>
                    <a:pt x="1" y="1"/>
                  </a:cubicBezTo>
                  <a:cubicBezTo>
                    <a:pt x="1" y="1"/>
                    <a:pt x="2863" y="3579"/>
                    <a:pt x="6627" y="3464"/>
                  </a:cubicBezTo>
                </a:path>
              </a:pathLst>
            </a:custGeom>
            <a:noFill/>
            <a:ln w="46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74"/>
            <p:cNvSpPr/>
            <p:nvPr/>
          </p:nvSpPr>
          <p:spPr>
            <a:xfrm>
              <a:off x="4207503" y="2523725"/>
              <a:ext cx="139706" cy="141053"/>
            </a:xfrm>
            <a:custGeom>
              <a:avLst/>
              <a:gdLst/>
              <a:ahLst/>
              <a:cxnLst/>
              <a:rect l="l" t="t" r="r" b="b"/>
              <a:pathLst>
                <a:path w="7158" h="7227" fill="none" extrusionOk="0">
                  <a:moveTo>
                    <a:pt x="1178" y="7227"/>
                  </a:moveTo>
                  <a:cubicBezTo>
                    <a:pt x="1178" y="7227"/>
                    <a:pt x="4664" y="4918"/>
                    <a:pt x="7157" y="0"/>
                  </a:cubicBezTo>
                  <a:cubicBezTo>
                    <a:pt x="7157" y="0"/>
                    <a:pt x="3648" y="2955"/>
                    <a:pt x="0" y="2101"/>
                  </a:cubicBezTo>
                </a:path>
              </a:pathLst>
            </a:custGeom>
            <a:noFill/>
            <a:ln w="46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74"/>
            <p:cNvSpPr/>
            <p:nvPr/>
          </p:nvSpPr>
          <p:spPr>
            <a:xfrm>
              <a:off x="3805111" y="2288949"/>
              <a:ext cx="20" cy="111777"/>
            </a:xfrm>
            <a:custGeom>
              <a:avLst/>
              <a:gdLst/>
              <a:ahLst/>
              <a:cxnLst/>
              <a:rect l="l" t="t" r="r" b="b"/>
              <a:pathLst>
                <a:path w="1" h="5727" fill="none" extrusionOk="0">
                  <a:moveTo>
                    <a:pt x="1" y="1"/>
                  </a:moveTo>
                  <a:lnTo>
                    <a:pt x="1" y="5727"/>
                  </a:lnTo>
                </a:path>
              </a:pathLst>
            </a:custGeom>
            <a:noFill/>
            <a:ln w="46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74"/>
            <p:cNvSpPr/>
            <p:nvPr/>
          </p:nvSpPr>
          <p:spPr>
            <a:xfrm>
              <a:off x="4341335" y="2330873"/>
              <a:ext cx="20" cy="139706"/>
            </a:xfrm>
            <a:custGeom>
              <a:avLst/>
              <a:gdLst/>
              <a:ahLst/>
              <a:cxnLst/>
              <a:rect l="l" t="t" r="r" b="b"/>
              <a:pathLst>
                <a:path w="1" h="7158" fill="none" extrusionOk="0">
                  <a:moveTo>
                    <a:pt x="0" y="0"/>
                  </a:moveTo>
                  <a:lnTo>
                    <a:pt x="0" y="7157"/>
                  </a:lnTo>
                </a:path>
              </a:pathLst>
            </a:custGeom>
            <a:noFill/>
            <a:ln w="46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74"/>
            <p:cNvSpPr/>
            <p:nvPr/>
          </p:nvSpPr>
          <p:spPr>
            <a:xfrm>
              <a:off x="4202546" y="4443740"/>
              <a:ext cx="88336" cy="5426"/>
            </a:xfrm>
            <a:custGeom>
              <a:avLst/>
              <a:gdLst/>
              <a:ahLst/>
              <a:cxnLst/>
              <a:rect l="l" t="t" r="r" b="b"/>
              <a:pathLst>
                <a:path w="4526" h="278" fill="none" extrusionOk="0">
                  <a:moveTo>
                    <a:pt x="0" y="277"/>
                  </a:moveTo>
                  <a:lnTo>
                    <a:pt x="4526" y="0"/>
                  </a:lnTo>
                </a:path>
              </a:pathLst>
            </a:custGeom>
            <a:noFill/>
            <a:ln w="161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74"/>
            <p:cNvSpPr/>
            <p:nvPr/>
          </p:nvSpPr>
          <p:spPr>
            <a:xfrm>
              <a:off x="4192182" y="4489704"/>
              <a:ext cx="62651" cy="20"/>
            </a:xfrm>
            <a:custGeom>
              <a:avLst/>
              <a:gdLst/>
              <a:ahLst/>
              <a:cxnLst/>
              <a:rect l="l" t="t" r="r" b="b"/>
              <a:pathLst>
                <a:path w="3210" h="1" fill="none" extrusionOk="0">
                  <a:moveTo>
                    <a:pt x="0" y="0"/>
                  </a:moveTo>
                  <a:lnTo>
                    <a:pt x="3210" y="0"/>
                  </a:lnTo>
                </a:path>
              </a:pathLst>
            </a:custGeom>
            <a:noFill/>
            <a:ln w="161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6" name="Google Shape;4706;p74"/>
          <p:cNvGrpSpPr/>
          <p:nvPr/>
        </p:nvGrpSpPr>
        <p:grpSpPr>
          <a:xfrm>
            <a:off x="5028944" y="2581946"/>
            <a:ext cx="1258118" cy="2399481"/>
            <a:chOff x="4534187" y="2184414"/>
            <a:chExt cx="1258118" cy="2399481"/>
          </a:xfrm>
        </p:grpSpPr>
        <p:sp>
          <p:nvSpPr>
            <p:cNvPr id="4707" name="Google Shape;4707;p74"/>
            <p:cNvSpPr/>
            <p:nvPr/>
          </p:nvSpPr>
          <p:spPr>
            <a:xfrm>
              <a:off x="4697314" y="3103200"/>
              <a:ext cx="402412" cy="277832"/>
            </a:xfrm>
            <a:custGeom>
              <a:avLst/>
              <a:gdLst/>
              <a:ahLst/>
              <a:cxnLst/>
              <a:rect l="l" t="t" r="r" b="b"/>
              <a:pathLst>
                <a:path w="20618" h="14235" extrusionOk="0">
                  <a:moveTo>
                    <a:pt x="0" y="0"/>
                  </a:moveTo>
                  <a:lnTo>
                    <a:pt x="2009" y="12698"/>
                  </a:lnTo>
                  <a:cubicBezTo>
                    <a:pt x="2180" y="13595"/>
                    <a:pt x="2962" y="14235"/>
                    <a:pt x="3864" y="14235"/>
                  </a:cubicBezTo>
                  <a:cubicBezTo>
                    <a:pt x="3938" y="14235"/>
                    <a:pt x="4012" y="14231"/>
                    <a:pt x="4087" y="14222"/>
                  </a:cubicBezTo>
                  <a:lnTo>
                    <a:pt x="18793" y="12675"/>
                  </a:lnTo>
                  <a:cubicBezTo>
                    <a:pt x="19832" y="12560"/>
                    <a:pt x="20617" y="11590"/>
                    <a:pt x="20502" y="10551"/>
                  </a:cubicBezTo>
                  <a:cubicBezTo>
                    <a:pt x="20394" y="9580"/>
                    <a:pt x="19560" y="8831"/>
                    <a:pt x="18604" y="8831"/>
                  </a:cubicBezTo>
                  <a:cubicBezTo>
                    <a:pt x="18537" y="8831"/>
                    <a:pt x="18469" y="8835"/>
                    <a:pt x="18401" y="8843"/>
                  </a:cubicBezTo>
                  <a:lnTo>
                    <a:pt x="5380" y="10205"/>
                  </a:lnTo>
                  <a:lnTo>
                    <a:pt x="2378" y="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74"/>
            <p:cNvSpPr/>
            <p:nvPr/>
          </p:nvSpPr>
          <p:spPr>
            <a:xfrm>
              <a:off x="4686951" y="3029268"/>
              <a:ext cx="93294" cy="97373"/>
            </a:xfrm>
            <a:custGeom>
              <a:avLst/>
              <a:gdLst/>
              <a:ahLst/>
              <a:cxnLst/>
              <a:rect l="l" t="t" r="r" b="b"/>
              <a:pathLst>
                <a:path w="4780" h="4989" extrusionOk="0">
                  <a:moveTo>
                    <a:pt x="1718" y="0"/>
                  </a:moveTo>
                  <a:cubicBezTo>
                    <a:pt x="1306" y="0"/>
                    <a:pt x="962" y="228"/>
                    <a:pt x="808" y="602"/>
                  </a:cubicBezTo>
                  <a:cubicBezTo>
                    <a:pt x="485" y="1364"/>
                    <a:pt x="23" y="2542"/>
                    <a:pt x="0" y="2611"/>
                  </a:cubicBezTo>
                  <a:cubicBezTo>
                    <a:pt x="370" y="3788"/>
                    <a:pt x="739" y="4989"/>
                    <a:pt x="739" y="4989"/>
                  </a:cubicBezTo>
                  <a:lnTo>
                    <a:pt x="2724" y="4504"/>
                  </a:lnTo>
                  <a:cubicBezTo>
                    <a:pt x="2794" y="4481"/>
                    <a:pt x="4779" y="1272"/>
                    <a:pt x="4225" y="995"/>
                  </a:cubicBezTo>
                  <a:cubicBezTo>
                    <a:pt x="4206" y="984"/>
                    <a:pt x="4184" y="979"/>
                    <a:pt x="4161" y="979"/>
                  </a:cubicBezTo>
                  <a:cubicBezTo>
                    <a:pt x="3790" y="979"/>
                    <a:pt x="2932" y="2265"/>
                    <a:pt x="2932" y="2265"/>
                  </a:cubicBezTo>
                  <a:cubicBezTo>
                    <a:pt x="2932" y="2265"/>
                    <a:pt x="2932" y="1387"/>
                    <a:pt x="2863" y="718"/>
                  </a:cubicBezTo>
                  <a:cubicBezTo>
                    <a:pt x="2840" y="348"/>
                    <a:pt x="2563" y="48"/>
                    <a:pt x="2217" y="25"/>
                  </a:cubicBezTo>
                  <a:lnTo>
                    <a:pt x="1778" y="2"/>
                  </a:lnTo>
                  <a:cubicBezTo>
                    <a:pt x="1758" y="1"/>
                    <a:pt x="1738" y="0"/>
                    <a:pt x="1718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74"/>
            <p:cNvSpPr/>
            <p:nvPr/>
          </p:nvSpPr>
          <p:spPr>
            <a:xfrm>
              <a:off x="5047888" y="3509632"/>
              <a:ext cx="235225" cy="287063"/>
            </a:xfrm>
            <a:custGeom>
              <a:avLst/>
              <a:gdLst/>
              <a:ahLst/>
              <a:cxnLst/>
              <a:rect l="l" t="t" r="r" b="b"/>
              <a:pathLst>
                <a:path w="12052" h="14708" extrusionOk="0">
                  <a:moveTo>
                    <a:pt x="6626" y="1"/>
                  </a:moveTo>
                  <a:lnTo>
                    <a:pt x="0" y="1386"/>
                  </a:lnTo>
                  <a:lnTo>
                    <a:pt x="0" y="2702"/>
                  </a:lnTo>
                  <a:lnTo>
                    <a:pt x="1224" y="14707"/>
                  </a:lnTo>
                  <a:lnTo>
                    <a:pt x="11682" y="12676"/>
                  </a:lnTo>
                  <a:cubicBezTo>
                    <a:pt x="12052" y="10321"/>
                    <a:pt x="11243" y="7666"/>
                    <a:pt x="9720" y="5750"/>
                  </a:cubicBezTo>
                  <a:cubicBezTo>
                    <a:pt x="8889" y="4688"/>
                    <a:pt x="8866" y="4688"/>
                    <a:pt x="7988" y="3649"/>
                  </a:cubicBezTo>
                  <a:cubicBezTo>
                    <a:pt x="7134" y="2610"/>
                    <a:pt x="6464" y="1317"/>
                    <a:pt x="6626" y="1"/>
                  </a:cubicBezTo>
                  <a:close/>
                </a:path>
              </a:pathLst>
            </a:custGeom>
            <a:solidFill>
              <a:srgbClr val="C23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74"/>
            <p:cNvSpPr/>
            <p:nvPr/>
          </p:nvSpPr>
          <p:spPr>
            <a:xfrm>
              <a:off x="5050581" y="3576773"/>
              <a:ext cx="232083" cy="219025"/>
            </a:xfrm>
            <a:custGeom>
              <a:avLst/>
              <a:gdLst/>
              <a:ahLst/>
              <a:cxnLst/>
              <a:rect l="l" t="t" r="r" b="b"/>
              <a:pathLst>
                <a:path w="11891" h="11222" extrusionOk="0">
                  <a:moveTo>
                    <a:pt x="7666" y="1"/>
                  </a:moveTo>
                  <a:cubicBezTo>
                    <a:pt x="6927" y="93"/>
                    <a:pt x="6142" y="186"/>
                    <a:pt x="5403" y="232"/>
                  </a:cubicBezTo>
                  <a:cubicBezTo>
                    <a:pt x="5080" y="255"/>
                    <a:pt x="4733" y="278"/>
                    <a:pt x="4410" y="324"/>
                  </a:cubicBezTo>
                  <a:lnTo>
                    <a:pt x="1" y="786"/>
                  </a:lnTo>
                  <a:lnTo>
                    <a:pt x="1063" y="11221"/>
                  </a:lnTo>
                  <a:lnTo>
                    <a:pt x="11521" y="9213"/>
                  </a:lnTo>
                  <a:cubicBezTo>
                    <a:pt x="11890" y="6835"/>
                    <a:pt x="11082" y="4180"/>
                    <a:pt x="9559" y="2286"/>
                  </a:cubicBezTo>
                  <a:cubicBezTo>
                    <a:pt x="8704" y="1224"/>
                    <a:pt x="8681" y="1224"/>
                    <a:pt x="7827" y="186"/>
                  </a:cubicBezTo>
                  <a:cubicBezTo>
                    <a:pt x="7758" y="116"/>
                    <a:pt x="7735" y="47"/>
                    <a:pt x="7666" y="1"/>
                  </a:cubicBezTo>
                  <a:close/>
                </a:path>
              </a:pathLst>
            </a:custGeom>
            <a:solidFill>
              <a:srgbClr val="615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74"/>
            <p:cNvSpPr/>
            <p:nvPr/>
          </p:nvSpPr>
          <p:spPr>
            <a:xfrm>
              <a:off x="5046073" y="3146900"/>
              <a:ext cx="117183" cy="129869"/>
            </a:xfrm>
            <a:custGeom>
              <a:avLst/>
              <a:gdLst/>
              <a:ahLst/>
              <a:cxnLst/>
              <a:rect l="l" t="t" r="r" b="b"/>
              <a:pathLst>
                <a:path w="6004" h="6654" extrusionOk="0">
                  <a:moveTo>
                    <a:pt x="4410" y="1"/>
                  </a:moveTo>
                  <a:lnTo>
                    <a:pt x="1778" y="2125"/>
                  </a:lnTo>
                  <a:cubicBezTo>
                    <a:pt x="1894" y="3048"/>
                    <a:pt x="1386" y="3741"/>
                    <a:pt x="947" y="4503"/>
                  </a:cubicBezTo>
                  <a:cubicBezTo>
                    <a:pt x="716" y="4941"/>
                    <a:pt x="439" y="5380"/>
                    <a:pt x="1" y="5519"/>
                  </a:cubicBezTo>
                  <a:cubicBezTo>
                    <a:pt x="675" y="6301"/>
                    <a:pt x="1778" y="6654"/>
                    <a:pt x="2830" y="6654"/>
                  </a:cubicBezTo>
                  <a:cubicBezTo>
                    <a:pt x="2895" y="6654"/>
                    <a:pt x="2960" y="6653"/>
                    <a:pt x="3025" y="6650"/>
                  </a:cubicBezTo>
                  <a:cubicBezTo>
                    <a:pt x="4133" y="6650"/>
                    <a:pt x="5380" y="6119"/>
                    <a:pt x="6003" y="5195"/>
                  </a:cubicBezTo>
                  <a:cubicBezTo>
                    <a:pt x="4780" y="4664"/>
                    <a:pt x="4272" y="1363"/>
                    <a:pt x="4410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74"/>
            <p:cNvSpPr/>
            <p:nvPr/>
          </p:nvSpPr>
          <p:spPr>
            <a:xfrm>
              <a:off x="5065453" y="3186110"/>
              <a:ext cx="42821" cy="48228"/>
            </a:xfrm>
            <a:custGeom>
              <a:avLst/>
              <a:gdLst/>
              <a:ahLst/>
              <a:cxnLst/>
              <a:rect l="l" t="t" r="r" b="b"/>
              <a:pathLst>
                <a:path w="2194" h="2471" extrusionOk="0">
                  <a:moveTo>
                    <a:pt x="2194" y="0"/>
                  </a:moveTo>
                  <a:lnTo>
                    <a:pt x="808" y="116"/>
                  </a:lnTo>
                  <a:cubicBezTo>
                    <a:pt x="878" y="1039"/>
                    <a:pt x="416" y="1732"/>
                    <a:pt x="0" y="2471"/>
                  </a:cubicBezTo>
                  <a:cubicBezTo>
                    <a:pt x="531" y="2194"/>
                    <a:pt x="993" y="1801"/>
                    <a:pt x="1339" y="1339"/>
                  </a:cubicBezTo>
                  <a:cubicBezTo>
                    <a:pt x="1663" y="970"/>
                    <a:pt x="1917" y="485"/>
                    <a:pt x="21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74"/>
            <p:cNvSpPr/>
            <p:nvPr/>
          </p:nvSpPr>
          <p:spPr>
            <a:xfrm>
              <a:off x="5097443" y="3707013"/>
              <a:ext cx="187466" cy="708349"/>
            </a:xfrm>
            <a:custGeom>
              <a:avLst/>
              <a:gdLst/>
              <a:ahLst/>
              <a:cxnLst/>
              <a:rect l="l" t="t" r="r" b="b"/>
              <a:pathLst>
                <a:path w="9605" h="36293" extrusionOk="0">
                  <a:moveTo>
                    <a:pt x="9028" y="0"/>
                  </a:moveTo>
                  <a:cubicBezTo>
                    <a:pt x="9027" y="0"/>
                    <a:pt x="2378" y="2217"/>
                    <a:pt x="2310" y="2217"/>
                  </a:cubicBezTo>
                  <a:cubicBezTo>
                    <a:pt x="2310" y="2217"/>
                    <a:pt x="2309" y="2216"/>
                    <a:pt x="2309" y="2216"/>
                  </a:cubicBezTo>
                  <a:lnTo>
                    <a:pt x="47" y="19232"/>
                  </a:lnTo>
                  <a:cubicBezTo>
                    <a:pt x="24" y="19462"/>
                    <a:pt x="1" y="19739"/>
                    <a:pt x="24" y="19993"/>
                  </a:cubicBezTo>
                  <a:lnTo>
                    <a:pt x="1201" y="36247"/>
                  </a:lnTo>
                  <a:lnTo>
                    <a:pt x="4064" y="36293"/>
                  </a:lnTo>
                  <a:cubicBezTo>
                    <a:pt x="5565" y="34307"/>
                    <a:pt x="6142" y="30221"/>
                    <a:pt x="5842" y="26296"/>
                  </a:cubicBezTo>
                  <a:cubicBezTo>
                    <a:pt x="5657" y="23526"/>
                    <a:pt x="5103" y="22972"/>
                    <a:pt x="4618" y="20986"/>
                  </a:cubicBezTo>
                  <a:cubicBezTo>
                    <a:pt x="4041" y="18516"/>
                    <a:pt x="5103" y="15907"/>
                    <a:pt x="5796" y="13552"/>
                  </a:cubicBezTo>
                  <a:cubicBezTo>
                    <a:pt x="6604" y="10966"/>
                    <a:pt x="7504" y="8404"/>
                    <a:pt x="8381" y="5864"/>
                  </a:cubicBezTo>
                  <a:cubicBezTo>
                    <a:pt x="9028" y="4040"/>
                    <a:pt x="9605" y="1893"/>
                    <a:pt x="9028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74"/>
            <p:cNvSpPr/>
            <p:nvPr/>
          </p:nvSpPr>
          <p:spPr>
            <a:xfrm>
              <a:off x="5068147" y="3730785"/>
              <a:ext cx="343391" cy="501190"/>
            </a:xfrm>
            <a:custGeom>
              <a:avLst/>
              <a:gdLst/>
              <a:ahLst/>
              <a:cxnLst/>
              <a:rect l="l" t="t" r="r" b="b"/>
              <a:pathLst>
                <a:path w="17594" h="25679" extrusionOk="0">
                  <a:moveTo>
                    <a:pt x="3022" y="1"/>
                  </a:moveTo>
                  <a:cubicBezTo>
                    <a:pt x="2428" y="1"/>
                    <a:pt x="1829" y="128"/>
                    <a:pt x="1317" y="398"/>
                  </a:cubicBezTo>
                  <a:cubicBezTo>
                    <a:pt x="463" y="860"/>
                    <a:pt x="1" y="1368"/>
                    <a:pt x="47" y="2199"/>
                  </a:cubicBezTo>
                  <a:cubicBezTo>
                    <a:pt x="255" y="4669"/>
                    <a:pt x="624" y="7370"/>
                    <a:pt x="948" y="9818"/>
                  </a:cubicBezTo>
                  <a:cubicBezTo>
                    <a:pt x="1201" y="11942"/>
                    <a:pt x="1525" y="14066"/>
                    <a:pt x="2564" y="15982"/>
                  </a:cubicBezTo>
                  <a:cubicBezTo>
                    <a:pt x="3487" y="17667"/>
                    <a:pt x="4965" y="19122"/>
                    <a:pt x="6512" y="20461"/>
                  </a:cubicBezTo>
                  <a:cubicBezTo>
                    <a:pt x="9282" y="22769"/>
                    <a:pt x="13161" y="24109"/>
                    <a:pt x="16624" y="25678"/>
                  </a:cubicBezTo>
                  <a:cubicBezTo>
                    <a:pt x="17316" y="25009"/>
                    <a:pt x="17363" y="24547"/>
                    <a:pt x="17593" y="23716"/>
                  </a:cubicBezTo>
                  <a:cubicBezTo>
                    <a:pt x="13553" y="20484"/>
                    <a:pt x="10760" y="15636"/>
                    <a:pt x="6234" y="12888"/>
                  </a:cubicBezTo>
                  <a:cubicBezTo>
                    <a:pt x="6904" y="11272"/>
                    <a:pt x="7043" y="9333"/>
                    <a:pt x="7366" y="7671"/>
                  </a:cubicBezTo>
                  <a:cubicBezTo>
                    <a:pt x="7620" y="6216"/>
                    <a:pt x="7758" y="4762"/>
                    <a:pt x="7320" y="3353"/>
                  </a:cubicBezTo>
                  <a:cubicBezTo>
                    <a:pt x="6904" y="1968"/>
                    <a:pt x="5819" y="675"/>
                    <a:pt x="4249" y="190"/>
                  </a:cubicBezTo>
                  <a:cubicBezTo>
                    <a:pt x="3865" y="65"/>
                    <a:pt x="3445" y="1"/>
                    <a:pt x="3022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74"/>
            <p:cNvSpPr/>
            <p:nvPr/>
          </p:nvSpPr>
          <p:spPr>
            <a:xfrm>
              <a:off x="4947392" y="3243004"/>
              <a:ext cx="315442" cy="377410"/>
            </a:xfrm>
            <a:custGeom>
              <a:avLst/>
              <a:gdLst/>
              <a:ahLst/>
              <a:cxnLst/>
              <a:rect l="l" t="t" r="r" b="b"/>
              <a:pathLst>
                <a:path w="16162" h="19337" extrusionOk="0">
                  <a:moveTo>
                    <a:pt x="9013" y="0"/>
                  </a:moveTo>
                  <a:cubicBezTo>
                    <a:pt x="7775" y="0"/>
                    <a:pt x="6522" y="165"/>
                    <a:pt x="5311" y="479"/>
                  </a:cubicBezTo>
                  <a:cubicBezTo>
                    <a:pt x="4687" y="664"/>
                    <a:pt x="4041" y="849"/>
                    <a:pt x="3441" y="1126"/>
                  </a:cubicBezTo>
                  <a:cubicBezTo>
                    <a:pt x="1617" y="1864"/>
                    <a:pt x="393" y="3434"/>
                    <a:pt x="185" y="5189"/>
                  </a:cubicBezTo>
                  <a:cubicBezTo>
                    <a:pt x="1" y="6782"/>
                    <a:pt x="901" y="7752"/>
                    <a:pt x="1594" y="8906"/>
                  </a:cubicBezTo>
                  <a:cubicBezTo>
                    <a:pt x="1732" y="8975"/>
                    <a:pt x="3810" y="18810"/>
                    <a:pt x="3972" y="18833"/>
                  </a:cubicBezTo>
                  <a:cubicBezTo>
                    <a:pt x="5295" y="19203"/>
                    <a:pt x="6598" y="19336"/>
                    <a:pt x="7915" y="19336"/>
                  </a:cubicBezTo>
                  <a:cubicBezTo>
                    <a:pt x="8574" y="19336"/>
                    <a:pt x="9235" y="19303"/>
                    <a:pt x="9905" y="19249"/>
                  </a:cubicBezTo>
                  <a:cubicBezTo>
                    <a:pt x="11890" y="19064"/>
                    <a:pt x="13899" y="18741"/>
                    <a:pt x="15815" y="18210"/>
                  </a:cubicBezTo>
                  <a:cubicBezTo>
                    <a:pt x="16092" y="18141"/>
                    <a:pt x="14384" y="8283"/>
                    <a:pt x="14615" y="8190"/>
                  </a:cubicBezTo>
                  <a:cubicBezTo>
                    <a:pt x="14938" y="7082"/>
                    <a:pt x="15631" y="6020"/>
                    <a:pt x="15931" y="4935"/>
                  </a:cubicBezTo>
                  <a:cubicBezTo>
                    <a:pt x="16115" y="4358"/>
                    <a:pt x="16162" y="3781"/>
                    <a:pt x="16023" y="3157"/>
                  </a:cubicBezTo>
                  <a:cubicBezTo>
                    <a:pt x="15908" y="2788"/>
                    <a:pt x="15746" y="2442"/>
                    <a:pt x="15515" y="2165"/>
                  </a:cubicBezTo>
                  <a:lnTo>
                    <a:pt x="15446" y="2095"/>
                  </a:lnTo>
                  <a:cubicBezTo>
                    <a:pt x="14661" y="1149"/>
                    <a:pt x="13276" y="572"/>
                    <a:pt x="11914" y="271"/>
                  </a:cubicBezTo>
                  <a:cubicBezTo>
                    <a:pt x="11706" y="248"/>
                    <a:pt x="11452" y="202"/>
                    <a:pt x="11244" y="156"/>
                  </a:cubicBezTo>
                  <a:cubicBezTo>
                    <a:pt x="11082" y="133"/>
                    <a:pt x="10921" y="133"/>
                    <a:pt x="10736" y="110"/>
                  </a:cubicBezTo>
                  <a:cubicBezTo>
                    <a:pt x="10169" y="36"/>
                    <a:pt x="9593" y="0"/>
                    <a:pt x="9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74"/>
            <p:cNvSpPr/>
            <p:nvPr/>
          </p:nvSpPr>
          <p:spPr>
            <a:xfrm>
              <a:off x="4940190" y="4386515"/>
              <a:ext cx="252361" cy="182059"/>
            </a:xfrm>
            <a:custGeom>
              <a:avLst/>
              <a:gdLst/>
              <a:ahLst/>
              <a:cxnLst/>
              <a:rect l="l" t="t" r="r" b="b"/>
              <a:pathLst>
                <a:path w="12930" h="9328" extrusionOk="0">
                  <a:moveTo>
                    <a:pt x="12814" y="0"/>
                  </a:moveTo>
                  <a:lnTo>
                    <a:pt x="9189" y="93"/>
                  </a:lnTo>
                  <a:cubicBezTo>
                    <a:pt x="9443" y="1755"/>
                    <a:pt x="8658" y="3510"/>
                    <a:pt x="7342" y="4248"/>
                  </a:cubicBezTo>
                  <a:cubicBezTo>
                    <a:pt x="6442" y="4779"/>
                    <a:pt x="5403" y="4826"/>
                    <a:pt x="4410" y="5126"/>
                  </a:cubicBezTo>
                  <a:cubicBezTo>
                    <a:pt x="2517" y="5657"/>
                    <a:pt x="878" y="7180"/>
                    <a:pt x="0" y="9120"/>
                  </a:cubicBezTo>
                  <a:lnTo>
                    <a:pt x="12929" y="9327"/>
                  </a:lnTo>
                  <a:lnTo>
                    <a:pt x="12929" y="9327"/>
                  </a:lnTo>
                  <a:lnTo>
                    <a:pt x="128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74"/>
            <p:cNvSpPr/>
            <p:nvPr/>
          </p:nvSpPr>
          <p:spPr>
            <a:xfrm>
              <a:off x="4932969" y="4551438"/>
              <a:ext cx="270844" cy="32458"/>
            </a:xfrm>
            <a:custGeom>
              <a:avLst/>
              <a:gdLst/>
              <a:ahLst/>
              <a:cxnLst/>
              <a:rect l="l" t="t" r="r" b="b"/>
              <a:pathLst>
                <a:path w="13877" h="1663" extrusionOk="0">
                  <a:moveTo>
                    <a:pt x="624" y="0"/>
                  </a:moveTo>
                  <a:cubicBezTo>
                    <a:pt x="278" y="0"/>
                    <a:pt x="1" y="300"/>
                    <a:pt x="1" y="716"/>
                  </a:cubicBezTo>
                  <a:cubicBezTo>
                    <a:pt x="1" y="1108"/>
                    <a:pt x="324" y="1455"/>
                    <a:pt x="670" y="1455"/>
                  </a:cubicBezTo>
                  <a:lnTo>
                    <a:pt x="13253" y="1662"/>
                  </a:lnTo>
                  <a:cubicBezTo>
                    <a:pt x="13599" y="1662"/>
                    <a:pt x="13876" y="1339"/>
                    <a:pt x="13876" y="947"/>
                  </a:cubicBezTo>
                  <a:cubicBezTo>
                    <a:pt x="13876" y="531"/>
                    <a:pt x="13599" y="231"/>
                    <a:pt x="13207" y="185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74"/>
            <p:cNvSpPr/>
            <p:nvPr/>
          </p:nvSpPr>
          <p:spPr>
            <a:xfrm>
              <a:off x="5341216" y="4134622"/>
              <a:ext cx="169002" cy="315442"/>
            </a:xfrm>
            <a:custGeom>
              <a:avLst/>
              <a:gdLst/>
              <a:ahLst/>
              <a:cxnLst/>
              <a:rect l="l" t="t" r="r" b="b"/>
              <a:pathLst>
                <a:path w="8659" h="16162" extrusionOk="0">
                  <a:moveTo>
                    <a:pt x="439" y="1"/>
                  </a:moveTo>
                  <a:lnTo>
                    <a:pt x="1" y="4549"/>
                  </a:lnTo>
                  <a:cubicBezTo>
                    <a:pt x="1455" y="5034"/>
                    <a:pt x="2240" y="6280"/>
                    <a:pt x="2333" y="7735"/>
                  </a:cubicBezTo>
                  <a:cubicBezTo>
                    <a:pt x="2402" y="8704"/>
                    <a:pt x="2056" y="9651"/>
                    <a:pt x="1917" y="10621"/>
                  </a:cubicBezTo>
                  <a:cubicBezTo>
                    <a:pt x="1617" y="12491"/>
                    <a:pt x="2194" y="14569"/>
                    <a:pt x="3464" y="16162"/>
                  </a:cubicBezTo>
                  <a:lnTo>
                    <a:pt x="8658" y="5034"/>
                  </a:lnTo>
                  <a:lnTo>
                    <a:pt x="4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74"/>
            <p:cNvSpPr/>
            <p:nvPr/>
          </p:nvSpPr>
          <p:spPr>
            <a:xfrm>
              <a:off x="5397095" y="4221221"/>
              <a:ext cx="127996" cy="236415"/>
            </a:xfrm>
            <a:custGeom>
              <a:avLst/>
              <a:gdLst/>
              <a:ahLst/>
              <a:cxnLst/>
              <a:rect l="l" t="t" r="r" b="b"/>
              <a:pathLst>
                <a:path w="6558" h="12113" extrusionOk="0">
                  <a:moveTo>
                    <a:pt x="5735" y="1"/>
                  </a:moveTo>
                  <a:cubicBezTo>
                    <a:pt x="5509" y="1"/>
                    <a:pt x="5289" y="124"/>
                    <a:pt x="5195" y="343"/>
                  </a:cubicBezTo>
                  <a:lnTo>
                    <a:pt x="139" y="11171"/>
                  </a:lnTo>
                  <a:cubicBezTo>
                    <a:pt x="1" y="11494"/>
                    <a:pt x="139" y="11863"/>
                    <a:pt x="485" y="12025"/>
                  </a:cubicBezTo>
                  <a:cubicBezTo>
                    <a:pt x="598" y="12085"/>
                    <a:pt x="712" y="12113"/>
                    <a:pt x="821" y="12113"/>
                  </a:cubicBezTo>
                  <a:cubicBezTo>
                    <a:pt x="1049" y="12113"/>
                    <a:pt x="1253" y="11989"/>
                    <a:pt x="1363" y="11771"/>
                  </a:cubicBezTo>
                  <a:lnTo>
                    <a:pt x="6396" y="943"/>
                  </a:lnTo>
                  <a:cubicBezTo>
                    <a:pt x="6557" y="643"/>
                    <a:pt x="6396" y="250"/>
                    <a:pt x="6049" y="89"/>
                  </a:cubicBezTo>
                  <a:cubicBezTo>
                    <a:pt x="5952" y="29"/>
                    <a:pt x="5843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74"/>
            <p:cNvSpPr/>
            <p:nvPr/>
          </p:nvSpPr>
          <p:spPr>
            <a:xfrm>
              <a:off x="5119966" y="3921491"/>
              <a:ext cx="2284" cy="28866"/>
            </a:xfrm>
            <a:custGeom>
              <a:avLst/>
              <a:gdLst/>
              <a:ahLst/>
              <a:cxnLst/>
              <a:rect l="l" t="t" r="r" b="b"/>
              <a:pathLst>
                <a:path w="117" h="1479" fill="none" extrusionOk="0">
                  <a:moveTo>
                    <a:pt x="116" y="0"/>
                  </a:moveTo>
                  <a:cubicBezTo>
                    <a:pt x="93" y="485"/>
                    <a:pt x="47" y="993"/>
                    <a:pt x="1" y="1478"/>
                  </a:cubicBezTo>
                </a:path>
              </a:pathLst>
            </a:custGeom>
            <a:noFill/>
            <a:ln w="46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74"/>
            <p:cNvSpPr/>
            <p:nvPr/>
          </p:nvSpPr>
          <p:spPr>
            <a:xfrm>
              <a:off x="5218666" y="3317561"/>
              <a:ext cx="200074" cy="471523"/>
            </a:xfrm>
            <a:custGeom>
              <a:avLst/>
              <a:gdLst/>
              <a:ahLst/>
              <a:cxnLst/>
              <a:rect l="l" t="t" r="r" b="b"/>
              <a:pathLst>
                <a:path w="10251" h="24159" extrusionOk="0">
                  <a:moveTo>
                    <a:pt x="2387" y="0"/>
                  </a:moveTo>
                  <a:cubicBezTo>
                    <a:pt x="1969" y="0"/>
                    <a:pt x="1547" y="121"/>
                    <a:pt x="1178" y="376"/>
                  </a:cubicBezTo>
                  <a:cubicBezTo>
                    <a:pt x="231" y="1046"/>
                    <a:pt x="0" y="2385"/>
                    <a:pt x="647" y="3354"/>
                  </a:cubicBezTo>
                  <a:lnTo>
                    <a:pt x="6686" y="12046"/>
                  </a:lnTo>
                  <a:lnTo>
                    <a:pt x="7780" y="23209"/>
                  </a:lnTo>
                  <a:cubicBezTo>
                    <a:pt x="7827" y="23717"/>
                    <a:pt x="8242" y="24133"/>
                    <a:pt x="8796" y="24156"/>
                  </a:cubicBezTo>
                  <a:cubicBezTo>
                    <a:pt x="8823" y="24158"/>
                    <a:pt x="8849" y="24159"/>
                    <a:pt x="8875" y="24159"/>
                  </a:cubicBezTo>
                  <a:cubicBezTo>
                    <a:pt x="9437" y="24159"/>
                    <a:pt x="9859" y="23692"/>
                    <a:pt x="9881" y="23140"/>
                  </a:cubicBezTo>
                  <a:lnTo>
                    <a:pt x="10228" y="11319"/>
                  </a:lnTo>
                  <a:cubicBezTo>
                    <a:pt x="10251" y="11065"/>
                    <a:pt x="10182" y="10788"/>
                    <a:pt x="10020" y="10534"/>
                  </a:cubicBezTo>
                  <a:lnTo>
                    <a:pt x="9951" y="10396"/>
                  </a:lnTo>
                  <a:lnTo>
                    <a:pt x="4225" y="1023"/>
                  </a:lnTo>
                  <a:cubicBezTo>
                    <a:pt x="4225" y="1000"/>
                    <a:pt x="4202" y="930"/>
                    <a:pt x="4133" y="907"/>
                  </a:cubicBezTo>
                  <a:cubicBezTo>
                    <a:pt x="3732" y="321"/>
                    <a:pt x="3066" y="0"/>
                    <a:pt x="2387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74"/>
            <p:cNvSpPr/>
            <p:nvPr/>
          </p:nvSpPr>
          <p:spPr>
            <a:xfrm>
              <a:off x="5160523" y="3257623"/>
              <a:ext cx="166758" cy="148392"/>
            </a:xfrm>
            <a:custGeom>
              <a:avLst/>
              <a:gdLst/>
              <a:ahLst/>
              <a:cxnLst/>
              <a:rect l="l" t="t" r="r" b="b"/>
              <a:pathLst>
                <a:path w="8544" h="7603" extrusionOk="0">
                  <a:moveTo>
                    <a:pt x="2266" y="0"/>
                  </a:moveTo>
                  <a:cubicBezTo>
                    <a:pt x="1502" y="0"/>
                    <a:pt x="828" y="307"/>
                    <a:pt x="532" y="838"/>
                  </a:cubicBezTo>
                  <a:cubicBezTo>
                    <a:pt x="1" y="1808"/>
                    <a:pt x="624" y="3424"/>
                    <a:pt x="1155" y="4348"/>
                  </a:cubicBezTo>
                  <a:cubicBezTo>
                    <a:pt x="1917" y="5756"/>
                    <a:pt x="2887" y="6726"/>
                    <a:pt x="3718" y="7603"/>
                  </a:cubicBezTo>
                  <a:cubicBezTo>
                    <a:pt x="4249" y="7603"/>
                    <a:pt x="4734" y="7464"/>
                    <a:pt x="5219" y="7303"/>
                  </a:cubicBezTo>
                  <a:cubicBezTo>
                    <a:pt x="5934" y="7072"/>
                    <a:pt x="6627" y="6749"/>
                    <a:pt x="7319" y="6518"/>
                  </a:cubicBezTo>
                  <a:cubicBezTo>
                    <a:pt x="7620" y="6425"/>
                    <a:pt x="8243" y="6056"/>
                    <a:pt x="8543" y="5964"/>
                  </a:cubicBezTo>
                  <a:cubicBezTo>
                    <a:pt x="7273" y="3955"/>
                    <a:pt x="6581" y="2639"/>
                    <a:pt x="4272" y="746"/>
                  </a:cubicBezTo>
                  <a:cubicBezTo>
                    <a:pt x="3661" y="231"/>
                    <a:pt x="2930" y="0"/>
                    <a:pt x="22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74"/>
            <p:cNvSpPr/>
            <p:nvPr/>
          </p:nvSpPr>
          <p:spPr>
            <a:xfrm>
              <a:off x="5044277" y="3592543"/>
              <a:ext cx="290655" cy="637637"/>
            </a:xfrm>
            <a:custGeom>
              <a:avLst/>
              <a:gdLst/>
              <a:ahLst/>
              <a:cxnLst/>
              <a:rect l="l" t="t" r="r" b="b"/>
              <a:pathLst>
                <a:path w="14892" h="32670" extrusionOk="0">
                  <a:moveTo>
                    <a:pt x="10136" y="1"/>
                  </a:moveTo>
                  <a:lnTo>
                    <a:pt x="0" y="601"/>
                  </a:lnTo>
                  <a:lnTo>
                    <a:pt x="2124" y="22834"/>
                  </a:lnTo>
                  <a:lnTo>
                    <a:pt x="2194" y="32507"/>
                  </a:lnTo>
                  <a:lnTo>
                    <a:pt x="10136" y="32669"/>
                  </a:lnTo>
                  <a:lnTo>
                    <a:pt x="9997" y="29506"/>
                  </a:lnTo>
                  <a:lnTo>
                    <a:pt x="12444" y="30799"/>
                  </a:lnTo>
                  <a:lnTo>
                    <a:pt x="14892" y="25004"/>
                  </a:lnTo>
                  <a:lnTo>
                    <a:pt x="9420" y="19186"/>
                  </a:lnTo>
                  <a:lnTo>
                    <a:pt x="12237" y="9190"/>
                  </a:lnTo>
                  <a:cubicBezTo>
                    <a:pt x="12606" y="7850"/>
                    <a:pt x="12560" y="6465"/>
                    <a:pt x="12075" y="5172"/>
                  </a:cubicBezTo>
                  <a:lnTo>
                    <a:pt x="10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74"/>
            <p:cNvSpPr/>
            <p:nvPr/>
          </p:nvSpPr>
          <p:spPr>
            <a:xfrm>
              <a:off x="5352946" y="3761974"/>
              <a:ext cx="100945" cy="120813"/>
            </a:xfrm>
            <a:custGeom>
              <a:avLst/>
              <a:gdLst/>
              <a:ahLst/>
              <a:cxnLst/>
              <a:rect l="l" t="t" r="r" b="b"/>
              <a:pathLst>
                <a:path w="5172" h="6190" extrusionOk="0">
                  <a:moveTo>
                    <a:pt x="1085" y="1"/>
                  </a:moveTo>
                  <a:cubicBezTo>
                    <a:pt x="1085" y="1"/>
                    <a:pt x="0" y="4410"/>
                    <a:pt x="531" y="4572"/>
                  </a:cubicBezTo>
                  <a:cubicBezTo>
                    <a:pt x="552" y="4578"/>
                    <a:pt x="572" y="4580"/>
                    <a:pt x="592" y="4580"/>
                  </a:cubicBezTo>
                  <a:cubicBezTo>
                    <a:pt x="1147" y="4580"/>
                    <a:pt x="1362" y="2494"/>
                    <a:pt x="1362" y="2494"/>
                  </a:cubicBezTo>
                  <a:cubicBezTo>
                    <a:pt x="1362" y="2494"/>
                    <a:pt x="2331" y="6190"/>
                    <a:pt x="2755" y="6190"/>
                  </a:cubicBezTo>
                  <a:cubicBezTo>
                    <a:pt x="2760" y="6190"/>
                    <a:pt x="2766" y="6189"/>
                    <a:pt x="2771" y="6188"/>
                  </a:cubicBezTo>
                  <a:cubicBezTo>
                    <a:pt x="3186" y="6096"/>
                    <a:pt x="2425" y="3765"/>
                    <a:pt x="2424" y="3764"/>
                  </a:cubicBezTo>
                  <a:lnTo>
                    <a:pt x="2424" y="3764"/>
                  </a:lnTo>
                  <a:cubicBezTo>
                    <a:pt x="2425" y="3765"/>
                    <a:pt x="3303" y="6013"/>
                    <a:pt x="3780" y="6013"/>
                  </a:cubicBezTo>
                  <a:cubicBezTo>
                    <a:pt x="3798" y="6013"/>
                    <a:pt x="3816" y="6010"/>
                    <a:pt x="3833" y="6003"/>
                  </a:cubicBezTo>
                  <a:cubicBezTo>
                    <a:pt x="4294" y="5842"/>
                    <a:pt x="3071" y="3534"/>
                    <a:pt x="3071" y="3533"/>
                  </a:cubicBezTo>
                  <a:lnTo>
                    <a:pt x="3071" y="3533"/>
                  </a:lnTo>
                  <a:cubicBezTo>
                    <a:pt x="3071" y="3534"/>
                    <a:pt x="4076" y="5326"/>
                    <a:pt x="4447" y="5326"/>
                  </a:cubicBezTo>
                  <a:cubicBezTo>
                    <a:pt x="4478" y="5326"/>
                    <a:pt x="4504" y="5314"/>
                    <a:pt x="4525" y="5288"/>
                  </a:cubicBezTo>
                  <a:cubicBezTo>
                    <a:pt x="4733" y="5057"/>
                    <a:pt x="3671" y="3234"/>
                    <a:pt x="3671" y="3233"/>
                  </a:cubicBezTo>
                  <a:lnTo>
                    <a:pt x="3671" y="3233"/>
                  </a:lnTo>
                  <a:cubicBezTo>
                    <a:pt x="3671" y="3233"/>
                    <a:pt x="4456" y="4390"/>
                    <a:pt x="4814" y="4390"/>
                  </a:cubicBezTo>
                  <a:cubicBezTo>
                    <a:pt x="4844" y="4390"/>
                    <a:pt x="4871" y="4382"/>
                    <a:pt x="4895" y="4364"/>
                  </a:cubicBezTo>
                  <a:cubicBezTo>
                    <a:pt x="5172" y="4133"/>
                    <a:pt x="2955" y="416"/>
                    <a:pt x="2955" y="416"/>
                  </a:cubicBezTo>
                  <a:lnTo>
                    <a:pt x="1085" y="1"/>
                  </a:ln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74"/>
            <p:cNvSpPr/>
            <p:nvPr/>
          </p:nvSpPr>
          <p:spPr>
            <a:xfrm>
              <a:off x="4863584" y="3252353"/>
              <a:ext cx="263740" cy="203977"/>
            </a:xfrm>
            <a:custGeom>
              <a:avLst/>
              <a:gdLst/>
              <a:ahLst/>
              <a:cxnLst/>
              <a:rect l="l" t="t" r="r" b="b"/>
              <a:pathLst>
                <a:path w="13513" h="10451" extrusionOk="0">
                  <a:moveTo>
                    <a:pt x="9651" y="0"/>
                  </a:moveTo>
                  <a:lnTo>
                    <a:pt x="0" y="2217"/>
                  </a:lnTo>
                  <a:cubicBezTo>
                    <a:pt x="0" y="2217"/>
                    <a:pt x="1039" y="8981"/>
                    <a:pt x="7504" y="10343"/>
                  </a:cubicBezTo>
                  <a:cubicBezTo>
                    <a:pt x="7854" y="10416"/>
                    <a:pt x="8173" y="10450"/>
                    <a:pt x="8462" y="10450"/>
                  </a:cubicBezTo>
                  <a:cubicBezTo>
                    <a:pt x="13513" y="10450"/>
                    <a:pt x="9651" y="0"/>
                    <a:pt x="96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74"/>
            <p:cNvSpPr/>
            <p:nvPr/>
          </p:nvSpPr>
          <p:spPr>
            <a:xfrm>
              <a:off x="5047419" y="3397895"/>
              <a:ext cx="110430" cy="138360"/>
            </a:xfrm>
            <a:custGeom>
              <a:avLst/>
              <a:gdLst/>
              <a:ahLst/>
              <a:cxnLst/>
              <a:rect l="l" t="t" r="r" b="b"/>
              <a:pathLst>
                <a:path w="5658" h="7089" fill="none" extrusionOk="0">
                  <a:moveTo>
                    <a:pt x="1" y="7088"/>
                  </a:moveTo>
                  <a:cubicBezTo>
                    <a:pt x="1" y="7088"/>
                    <a:pt x="5657" y="2217"/>
                    <a:pt x="5657" y="0"/>
                  </a:cubicBezTo>
                </a:path>
              </a:pathLst>
            </a:custGeom>
            <a:noFill/>
            <a:ln w="46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74"/>
            <p:cNvSpPr/>
            <p:nvPr/>
          </p:nvSpPr>
          <p:spPr>
            <a:xfrm>
              <a:off x="5136653" y="4024231"/>
              <a:ext cx="95987" cy="59040"/>
            </a:xfrm>
            <a:custGeom>
              <a:avLst/>
              <a:gdLst/>
              <a:ahLst/>
              <a:cxnLst/>
              <a:rect l="l" t="t" r="r" b="b"/>
              <a:pathLst>
                <a:path w="4918" h="3025" fill="none" extrusionOk="0">
                  <a:moveTo>
                    <a:pt x="4595" y="0"/>
                  </a:moveTo>
                  <a:lnTo>
                    <a:pt x="46" y="0"/>
                  </a:lnTo>
                  <a:cubicBezTo>
                    <a:pt x="0" y="508"/>
                    <a:pt x="185" y="1039"/>
                    <a:pt x="462" y="1432"/>
                  </a:cubicBezTo>
                  <a:cubicBezTo>
                    <a:pt x="762" y="1870"/>
                    <a:pt x="1155" y="2194"/>
                    <a:pt x="1593" y="2471"/>
                  </a:cubicBezTo>
                  <a:cubicBezTo>
                    <a:pt x="1916" y="2678"/>
                    <a:pt x="2286" y="2840"/>
                    <a:pt x="2655" y="2932"/>
                  </a:cubicBezTo>
                  <a:cubicBezTo>
                    <a:pt x="3048" y="3025"/>
                    <a:pt x="3440" y="3002"/>
                    <a:pt x="3787" y="2840"/>
                  </a:cubicBezTo>
                  <a:cubicBezTo>
                    <a:pt x="4571" y="2540"/>
                    <a:pt x="4918" y="1663"/>
                    <a:pt x="4802" y="855"/>
                  </a:cubicBezTo>
                  <a:cubicBezTo>
                    <a:pt x="4779" y="762"/>
                    <a:pt x="4618" y="0"/>
                    <a:pt x="4595" y="0"/>
                  </a:cubicBezTo>
                  <a:close/>
                </a:path>
              </a:pathLst>
            </a:custGeom>
            <a:noFill/>
            <a:ln w="46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74"/>
            <p:cNvSpPr/>
            <p:nvPr/>
          </p:nvSpPr>
          <p:spPr>
            <a:xfrm>
              <a:off x="5192063" y="4058465"/>
              <a:ext cx="9934" cy="9934"/>
            </a:xfrm>
            <a:custGeom>
              <a:avLst/>
              <a:gdLst/>
              <a:ahLst/>
              <a:cxnLst/>
              <a:rect l="l" t="t" r="r" b="b"/>
              <a:pathLst>
                <a:path w="509" h="509" extrusionOk="0">
                  <a:moveTo>
                    <a:pt x="255" y="1"/>
                  </a:moveTo>
                  <a:cubicBezTo>
                    <a:pt x="116" y="1"/>
                    <a:pt x="1" y="116"/>
                    <a:pt x="1" y="255"/>
                  </a:cubicBezTo>
                  <a:cubicBezTo>
                    <a:pt x="1" y="393"/>
                    <a:pt x="116" y="509"/>
                    <a:pt x="255" y="509"/>
                  </a:cubicBezTo>
                  <a:cubicBezTo>
                    <a:pt x="393" y="509"/>
                    <a:pt x="509" y="393"/>
                    <a:pt x="509" y="255"/>
                  </a:cubicBezTo>
                  <a:cubicBezTo>
                    <a:pt x="509" y="116"/>
                    <a:pt x="393" y="1"/>
                    <a:pt x="2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74"/>
            <p:cNvSpPr/>
            <p:nvPr/>
          </p:nvSpPr>
          <p:spPr>
            <a:xfrm>
              <a:off x="5086181" y="3705198"/>
              <a:ext cx="42821" cy="333008"/>
            </a:xfrm>
            <a:custGeom>
              <a:avLst/>
              <a:gdLst/>
              <a:ahLst/>
              <a:cxnLst/>
              <a:rect l="l" t="t" r="r" b="b"/>
              <a:pathLst>
                <a:path w="2194" h="17062" fill="none" extrusionOk="0">
                  <a:moveTo>
                    <a:pt x="901" y="1"/>
                  </a:moveTo>
                  <a:lnTo>
                    <a:pt x="2194" y="3879"/>
                  </a:lnTo>
                  <a:lnTo>
                    <a:pt x="0" y="17062"/>
                  </a:lnTo>
                </a:path>
              </a:pathLst>
            </a:custGeom>
            <a:noFill/>
            <a:ln w="46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74"/>
            <p:cNvSpPr/>
            <p:nvPr/>
          </p:nvSpPr>
          <p:spPr>
            <a:xfrm>
              <a:off x="5051030" y="3217651"/>
              <a:ext cx="129791" cy="199176"/>
            </a:xfrm>
            <a:custGeom>
              <a:avLst/>
              <a:gdLst/>
              <a:ahLst/>
              <a:cxnLst/>
              <a:rect l="l" t="t" r="r" b="b"/>
              <a:pathLst>
                <a:path w="6650" h="10205" extrusionOk="0">
                  <a:moveTo>
                    <a:pt x="5772" y="0"/>
                  </a:moveTo>
                  <a:lnTo>
                    <a:pt x="739" y="855"/>
                  </a:lnTo>
                  <a:lnTo>
                    <a:pt x="1" y="1778"/>
                  </a:lnTo>
                  <a:lnTo>
                    <a:pt x="1" y="10205"/>
                  </a:lnTo>
                  <a:lnTo>
                    <a:pt x="6650" y="1570"/>
                  </a:lnTo>
                  <a:lnTo>
                    <a:pt x="5772" y="0"/>
                  </a:lnTo>
                  <a:close/>
                </a:path>
              </a:pathLst>
            </a:custGeom>
            <a:solidFill>
              <a:srgbClr val="FCA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74"/>
            <p:cNvSpPr/>
            <p:nvPr/>
          </p:nvSpPr>
          <p:spPr>
            <a:xfrm>
              <a:off x="5051030" y="3217651"/>
              <a:ext cx="129791" cy="199176"/>
            </a:xfrm>
            <a:custGeom>
              <a:avLst/>
              <a:gdLst/>
              <a:ahLst/>
              <a:cxnLst/>
              <a:rect l="l" t="t" r="r" b="b"/>
              <a:pathLst>
                <a:path w="6650" h="10205" extrusionOk="0">
                  <a:moveTo>
                    <a:pt x="5772" y="0"/>
                  </a:moveTo>
                  <a:lnTo>
                    <a:pt x="739" y="855"/>
                  </a:lnTo>
                  <a:lnTo>
                    <a:pt x="1" y="1778"/>
                  </a:lnTo>
                  <a:lnTo>
                    <a:pt x="1" y="10205"/>
                  </a:lnTo>
                  <a:lnTo>
                    <a:pt x="6650" y="1570"/>
                  </a:lnTo>
                  <a:lnTo>
                    <a:pt x="57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74"/>
            <p:cNvSpPr/>
            <p:nvPr/>
          </p:nvSpPr>
          <p:spPr>
            <a:xfrm>
              <a:off x="5023100" y="4389208"/>
              <a:ext cx="122570" cy="162249"/>
            </a:xfrm>
            <a:custGeom>
              <a:avLst/>
              <a:gdLst/>
              <a:ahLst/>
              <a:cxnLst/>
              <a:rect l="l" t="t" r="r" b="b"/>
              <a:pathLst>
                <a:path w="6280" h="8313" fill="none" extrusionOk="0">
                  <a:moveTo>
                    <a:pt x="0" y="8312"/>
                  </a:moveTo>
                  <a:cubicBezTo>
                    <a:pt x="0" y="8312"/>
                    <a:pt x="1547" y="6812"/>
                    <a:pt x="3994" y="6257"/>
                  </a:cubicBezTo>
                  <a:cubicBezTo>
                    <a:pt x="5333" y="5957"/>
                    <a:pt x="6280" y="4780"/>
                    <a:pt x="6280" y="3418"/>
                  </a:cubicBezTo>
                  <a:lnTo>
                    <a:pt x="6280" y="1"/>
                  </a:lnTo>
                </a:path>
              </a:pathLst>
            </a:custGeom>
            <a:noFill/>
            <a:ln w="46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74"/>
            <p:cNvSpPr/>
            <p:nvPr/>
          </p:nvSpPr>
          <p:spPr>
            <a:xfrm>
              <a:off x="5349784" y="4169324"/>
              <a:ext cx="79319" cy="225759"/>
            </a:xfrm>
            <a:custGeom>
              <a:avLst/>
              <a:gdLst/>
              <a:ahLst/>
              <a:cxnLst/>
              <a:rect l="l" t="t" r="r" b="b"/>
              <a:pathLst>
                <a:path w="4064" h="11567" fill="none" extrusionOk="0">
                  <a:moveTo>
                    <a:pt x="0" y="0"/>
                  </a:moveTo>
                  <a:lnTo>
                    <a:pt x="2586" y="1963"/>
                  </a:lnTo>
                  <a:cubicBezTo>
                    <a:pt x="3671" y="2748"/>
                    <a:pt x="4064" y="4156"/>
                    <a:pt x="3602" y="5380"/>
                  </a:cubicBezTo>
                  <a:cubicBezTo>
                    <a:pt x="2840" y="7296"/>
                    <a:pt x="2101" y="10159"/>
                    <a:pt x="3371" y="11567"/>
                  </a:cubicBezTo>
                </a:path>
              </a:pathLst>
            </a:custGeom>
            <a:noFill/>
            <a:ln w="46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74"/>
            <p:cNvSpPr/>
            <p:nvPr/>
          </p:nvSpPr>
          <p:spPr>
            <a:xfrm>
              <a:off x="5035260" y="3027316"/>
              <a:ext cx="105004" cy="163947"/>
            </a:xfrm>
            <a:custGeom>
              <a:avLst/>
              <a:gdLst/>
              <a:ahLst/>
              <a:cxnLst/>
              <a:rect l="l" t="t" r="r" b="b"/>
              <a:pathLst>
                <a:path w="5380" h="8400" extrusionOk="0">
                  <a:moveTo>
                    <a:pt x="2559" y="1"/>
                  </a:moveTo>
                  <a:cubicBezTo>
                    <a:pt x="2492" y="1"/>
                    <a:pt x="2424" y="4"/>
                    <a:pt x="2355" y="10"/>
                  </a:cubicBezTo>
                  <a:cubicBezTo>
                    <a:pt x="1016" y="125"/>
                    <a:pt x="1" y="1326"/>
                    <a:pt x="116" y="2642"/>
                  </a:cubicBezTo>
                  <a:lnTo>
                    <a:pt x="416" y="6174"/>
                  </a:lnTo>
                  <a:cubicBezTo>
                    <a:pt x="526" y="7421"/>
                    <a:pt x="1589" y="8399"/>
                    <a:pt x="2841" y="8399"/>
                  </a:cubicBezTo>
                  <a:cubicBezTo>
                    <a:pt x="2909" y="8399"/>
                    <a:pt x="2978" y="8396"/>
                    <a:pt x="3048" y="8390"/>
                  </a:cubicBezTo>
                  <a:cubicBezTo>
                    <a:pt x="4364" y="8275"/>
                    <a:pt x="5380" y="7121"/>
                    <a:pt x="5264" y="5758"/>
                  </a:cubicBezTo>
                  <a:lnTo>
                    <a:pt x="4964" y="2249"/>
                  </a:lnTo>
                  <a:cubicBezTo>
                    <a:pt x="4855" y="980"/>
                    <a:pt x="3791" y="1"/>
                    <a:pt x="2559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74"/>
            <p:cNvSpPr/>
            <p:nvPr/>
          </p:nvSpPr>
          <p:spPr>
            <a:xfrm>
              <a:off x="5041115" y="3027316"/>
              <a:ext cx="96007" cy="86716"/>
            </a:xfrm>
            <a:custGeom>
              <a:avLst/>
              <a:gdLst/>
              <a:ahLst/>
              <a:cxnLst/>
              <a:rect l="l" t="t" r="r" b="b"/>
              <a:pathLst>
                <a:path w="4919" h="4443" extrusionOk="0">
                  <a:moveTo>
                    <a:pt x="2332" y="1"/>
                  </a:moveTo>
                  <a:cubicBezTo>
                    <a:pt x="2264" y="1"/>
                    <a:pt x="2194" y="4"/>
                    <a:pt x="2125" y="10"/>
                  </a:cubicBezTo>
                  <a:cubicBezTo>
                    <a:pt x="1086" y="102"/>
                    <a:pt x="278" y="795"/>
                    <a:pt x="1" y="1718"/>
                  </a:cubicBezTo>
                  <a:cubicBezTo>
                    <a:pt x="146" y="1842"/>
                    <a:pt x="365" y="1929"/>
                    <a:pt x="642" y="1929"/>
                  </a:cubicBezTo>
                  <a:cubicBezTo>
                    <a:pt x="674" y="1929"/>
                    <a:pt x="706" y="1928"/>
                    <a:pt x="740" y="1926"/>
                  </a:cubicBezTo>
                  <a:cubicBezTo>
                    <a:pt x="1317" y="1903"/>
                    <a:pt x="1802" y="1626"/>
                    <a:pt x="2309" y="1349"/>
                  </a:cubicBezTo>
                  <a:cubicBezTo>
                    <a:pt x="2476" y="1242"/>
                    <a:pt x="2666" y="1191"/>
                    <a:pt x="2852" y="1191"/>
                  </a:cubicBezTo>
                  <a:cubicBezTo>
                    <a:pt x="3311" y="1191"/>
                    <a:pt x="3748" y="1500"/>
                    <a:pt x="3764" y="2041"/>
                  </a:cubicBezTo>
                  <a:cubicBezTo>
                    <a:pt x="3810" y="2619"/>
                    <a:pt x="3602" y="3311"/>
                    <a:pt x="3949" y="3796"/>
                  </a:cubicBezTo>
                  <a:cubicBezTo>
                    <a:pt x="4156" y="4142"/>
                    <a:pt x="4503" y="4350"/>
                    <a:pt x="4918" y="4442"/>
                  </a:cubicBezTo>
                  <a:lnTo>
                    <a:pt x="4757" y="2249"/>
                  </a:lnTo>
                  <a:cubicBezTo>
                    <a:pt x="4647" y="980"/>
                    <a:pt x="3583" y="1"/>
                    <a:pt x="2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74"/>
            <p:cNvSpPr/>
            <p:nvPr/>
          </p:nvSpPr>
          <p:spPr>
            <a:xfrm>
              <a:off x="5127187" y="3103629"/>
              <a:ext cx="37864" cy="36615"/>
            </a:xfrm>
            <a:custGeom>
              <a:avLst/>
              <a:gdLst/>
              <a:ahLst/>
              <a:cxnLst/>
              <a:rect l="l" t="t" r="r" b="b"/>
              <a:pathLst>
                <a:path w="1940" h="1876" extrusionOk="0">
                  <a:moveTo>
                    <a:pt x="946" y="0"/>
                  </a:moveTo>
                  <a:cubicBezTo>
                    <a:pt x="931" y="0"/>
                    <a:pt x="916" y="1"/>
                    <a:pt x="901" y="1"/>
                  </a:cubicBezTo>
                  <a:cubicBezTo>
                    <a:pt x="370" y="71"/>
                    <a:pt x="0" y="486"/>
                    <a:pt x="23" y="1017"/>
                  </a:cubicBezTo>
                  <a:cubicBezTo>
                    <a:pt x="89" y="1498"/>
                    <a:pt x="485" y="1875"/>
                    <a:pt x="958" y="1875"/>
                  </a:cubicBezTo>
                  <a:cubicBezTo>
                    <a:pt x="985" y="1875"/>
                    <a:pt x="1012" y="1874"/>
                    <a:pt x="1039" y="1871"/>
                  </a:cubicBezTo>
                  <a:cubicBezTo>
                    <a:pt x="1547" y="1825"/>
                    <a:pt x="1940" y="1387"/>
                    <a:pt x="1917" y="879"/>
                  </a:cubicBezTo>
                  <a:cubicBezTo>
                    <a:pt x="1849" y="363"/>
                    <a:pt x="1434" y="0"/>
                    <a:pt x="946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74"/>
            <p:cNvSpPr/>
            <p:nvPr/>
          </p:nvSpPr>
          <p:spPr>
            <a:xfrm>
              <a:off x="5066800" y="3127987"/>
              <a:ext cx="8139" cy="16687"/>
            </a:xfrm>
            <a:custGeom>
              <a:avLst/>
              <a:gdLst/>
              <a:ahLst/>
              <a:cxnLst/>
              <a:rect l="l" t="t" r="r" b="b"/>
              <a:pathLst>
                <a:path w="417" h="855" fill="none" extrusionOk="0">
                  <a:moveTo>
                    <a:pt x="416" y="0"/>
                  </a:moveTo>
                  <a:lnTo>
                    <a:pt x="393" y="462"/>
                  </a:lnTo>
                  <a:lnTo>
                    <a:pt x="1" y="462"/>
                  </a:lnTo>
                  <a:lnTo>
                    <a:pt x="301" y="854"/>
                  </a:lnTo>
                </a:path>
              </a:pathLst>
            </a:custGeom>
            <a:noFill/>
            <a:ln w="2300" cap="rnd" cmpd="sng">
              <a:solidFill>
                <a:srgbClr val="4E2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74"/>
            <p:cNvSpPr/>
            <p:nvPr/>
          </p:nvSpPr>
          <p:spPr>
            <a:xfrm>
              <a:off x="5039768" y="3118970"/>
              <a:ext cx="32907" cy="11281"/>
            </a:xfrm>
            <a:custGeom>
              <a:avLst/>
              <a:gdLst/>
              <a:ahLst/>
              <a:cxnLst/>
              <a:rect l="l" t="t" r="r" b="b"/>
              <a:pathLst>
                <a:path w="1686" h="578" extrusionOk="0">
                  <a:moveTo>
                    <a:pt x="809" y="0"/>
                  </a:moveTo>
                  <a:cubicBezTo>
                    <a:pt x="670" y="0"/>
                    <a:pt x="555" y="23"/>
                    <a:pt x="439" y="23"/>
                  </a:cubicBezTo>
                  <a:cubicBezTo>
                    <a:pt x="208" y="93"/>
                    <a:pt x="0" y="208"/>
                    <a:pt x="0" y="324"/>
                  </a:cubicBezTo>
                  <a:cubicBezTo>
                    <a:pt x="0" y="439"/>
                    <a:pt x="231" y="554"/>
                    <a:pt x="555" y="578"/>
                  </a:cubicBezTo>
                  <a:lnTo>
                    <a:pt x="832" y="578"/>
                  </a:lnTo>
                  <a:cubicBezTo>
                    <a:pt x="947" y="578"/>
                    <a:pt x="1062" y="554"/>
                    <a:pt x="1201" y="554"/>
                  </a:cubicBezTo>
                  <a:cubicBezTo>
                    <a:pt x="1478" y="485"/>
                    <a:pt x="1686" y="370"/>
                    <a:pt x="1663" y="254"/>
                  </a:cubicBezTo>
                  <a:cubicBezTo>
                    <a:pt x="1663" y="139"/>
                    <a:pt x="1478" y="47"/>
                    <a:pt x="1224" y="23"/>
                  </a:cubicBezTo>
                  <a:cubicBezTo>
                    <a:pt x="1109" y="0"/>
                    <a:pt x="970" y="0"/>
                    <a:pt x="8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74"/>
            <p:cNvSpPr/>
            <p:nvPr/>
          </p:nvSpPr>
          <p:spPr>
            <a:xfrm>
              <a:off x="5047888" y="3118970"/>
              <a:ext cx="18034" cy="11281"/>
            </a:xfrm>
            <a:custGeom>
              <a:avLst/>
              <a:gdLst/>
              <a:ahLst/>
              <a:cxnLst/>
              <a:rect l="l" t="t" r="r" b="b"/>
              <a:pathLst>
                <a:path w="924" h="578" extrusionOk="0">
                  <a:moveTo>
                    <a:pt x="439" y="0"/>
                  </a:moveTo>
                  <a:cubicBezTo>
                    <a:pt x="277" y="0"/>
                    <a:pt x="162" y="23"/>
                    <a:pt x="46" y="23"/>
                  </a:cubicBezTo>
                  <a:cubicBezTo>
                    <a:pt x="23" y="93"/>
                    <a:pt x="0" y="162"/>
                    <a:pt x="0" y="254"/>
                  </a:cubicBezTo>
                  <a:cubicBezTo>
                    <a:pt x="0" y="370"/>
                    <a:pt x="46" y="485"/>
                    <a:pt x="162" y="578"/>
                  </a:cubicBezTo>
                  <a:lnTo>
                    <a:pt x="462" y="578"/>
                  </a:lnTo>
                  <a:cubicBezTo>
                    <a:pt x="577" y="578"/>
                    <a:pt x="693" y="554"/>
                    <a:pt x="808" y="554"/>
                  </a:cubicBezTo>
                  <a:cubicBezTo>
                    <a:pt x="900" y="462"/>
                    <a:pt x="924" y="370"/>
                    <a:pt x="924" y="254"/>
                  </a:cubicBezTo>
                  <a:cubicBezTo>
                    <a:pt x="924" y="162"/>
                    <a:pt x="900" y="93"/>
                    <a:pt x="831" y="23"/>
                  </a:cubicBezTo>
                  <a:cubicBezTo>
                    <a:pt x="716" y="0"/>
                    <a:pt x="577" y="0"/>
                    <a:pt x="4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74"/>
            <p:cNvSpPr/>
            <p:nvPr/>
          </p:nvSpPr>
          <p:spPr>
            <a:xfrm>
              <a:off x="5080326" y="3117623"/>
              <a:ext cx="32907" cy="11281"/>
            </a:xfrm>
            <a:custGeom>
              <a:avLst/>
              <a:gdLst/>
              <a:ahLst/>
              <a:cxnLst/>
              <a:rect l="l" t="t" r="r" b="b"/>
              <a:pathLst>
                <a:path w="1686" h="578" extrusionOk="0">
                  <a:moveTo>
                    <a:pt x="808" y="0"/>
                  </a:moveTo>
                  <a:cubicBezTo>
                    <a:pt x="670" y="0"/>
                    <a:pt x="554" y="46"/>
                    <a:pt x="439" y="46"/>
                  </a:cubicBezTo>
                  <a:cubicBezTo>
                    <a:pt x="185" y="92"/>
                    <a:pt x="0" y="208"/>
                    <a:pt x="0" y="323"/>
                  </a:cubicBezTo>
                  <a:cubicBezTo>
                    <a:pt x="0" y="439"/>
                    <a:pt x="231" y="554"/>
                    <a:pt x="554" y="577"/>
                  </a:cubicBezTo>
                  <a:lnTo>
                    <a:pt x="855" y="577"/>
                  </a:lnTo>
                  <a:cubicBezTo>
                    <a:pt x="970" y="577"/>
                    <a:pt x="1062" y="554"/>
                    <a:pt x="1201" y="554"/>
                  </a:cubicBezTo>
                  <a:cubicBezTo>
                    <a:pt x="1478" y="508"/>
                    <a:pt x="1686" y="393"/>
                    <a:pt x="1663" y="277"/>
                  </a:cubicBezTo>
                  <a:cubicBezTo>
                    <a:pt x="1663" y="162"/>
                    <a:pt x="1478" y="69"/>
                    <a:pt x="1224" y="46"/>
                  </a:cubicBezTo>
                  <a:cubicBezTo>
                    <a:pt x="1108" y="0"/>
                    <a:pt x="970" y="0"/>
                    <a:pt x="8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74"/>
            <p:cNvSpPr/>
            <p:nvPr/>
          </p:nvSpPr>
          <p:spPr>
            <a:xfrm>
              <a:off x="5087977" y="3117623"/>
              <a:ext cx="18054" cy="11281"/>
            </a:xfrm>
            <a:custGeom>
              <a:avLst/>
              <a:gdLst/>
              <a:ahLst/>
              <a:cxnLst/>
              <a:rect l="l" t="t" r="r" b="b"/>
              <a:pathLst>
                <a:path w="925" h="578" extrusionOk="0">
                  <a:moveTo>
                    <a:pt x="416" y="0"/>
                  </a:moveTo>
                  <a:cubicBezTo>
                    <a:pt x="278" y="0"/>
                    <a:pt x="162" y="46"/>
                    <a:pt x="47" y="46"/>
                  </a:cubicBezTo>
                  <a:cubicBezTo>
                    <a:pt x="24" y="92"/>
                    <a:pt x="1" y="185"/>
                    <a:pt x="1" y="277"/>
                  </a:cubicBezTo>
                  <a:cubicBezTo>
                    <a:pt x="1" y="393"/>
                    <a:pt x="47" y="508"/>
                    <a:pt x="162" y="577"/>
                  </a:cubicBezTo>
                  <a:lnTo>
                    <a:pt x="463" y="577"/>
                  </a:lnTo>
                  <a:cubicBezTo>
                    <a:pt x="578" y="577"/>
                    <a:pt x="670" y="554"/>
                    <a:pt x="809" y="554"/>
                  </a:cubicBezTo>
                  <a:cubicBezTo>
                    <a:pt x="878" y="462"/>
                    <a:pt x="924" y="393"/>
                    <a:pt x="924" y="277"/>
                  </a:cubicBezTo>
                  <a:cubicBezTo>
                    <a:pt x="924" y="185"/>
                    <a:pt x="878" y="92"/>
                    <a:pt x="832" y="46"/>
                  </a:cubicBezTo>
                  <a:cubicBezTo>
                    <a:pt x="716" y="0"/>
                    <a:pt x="578" y="0"/>
                    <a:pt x="4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74"/>
            <p:cNvSpPr/>
            <p:nvPr/>
          </p:nvSpPr>
          <p:spPr>
            <a:xfrm>
              <a:off x="5078511" y="3168525"/>
              <a:ext cx="12647" cy="4079"/>
            </a:xfrm>
            <a:custGeom>
              <a:avLst/>
              <a:gdLst/>
              <a:ahLst/>
              <a:cxnLst/>
              <a:rect l="l" t="t" r="r" b="b"/>
              <a:pathLst>
                <a:path w="648" h="209" fill="none" extrusionOk="0">
                  <a:moveTo>
                    <a:pt x="1" y="1"/>
                  </a:moveTo>
                  <a:cubicBezTo>
                    <a:pt x="209" y="116"/>
                    <a:pt x="417" y="209"/>
                    <a:pt x="647" y="209"/>
                  </a:cubicBezTo>
                </a:path>
              </a:pathLst>
            </a:custGeom>
            <a:noFill/>
            <a:ln w="2875" cap="rnd" cmpd="sng">
              <a:solidFill>
                <a:srgbClr val="4E2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74"/>
            <p:cNvSpPr/>
            <p:nvPr/>
          </p:nvSpPr>
          <p:spPr>
            <a:xfrm>
              <a:off x="5079877" y="3143718"/>
              <a:ext cx="19381" cy="18971"/>
            </a:xfrm>
            <a:custGeom>
              <a:avLst/>
              <a:gdLst/>
              <a:ahLst/>
              <a:cxnLst/>
              <a:rect l="l" t="t" r="r" b="b"/>
              <a:pathLst>
                <a:path w="993" h="972" extrusionOk="0">
                  <a:moveTo>
                    <a:pt x="523" y="1"/>
                  </a:moveTo>
                  <a:cubicBezTo>
                    <a:pt x="511" y="1"/>
                    <a:pt x="498" y="1"/>
                    <a:pt x="485" y="2"/>
                  </a:cubicBezTo>
                  <a:cubicBezTo>
                    <a:pt x="231" y="2"/>
                    <a:pt x="0" y="233"/>
                    <a:pt x="0" y="487"/>
                  </a:cubicBezTo>
                  <a:cubicBezTo>
                    <a:pt x="0" y="741"/>
                    <a:pt x="208" y="972"/>
                    <a:pt x="485" y="972"/>
                  </a:cubicBezTo>
                  <a:cubicBezTo>
                    <a:pt x="762" y="972"/>
                    <a:pt x="993" y="787"/>
                    <a:pt x="993" y="487"/>
                  </a:cubicBezTo>
                  <a:cubicBezTo>
                    <a:pt x="993" y="223"/>
                    <a:pt x="783" y="1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74"/>
            <p:cNvSpPr/>
            <p:nvPr/>
          </p:nvSpPr>
          <p:spPr>
            <a:xfrm>
              <a:off x="5082570" y="3143309"/>
              <a:ext cx="16687" cy="7670"/>
            </a:xfrm>
            <a:custGeom>
              <a:avLst/>
              <a:gdLst/>
              <a:ahLst/>
              <a:cxnLst/>
              <a:rect l="l" t="t" r="r" b="b"/>
              <a:pathLst>
                <a:path w="855" h="393" extrusionOk="0">
                  <a:moveTo>
                    <a:pt x="347" y="0"/>
                  </a:moveTo>
                  <a:cubicBezTo>
                    <a:pt x="209" y="0"/>
                    <a:pt x="93" y="46"/>
                    <a:pt x="1" y="139"/>
                  </a:cubicBezTo>
                  <a:cubicBezTo>
                    <a:pt x="278" y="277"/>
                    <a:pt x="555" y="369"/>
                    <a:pt x="855" y="393"/>
                  </a:cubicBezTo>
                  <a:cubicBezTo>
                    <a:pt x="786" y="162"/>
                    <a:pt x="578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74"/>
            <p:cNvSpPr/>
            <p:nvPr/>
          </p:nvSpPr>
          <p:spPr>
            <a:xfrm>
              <a:off x="5083468" y="3098691"/>
              <a:ext cx="25256" cy="4977"/>
            </a:xfrm>
            <a:custGeom>
              <a:avLst/>
              <a:gdLst/>
              <a:ahLst/>
              <a:cxnLst/>
              <a:rect l="l" t="t" r="r" b="b"/>
              <a:pathLst>
                <a:path w="1294" h="255" fill="none" extrusionOk="0">
                  <a:moveTo>
                    <a:pt x="1294" y="231"/>
                  </a:moveTo>
                  <a:cubicBezTo>
                    <a:pt x="855" y="0"/>
                    <a:pt x="416" y="162"/>
                    <a:pt x="1" y="254"/>
                  </a:cubicBezTo>
                </a:path>
              </a:pathLst>
            </a:custGeom>
            <a:solidFill>
              <a:schemeClr val="accent5"/>
            </a:solidFill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74"/>
            <p:cNvSpPr/>
            <p:nvPr/>
          </p:nvSpPr>
          <p:spPr>
            <a:xfrm>
              <a:off x="5044277" y="3100936"/>
              <a:ext cx="25705" cy="4977"/>
            </a:xfrm>
            <a:custGeom>
              <a:avLst/>
              <a:gdLst/>
              <a:ahLst/>
              <a:cxnLst/>
              <a:rect l="l" t="t" r="r" b="b"/>
              <a:pathLst>
                <a:path w="1317" h="255" fill="none" extrusionOk="0">
                  <a:moveTo>
                    <a:pt x="0" y="232"/>
                  </a:moveTo>
                  <a:cubicBezTo>
                    <a:pt x="439" y="1"/>
                    <a:pt x="878" y="163"/>
                    <a:pt x="1316" y="255"/>
                  </a:cubicBezTo>
                </a:path>
              </a:pathLst>
            </a:custGeom>
            <a:solidFill>
              <a:schemeClr val="accent5"/>
            </a:solidFill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74"/>
            <p:cNvSpPr/>
            <p:nvPr/>
          </p:nvSpPr>
          <p:spPr>
            <a:xfrm>
              <a:off x="4985490" y="2313171"/>
              <a:ext cx="763544" cy="627371"/>
            </a:xfrm>
            <a:custGeom>
              <a:avLst/>
              <a:gdLst/>
              <a:ahLst/>
              <a:cxnLst/>
              <a:rect l="l" t="t" r="r" b="b"/>
              <a:pathLst>
                <a:path w="39121" h="32144" extrusionOk="0">
                  <a:moveTo>
                    <a:pt x="42" y="3676"/>
                  </a:moveTo>
                  <a:cubicBezTo>
                    <a:pt x="39" y="3677"/>
                    <a:pt x="37" y="3677"/>
                    <a:pt x="34" y="3678"/>
                  </a:cubicBezTo>
                  <a:cubicBezTo>
                    <a:pt x="1" y="3678"/>
                    <a:pt x="21" y="3678"/>
                    <a:pt x="41" y="3680"/>
                  </a:cubicBezTo>
                  <a:lnTo>
                    <a:pt x="41" y="3680"/>
                  </a:lnTo>
                  <a:lnTo>
                    <a:pt x="42" y="3676"/>
                  </a:lnTo>
                  <a:close/>
                  <a:moveTo>
                    <a:pt x="41" y="3680"/>
                  </a:moveTo>
                  <a:lnTo>
                    <a:pt x="34" y="3701"/>
                  </a:lnTo>
                  <a:cubicBezTo>
                    <a:pt x="82" y="3689"/>
                    <a:pt x="62" y="3683"/>
                    <a:pt x="41" y="3680"/>
                  </a:cubicBezTo>
                  <a:close/>
                  <a:moveTo>
                    <a:pt x="2480" y="0"/>
                  </a:moveTo>
                  <a:cubicBezTo>
                    <a:pt x="2063" y="0"/>
                    <a:pt x="1647" y="32"/>
                    <a:pt x="1235" y="99"/>
                  </a:cubicBezTo>
                  <a:lnTo>
                    <a:pt x="42" y="3676"/>
                  </a:lnTo>
                  <a:lnTo>
                    <a:pt x="42" y="3676"/>
                  </a:lnTo>
                  <a:cubicBezTo>
                    <a:pt x="444" y="3622"/>
                    <a:pt x="850" y="3595"/>
                    <a:pt x="1255" y="3595"/>
                  </a:cubicBezTo>
                  <a:cubicBezTo>
                    <a:pt x="4083" y="3595"/>
                    <a:pt x="6916" y="4893"/>
                    <a:pt x="8692" y="7071"/>
                  </a:cubicBezTo>
                  <a:cubicBezTo>
                    <a:pt x="10539" y="9334"/>
                    <a:pt x="11278" y="12243"/>
                    <a:pt x="12340" y="14967"/>
                  </a:cubicBezTo>
                  <a:cubicBezTo>
                    <a:pt x="13032" y="16652"/>
                    <a:pt x="13956" y="18384"/>
                    <a:pt x="15249" y="19654"/>
                  </a:cubicBezTo>
                  <a:cubicBezTo>
                    <a:pt x="15318" y="19700"/>
                    <a:pt x="15341" y="19746"/>
                    <a:pt x="15387" y="19792"/>
                  </a:cubicBezTo>
                  <a:lnTo>
                    <a:pt x="15456" y="19838"/>
                  </a:lnTo>
                  <a:cubicBezTo>
                    <a:pt x="16172" y="20485"/>
                    <a:pt x="16980" y="20993"/>
                    <a:pt x="17904" y="21293"/>
                  </a:cubicBezTo>
                  <a:cubicBezTo>
                    <a:pt x="17973" y="21316"/>
                    <a:pt x="18042" y="21316"/>
                    <a:pt x="18111" y="21339"/>
                  </a:cubicBezTo>
                  <a:lnTo>
                    <a:pt x="18158" y="21339"/>
                  </a:lnTo>
                  <a:cubicBezTo>
                    <a:pt x="19958" y="21801"/>
                    <a:pt x="21898" y="21524"/>
                    <a:pt x="23675" y="21916"/>
                  </a:cubicBezTo>
                  <a:cubicBezTo>
                    <a:pt x="23698" y="21916"/>
                    <a:pt x="23745" y="21939"/>
                    <a:pt x="23768" y="21939"/>
                  </a:cubicBezTo>
                  <a:cubicBezTo>
                    <a:pt x="24045" y="22032"/>
                    <a:pt x="24345" y="22124"/>
                    <a:pt x="24622" y="22240"/>
                  </a:cubicBezTo>
                  <a:cubicBezTo>
                    <a:pt x="27092" y="23278"/>
                    <a:pt x="28293" y="25980"/>
                    <a:pt x="30024" y="28011"/>
                  </a:cubicBezTo>
                  <a:cubicBezTo>
                    <a:pt x="31917" y="30228"/>
                    <a:pt x="34596" y="31705"/>
                    <a:pt x="37458" y="32144"/>
                  </a:cubicBezTo>
                  <a:lnTo>
                    <a:pt x="39121" y="27942"/>
                  </a:lnTo>
                  <a:cubicBezTo>
                    <a:pt x="36304" y="27526"/>
                    <a:pt x="33372" y="26903"/>
                    <a:pt x="31433" y="24733"/>
                  </a:cubicBezTo>
                  <a:cubicBezTo>
                    <a:pt x="29701" y="22724"/>
                    <a:pt x="28501" y="20000"/>
                    <a:pt x="26053" y="18961"/>
                  </a:cubicBezTo>
                  <a:cubicBezTo>
                    <a:pt x="23929" y="18107"/>
                    <a:pt x="21482" y="18707"/>
                    <a:pt x="19312" y="18015"/>
                  </a:cubicBezTo>
                  <a:cubicBezTo>
                    <a:pt x="16541" y="17114"/>
                    <a:pt x="14856" y="14390"/>
                    <a:pt x="13771" y="11666"/>
                  </a:cubicBezTo>
                  <a:cubicBezTo>
                    <a:pt x="12709" y="8964"/>
                    <a:pt x="11993" y="6032"/>
                    <a:pt x="10146" y="3793"/>
                  </a:cubicBezTo>
                  <a:cubicBezTo>
                    <a:pt x="8309" y="1552"/>
                    <a:pt x="5378" y="0"/>
                    <a:pt x="24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74"/>
            <p:cNvSpPr/>
            <p:nvPr/>
          </p:nvSpPr>
          <p:spPr>
            <a:xfrm>
              <a:off x="5003720" y="2258444"/>
              <a:ext cx="763798" cy="630728"/>
            </a:xfrm>
            <a:custGeom>
              <a:avLst/>
              <a:gdLst/>
              <a:ahLst/>
              <a:cxnLst/>
              <a:rect l="l" t="t" r="r" b="b"/>
              <a:pathLst>
                <a:path w="39134" h="32316" extrusionOk="0">
                  <a:moveTo>
                    <a:pt x="2084" y="1"/>
                  </a:moveTo>
                  <a:cubicBezTo>
                    <a:pt x="1793" y="1"/>
                    <a:pt x="1505" y="14"/>
                    <a:pt x="1224" y="40"/>
                  </a:cubicBezTo>
                  <a:cubicBezTo>
                    <a:pt x="993" y="1056"/>
                    <a:pt x="601" y="2003"/>
                    <a:pt x="185" y="2926"/>
                  </a:cubicBezTo>
                  <a:cubicBezTo>
                    <a:pt x="116" y="3111"/>
                    <a:pt x="93" y="3272"/>
                    <a:pt x="24" y="3434"/>
                  </a:cubicBezTo>
                  <a:cubicBezTo>
                    <a:pt x="24" y="3457"/>
                    <a:pt x="0" y="3457"/>
                    <a:pt x="0" y="3480"/>
                  </a:cubicBezTo>
                  <a:lnTo>
                    <a:pt x="0" y="3549"/>
                  </a:lnTo>
                  <a:cubicBezTo>
                    <a:pt x="93" y="3549"/>
                    <a:pt x="185" y="3503"/>
                    <a:pt x="254" y="3503"/>
                  </a:cubicBezTo>
                  <a:cubicBezTo>
                    <a:pt x="647" y="3452"/>
                    <a:pt x="1042" y="3428"/>
                    <a:pt x="1438" y="3428"/>
                  </a:cubicBezTo>
                  <a:cubicBezTo>
                    <a:pt x="4279" y="3428"/>
                    <a:pt x="7129" y="4711"/>
                    <a:pt x="8912" y="6920"/>
                  </a:cubicBezTo>
                  <a:cubicBezTo>
                    <a:pt x="10759" y="9160"/>
                    <a:pt x="11498" y="12092"/>
                    <a:pt x="12560" y="14793"/>
                  </a:cubicBezTo>
                  <a:cubicBezTo>
                    <a:pt x="13229" y="16501"/>
                    <a:pt x="14176" y="18233"/>
                    <a:pt x="15469" y="19503"/>
                  </a:cubicBezTo>
                  <a:cubicBezTo>
                    <a:pt x="15492" y="19526"/>
                    <a:pt x="15561" y="19595"/>
                    <a:pt x="15607" y="19618"/>
                  </a:cubicBezTo>
                  <a:lnTo>
                    <a:pt x="15677" y="19664"/>
                  </a:lnTo>
                  <a:cubicBezTo>
                    <a:pt x="16392" y="20311"/>
                    <a:pt x="17200" y="20819"/>
                    <a:pt x="18124" y="21119"/>
                  </a:cubicBezTo>
                  <a:cubicBezTo>
                    <a:pt x="18193" y="21142"/>
                    <a:pt x="18262" y="21142"/>
                    <a:pt x="18332" y="21165"/>
                  </a:cubicBezTo>
                  <a:lnTo>
                    <a:pt x="18401" y="21165"/>
                  </a:lnTo>
                  <a:cubicBezTo>
                    <a:pt x="20179" y="21673"/>
                    <a:pt x="22118" y="21350"/>
                    <a:pt x="23896" y="21742"/>
                  </a:cubicBezTo>
                  <a:cubicBezTo>
                    <a:pt x="23942" y="21742"/>
                    <a:pt x="23965" y="21742"/>
                    <a:pt x="23988" y="21788"/>
                  </a:cubicBezTo>
                  <a:cubicBezTo>
                    <a:pt x="24288" y="21834"/>
                    <a:pt x="24565" y="21950"/>
                    <a:pt x="24865" y="22065"/>
                  </a:cubicBezTo>
                  <a:cubicBezTo>
                    <a:pt x="27313" y="23104"/>
                    <a:pt x="28513" y="25829"/>
                    <a:pt x="30245" y="27837"/>
                  </a:cubicBezTo>
                  <a:cubicBezTo>
                    <a:pt x="32138" y="30030"/>
                    <a:pt x="34724" y="31877"/>
                    <a:pt x="37586" y="32316"/>
                  </a:cubicBezTo>
                  <a:lnTo>
                    <a:pt x="39133" y="28645"/>
                  </a:lnTo>
                  <a:cubicBezTo>
                    <a:pt x="36224" y="28230"/>
                    <a:pt x="33523" y="26775"/>
                    <a:pt x="31630" y="24582"/>
                  </a:cubicBezTo>
                  <a:cubicBezTo>
                    <a:pt x="29898" y="22550"/>
                    <a:pt x="28698" y="19849"/>
                    <a:pt x="26251" y="18810"/>
                  </a:cubicBezTo>
                  <a:cubicBezTo>
                    <a:pt x="24127" y="17910"/>
                    <a:pt x="21679" y="18510"/>
                    <a:pt x="19509" y="17863"/>
                  </a:cubicBezTo>
                  <a:cubicBezTo>
                    <a:pt x="16739" y="16986"/>
                    <a:pt x="15053" y="14216"/>
                    <a:pt x="13968" y="11515"/>
                  </a:cubicBezTo>
                  <a:cubicBezTo>
                    <a:pt x="12906" y="8790"/>
                    <a:pt x="12191" y="5881"/>
                    <a:pt x="10344" y="3619"/>
                  </a:cubicBezTo>
                  <a:cubicBezTo>
                    <a:pt x="8533" y="1388"/>
                    <a:pt x="5092" y="1"/>
                    <a:pt x="2084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74"/>
            <p:cNvSpPr/>
            <p:nvPr/>
          </p:nvSpPr>
          <p:spPr>
            <a:xfrm>
              <a:off x="5023998" y="2202741"/>
              <a:ext cx="768306" cy="623799"/>
            </a:xfrm>
            <a:custGeom>
              <a:avLst/>
              <a:gdLst/>
              <a:ahLst/>
              <a:cxnLst/>
              <a:rect l="l" t="t" r="r" b="b"/>
              <a:pathLst>
                <a:path w="39365" h="31961" extrusionOk="0">
                  <a:moveTo>
                    <a:pt x="2421" y="0"/>
                  </a:moveTo>
                  <a:cubicBezTo>
                    <a:pt x="1957" y="0"/>
                    <a:pt x="1502" y="33"/>
                    <a:pt x="1062" y="101"/>
                  </a:cubicBezTo>
                  <a:cubicBezTo>
                    <a:pt x="1039" y="170"/>
                    <a:pt x="1016" y="193"/>
                    <a:pt x="993" y="239"/>
                  </a:cubicBezTo>
                  <a:lnTo>
                    <a:pt x="254" y="2225"/>
                  </a:lnTo>
                  <a:cubicBezTo>
                    <a:pt x="231" y="2386"/>
                    <a:pt x="208" y="2502"/>
                    <a:pt x="185" y="2640"/>
                  </a:cubicBezTo>
                  <a:cubicBezTo>
                    <a:pt x="208" y="2663"/>
                    <a:pt x="208" y="2710"/>
                    <a:pt x="208" y="2733"/>
                  </a:cubicBezTo>
                  <a:cubicBezTo>
                    <a:pt x="139" y="3010"/>
                    <a:pt x="93" y="3264"/>
                    <a:pt x="0" y="3541"/>
                  </a:cubicBezTo>
                  <a:cubicBezTo>
                    <a:pt x="116" y="3541"/>
                    <a:pt x="254" y="3495"/>
                    <a:pt x="531" y="3495"/>
                  </a:cubicBezTo>
                  <a:cubicBezTo>
                    <a:pt x="638" y="3492"/>
                    <a:pt x="745" y="3491"/>
                    <a:pt x="852" y="3491"/>
                  </a:cubicBezTo>
                  <a:cubicBezTo>
                    <a:pt x="3985" y="3491"/>
                    <a:pt x="7202" y="4478"/>
                    <a:pt x="9189" y="6911"/>
                  </a:cubicBezTo>
                  <a:cubicBezTo>
                    <a:pt x="11036" y="9151"/>
                    <a:pt x="11752" y="12083"/>
                    <a:pt x="12814" y="14784"/>
                  </a:cubicBezTo>
                  <a:cubicBezTo>
                    <a:pt x="13483" y="16493"/>
                    <a:pt x="14430" y="18224"/>
                    <a:pt x="15723" y="19494"/>
                  </a:cubicBezTo>
                  <a:cubicBezTo>
                    <a:pt x="15769" y="19517"/>
                    <a:pt x="15815" y="19586"/>
                    <a:pt x="15884" y="19609"/>
                  </a:cubicBezTo>
                  <a:lnTo>
                    <a:pt x="15931" y="19679"/>
                  </a:lnTo>
                  <a:cubicBezTo>
                    <a:pt x="16646" y="20302"/>
                    <a:pt x="17454" y="20833"/>
                    <a:pt x="18378" y="21110"/>
                  </a:cubicBezTo>
                  <a:cubicBezTo>
                    <a:pt x="18447" y="21133"/>
                    <a:pt x="18539" y="21133"/>
                    <a:pt x="18586" y="21179"/>
                  </a:cubicBezTo>
                  <a:lnTo>
                    <a:pt x="18655" y="21179"/>
                  </a:lnTo>
                  <a:cubicBezTo>
                    <a:pt x="20433" y="21664"/>
                    <a:pt x="22372" y="21341"/>
                    <a:pt x="24173" y="21756"/>
                  </a:cubicBezTo>
                  <a:cubicBezTo>
                    <a:pt x="24196" y="21756"/>
                    <a:pt x="24219" y="21756"/>
                    <a:pt x="24242" y="21779"/>
                  </a:cubicBezTo>
                  <a:cubicBezTo>
                    <a:pt x="24542" y="21826"/>
                    <a:pt x="24819" y="21941"/>
                    <a:pt x="25119" y="22057"/>
                  </a:cubicBezTo>
                  <a:cubicBezTo>
                    <a:pt x="27567" y="23095"/>
                    <a:pt x="28790" y="25820"/>
                    <a:pt x="30522" y="27828"/>
                  </a:cubicBezTo>
                  <a:cubicBezTo>
                    <a:pt x="32392" y="30022"/>
                    <a:pt x="35070" y="31499"/>
                    <a:pt x="37933" y="31961"/>
                  </a:cubicBezTo>
                  <a:lnTo>
                    <a:pt x="39364" y="28659"/>
                  </a:lnTo>
                  <a:cubicBezTo>
                    <a:pt x="36547" y="28244"/>
                    <a:pt x="33823" y="26766"/>
                    <a:pt x="31953" y="24573"/>
                  </a:cubicBezTo>
                  <a:cubicBezTo>
                    <a:pt x="30222" y="22564"/>
                    <a:pt x="28998" y="19840"/>
                    <a:pt x="26551" y="18801"/>
                  </a:cubicBezTo>
                  <a:cubicBezTo>
                    <a:pt x="24450" y="17901"/>
                    <a:pt x="22002" y="18524"/>
                    <a:pt x="19832" y="17855"/>
                  </a:cubicBezTo>
                  <a:cubicBezTo>
                    <a:pt x="17062" y="16977"/>
                    <a:pt x="15353" y="14207"/>
                    <a:pt x="14291" y="11506"/>
                  </a:cubicBezTo>
                  <a:cubicBezTo>
                    <a:pt x="13229" y="8781"/>
                    <a:pt x="12491" y="5872"/>
                    <a:pt x="10644" y="3633"/>
                  </a:cubicBezTo>
                  <a:cubicBezTo>
                    <a:pt x="8822" y="1392"/>
                    <a:pt x="5440" y="0"/>
                    <a:pt x="24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74"/>
            <p:cNvSpPr/>
            <p:nvPr/>
          </p:nvSpPr>
          <p:spPr>
            <a:xfrm>
              <a:off x="4964958" y="2381872"/>
              <a:ext cx="751638" cy="622667"/>
            </a:xfrm>
            <a:custGeom>
              <a:avLst/>
              <a:gdLst/>
              <a:ahLst/>
              <a:cxnLst/>
              <a:rect l="l" t="t" r="r" b="b"/>
              <a:pathLst>
                <a:path w="38511" h="31903" extrusionOk="0">
                  <a:moveTo>
                    <a:pt x="2306" y="0"/>
                  </a:moveTo>
                  <a:cubicBezTo>
                    <a:pt x="1929" y="0"/>
                    <a:pt x="1553" y="22"/>
                    <a:pt x="1178" y="65"/>
                  </a:cubicBezTo>
                  <a:cubicBezTo>
                    <a:pt x="1109" y="65"/>
                    <a:pt x="1017" y="88"/>
                    <a:pt x="924" y="88"/>
                  </a:cubicBezTo>
                  <a:lnTo>
                    <a:pt x="901" y="158"/>
                  </a:lnTo>
                  <a:cubicBezTo>
                    <a:pt x="994" y="158"/>
                    <a:pt x="1063" y="134"/>
                    <a:pt x="1155" y="134"/>
                  </a:cubicBezTo>
                  <a:lnTo>
                    <a:pt x="70" y="3182"/>
                  </a:lnTo>
                  <a:lnTo>
                    <a:pt x="1" y="3344"/>
                  </a:lnTo>
                  <a:cubicBezTo>
                    <a:pt x="268" y="3319"/>
                    <a:pt x="536" y="3308"/>
                    <a:pt x="804" y="3308"/>
                  </a:cubicBezTo>
                  <a:cubicBezTo>
                    <a:pt x="3617" y="3308"/>
                    <a:pt x="6428" y="4614"/>
                    <a:pt x="8220" y="6807"/>
                  </a:cubicBezTo>
                  <a:cubicBezTo>
                    <a:pt x="10067" y="9046"/>
                    <a:pt x="10806" y="11955"/>
                    <a:pt x="11868" y="14679"/>
                  </a:cubicBezTo>
                  <a:cubicBezTo>
                    <a:pt x="12930" y="17380"/>
                    <a:pt x="14661" y="20151"/>
                    <a:pt x="17432" y="21028"/>
                  </a:cubicBezTo>
                  <a:cubicBezTo>
                    <a:pt x="19602" y="21698"/>
                    <a:pt x="22049" y="21074"/>
                    <a:pt x="24150" y="21975"/>
                  </a:cubicBezTo>
                  <a:cubicBezTo>
                    <a:pt x="26644" y="23014"/>
                    <a:pt x="27844" y="25761"/>
                    <a:pt x="29576" y="27770"/>
                  </a:cubicBezTo>
                  <a:cubicBezTo>
                    <a:pt x="31492" y="29963"/>
                    <a:pt x="34193" y="31464"/>
                    <a:pt x="37056" y="31902"/>
                  </a:cubicBezTo>
                  <a:lnTo>
                    <a:pt x="38510" y="28624"/>
                  </a:lnTo>
                  <a:cubicBezTo>
                    <a:pt x="35648" y="28185"/>
                    <a:pt x="32923" y="26685"/>
                    <a:pt x="31076" y="24491"/>
                  </a:cubicBezTo>
                  <a:cubicBezTo>
                    <a:pt x="29322" y="22437"/>
                    <a:pt x="28144" y="19735"/>
                    <a:pt x="25651" y="18696"/>
                  </a:cubicBezTo>
                  <a:cubicBezTo>
                    <a:pt x="25397" y="18581"/>
                    <a:pt x="25120" y="18489"/>
                    <a:pt x="24843" y="18419"/>
                  </a:cubicBezTo>
                  <a:cubicBezTo>
                    <a:pt x="24820" y="18396"/>
                    <a:pt x="24797" y="18396"/>
                    <a:pt x="24774" y="18396"/>
                  </a:cubicBezTo>
                  <a:cubicBezTo>
                    <a:pt x="22996" y="18004"/>
                    <a:pt x="21033" y="18281"/>
                    <a:pt x="19256" y="17819"/>
                  </a:cubicBezTo>
                  <a:lnTo>
                    <a:pt x="19186" y="17819"/>
                  </a:lnTo>
                  <a:lnTo>
                    <a:pt x="18932" y="17727"/>
                  </a:lnTo>
                  <a:cubicBezTo>
                    <a:pt x="18009" y="17450"/>
                    <a:pt x="17224" y="16919"/>
                    <a:pt x="16531" y="16295"/>
                  </a:cubicBezTo>
                  <a:lnTo>
                    <a:pt x="16485" y="16226"/>
                  </a:lnTo>
                  <a:cubicBezTo>
                    <a:pt x="16416" y="16203"/>
                    <a:pt x="16370" y="16134"/>
                    <a:pt x="16347" y="16111"/>
                  </a:cubicBezTo>
                  <a:cubicBezTo>
                    <a:pt x="15008" y="14818"/>
                    <a:pt x="14084" y="12994"/>
                    <a:pt x="13392" y="11262"/>
                  </a:cubicBezTo>
                  <a:cubicBezTo>
                    <a:pt x="12330" y="8561"/>
                    <a:pt x="11614" y="5652"/>
                    <a:pt x="9767" y="3390"/>
                  </a:cubicBezTo>
                  <a:cubicBezTo>
                    <a:pt x="7974" y="1210"/>
                    <a:pt x="5138" y="0"/>
                    <a:pt x="2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74"/>
            <p:cNvSpPr/>
            <p:nvPr/>
          </p:nvSpPr>
          <p:spPr>
            <a:xfrm>
              <a:off x="4944230" y="2443430"/>
              <a:ext cx="745334" cy="623291"/>
            </a:xfrm>
            <a:custGeom>
              <a:avLst/>
              <a:gdLst/>
              <a:ahLst/>
              <a:cxnLst/>
              <a:rect l="l" t="t" r="r" b="b"/>
              <a:pathLst>
                <a:path w="38188" h="31935" extrusionOk="0">
                  <a:moveTo>
                    <a:pt x="1889" y="0"/>
                  </a:moveTo>
                  <a:cubicBezTo>
                    <a:pt x="1644" y="0"/>
                    <a:pt x="1399" y="9"/>
                    <a:pt x="1155" y="28"/>
                  </a:cubicBezTo>
                  <a:lnTo>
                    <a:pt x="1086" y="190"/>
                  </a:lnTo>
                  <a:lnTo>
                    <a:pt x="24" y="3237"/>
                  </a:lnTo>
                  <a:lnTo>
                    <a:pt x="1" y="3329"/>
                  </a:lnTo>
                  <a:cubicBezTo>
                    <a:pt x="120" y="3325"/>
                    <a:pt x="239" y="3322"/>
                    <a:pt x="358" y="3322"/>
                  </a:cubicBezTo>
                  <a:cubicBezTo>
                    <a:pt x="3175" y="3322"/>
                    <a:pt x="6011" y="4623"/>
                    <a:pt x="7828" y="6816"/>
                  </a:cubicBezTo>
                  <a:cubicBezTo>
                    <a:pt x="9675" y="9078"/>
                    <a:pt x="10390" y="11987"/>
                    <a:pt x="11452" y="14688"/>
                  </a:cubicBezTo>
                  <a:cubicBezTo>
                    <a:pt x="12514" y="17413"/>
                    <a:pt x="14246" y="20183"/>
                    <a:pt x="17016" y="21037"/>
                  </a:cubicBezTo>
                  <a:cubicBezTo>
                    <a:pt x="19186" y="21707"/>
                    <a:pt x="21634" y="21106"/>
                    <a:pt x="23758" y="22007"/>
                  </a:cubicBezTo>
                  <a:cubicBezTo>
                    <a:pt x="26228" y="23046"/>
                    <a:pt x="27452" y="25770"/>
                    <a:pt x="29183" y="27802"/>
                  </a:cubicBezTo>
                  <a:cubicBezTo>
                    <a:pt x="30568" y="29418"/>
                    <a:pt x="32369" y="30618"/>
                    <a:pt x="34378" y="31357"/>
                  </a:cubicBezTo>
                  <a:lnTo>
                    <a:pt x="34401" y="31357"/>
                  </a:lnTo>
                  <a:cubicBezTo>
                    <a:pt x="35140" y="31611"/>
                    <a:pt x="35925" y="31819"/>
                    <a:pt x="36733" y="31934"/>
                  </a:cubicBezTo>
                  <a:lnTo>
                    <a:pt x="38187" y="28633"/>
                  </a:lnTo>
                  <a:cubicBezTo>
                    <a:pt x="35255" y="28240"/>
                    <a:pt x="32531" y="26740"/>
                    <a:pt x="30615" y="24477"/>
                  </a:cubicBezTo>
                  <a:cubicBezTo>
                    <a:pt x="28860" y="22422"/>
                    <a:pt x="27683" y="19721"/>
                    <a:pt x="25189" y="18682"/>
                  </a:cubicBezTo>
                  <a:cubicBezTo>
                    <a:pt x="23111" y="17805"/>
                    <a:pt x="20641" y="18428"/>
                    <a:pt x="18471" y="17736"/>
                  </a:cubicBezTo>
                  <a:cubicBezTo>
                    <a:pt x="15700" y="16858"/>
                    <a:pt x="14015" y="13973"/>
                    <a:pt x="12953" y="11271"/>
                  </a:cubicBezTo>
                  <a:cubicBezTo>
                    <a:pt x="11891" y="8547"/>
                    <a:pt x="11175" y="5638"/>
                    <a:pt x="9328" y="3376"/>
                  </a:cubicBezTo>
                  <a:cubicBezTo>
                    <a:pt x="7544" y="1209"/>
                    <a:pt x="4705" y="0"/>
                    <a:pt x="18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74"/>
            <p:cNvSpPr/>
            <p:nvPr/>
          </p:nvSpPr>
          <p:spPr>
            <a:xfrm>
              <a:off x="4920360" y="2506004"/>
              <a:ext cx="740357" cy="626043"/>
            </a:xfrm>
            <a:custGeom>
              <a:avLst/>
              <a:gdLst/>
              <a:ahLst/>
              <a:cxnLst/>
              <a:rect l="l" t="t" r="r" b="b"/>
              <a:pathLst>
                <a:path w="37933" h="32076" extrusionOk="0">
                  <a:moveTo>
                    <a:pt x="1576" y="1"/>
                  </a:moveTo>
                  <a:cubicBezTo>
                    <a:pt x="1451" y="1"/>
                    <a:pt x="1326" y="3"/>
                    <a:pt x="1201" y="8"/>
                  </a:cubicBezTo>
                  <a:lnTo>
                    <a:pt x="1155" y="100"/>
                  </a:lnTo>
                  <a:lnTo>
                    <a:pt x="70" y="3148"/>
                  </a:lnTo>
                  <a:lnTo>
                    <a:pt x="0" y="3286"/>
                  </a:lnTo>
                  <a:cubicBezTo>
                    <a:pt x="2840" y="3332"/>
                    <a:pt x="5657" y="4625"/>
                    <a:pt x="7481" y="6819"/>
                  </a:cubicBezTo>
                  <a:cubicBezTo>
                    <a:pt x="9351" y="9058"/>
                    <a:pt x="10089" y="12013"/>
                    <a:pt x="11151" y="14714"/>
                  </a:cubicBezTo>
                  <a:cubicBezTo>
                    <a:pt x="12237" y="17439"/>
                    <a:pt x="13945" y="20232"/>
                    <a:pt x="16739" y="21110"/>
                  </a:cubicBezTo>
                  <a:cubicBezTo>
                    <a:pt x="18909" y="21802"/>
                    <a:pt x="21402" y="21179"/>
                    <a:pt x="23503" y="22079"/>
                  </a:cubicBezTo>
                  <a:cubicBezTo>
                    <a:pt x="25973" y="23141"/>
                    <a:pt x="27197" y="25865"/>
                    <a:pt x="28952" y="27920"/>
                  </a:cubicBezTo>
                  <a:cubicBezTo>
                    <a:pt x="30868" y="30137"/>
                    <a:pt x="33569" y="31637"/>
                    <a:pt x="36455" y="32076"/>
                  </a:cubicBezTo>
                  <a:lnTo>
                    <a:pt x="37933" y="28751"/>
                  </a:lnTo>
                  <a:cubicBezTo>
                    <a:pt x="37125" y="28636"/>
                    <a:pt x="36340" y="28428"/>
                    <a:pt x="35601" y="28105"/>
                  </a:cubicBezTo>
                  <a:lnTo>
                    <a:pt x="35555" y="28105"/>
                  </a:lnTo>
                  <a:cubicBezTo>
                    <a:pt x="33569" y="27389"/>
                    <a:pt x="31791" y="26189"/>
                    <a:pt x="30429" y="24596"/>
                  </a:cubicBezTo>
                  <a:cubicBezTo>
                    <a:pt x="28675" y="22541"/>
                    <a:pt x="27451" y="19794"/>
                    <a:pt x="24981" y="18755"/>
                  </a:cubicBezTo>
                  <a:cubicBezTo>
                    <a:pt x="22857" y="17877"/>
                    <a:pt x="20409" y="18478"/>
                    <a:pt x="18216" y="17785"/>
                  </a:cubicBezTo>
                  <a:cubicBezTo>
                    <a:pt x="15423" y="16908"/>
                    <a:pt x="13737" y="13999"/>
                    <a:pt x="12675" y="11298"/>
                  </a:cubicBezTo>
                  <a:cubicBezTo>
                    <a:pt x="11590" y="8573"/>
                    <a:pt x="10851" y="5641"/>
                    <a:pt x="9004" y="3379"/>
                  </a:cubicBezTo>
                  <a:cubicBezTo>
                    <a:pt x="7214" y="1235"/>
                    <a:pt x="4387" y="1"/>
                    <a:pt x="15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74"/>
            <p:cNvSpPr/>
            <p:nvPr/>
          </p:nvSpPr>
          <p:spPr>
            <a:xfrm>
              <a:off x="4897837" y="2567874"/>
              <a:ext cx="735400" cy="625907"/>
            </a:xfrm>
            <a:custGeom>
              <a:avLst/>
              <a:gdLst/>
              <a:ahLst/>
              <a:cxnLst/>
              <a:rect l="l" t="t" r="r" b="b"/>
              <a:pathLst>
                <a:path w="37679" h="32069" extrusionOk="0">
                  <a:moveTo>
                    <a:pt x="1201" y="1"/>
                  </a:moveTo>
                  <a:lnTo>
                    <a:pt x="1131" y="162"/>
                  </a:lnTo>
                  <a:lnTo>
                    <a:pt x="162" y="2887"/>
                  </a:lnTo>
                  <a:lnTo>
                    <a:pt x="0" y="3325"/>
                  </a:lnTo>
                  <a:cubicBezTo>
                    <a:pt x="2724" y="3441"/>
                    <a:pt x="5379" y="4711"/>
                    <a:pt x="7111" y="6812"/>
                  </a:cubicBezTo>
                  <a:cubicBezTo>
                    <a:pt x="8981" y="9074"/>
                    <a:pt x="9697" y="12006"/>
                    <a:pt x="10782" y="14730"/>
                  </a:cubicBezTo>
                  <a:cubicBezTo>
                    <a:pt x="11867" y="17432"/>
                    <a:pt x="13575" y="20248"/>
                    <a:pt x="16369" y="21102"/>
                  </a:cubicBezTo>
                  <a:cubicBezTo>
                    <a:pt x="18539" y="21795"/>
                    <a:pt x="21009" y="21195"/>
                    <a:pt x="23133" y="22095"/>
                  </a:cubicBezTo>
                  <a:cubicBezTo>
                    <a:pt x="25604" y="23157"/>
                    <a:pt x="26827" y="25858"/>
                    <a:pt x="28582" y="27913"/>
                  </a:cubicBezTo>
                  <a:cubicBezTo>
                    <a:pt x="30521" y="30176"/>
                    <a:pt x="33292" y="31676"/>
                    <a:pt x="36201" y="32069"/>
                  </a:cubicBezTo>
                  <a:lnTo>
                    <a:pt x="37678" y="28744"/>
                  </a:lnTo>
                  <a:cubicBezTo>
                    <a:pt x="34746" y="28352"/>
                    <a:pt x="31976" y="26851"/>
                    <a:pt x="30013" y="24589"/>
                  </a:cubicBezTo>
                  <a:cubicBezTo>
                    <a:pt x="28259" y="22557"/>
                    <a:pt x="27058" y="19810"/>
                    <a:pt x="24565" y="18771"/>
                  </a:cubicBezTo>
                  <a:cubicBezTo>
                    <a:pt x="22464" y="17870"/>
                    <a:pt x="20017" y="18471"/>
                    <a:pt x="17823" y="17778"/>
                  </a:cubicBezTo>
                  <a:cubicBezTo>
                    <a:pt x="15007" y="16924"/>
                    <a:pt x="13344" y="14015"/>
                    <a:pt x="12282" y="11290"/>
                  </a:cubicBezTo>
                  <a:cubicBezTo>
                    <a:pt x="11174" y="8589"/>
                    <a:pt x="10458" y="5634"/>
                    <a:pt x="8612" y="3395"/>
                  </a:cubicBezTo>
                  <a:cubicBezTo>
                    <a:pt x="6857" y="1225"/>
                    <a:pt x="4017" y="47"/>
                    <a:pt x="1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74"/>
            <p:cNvSpPr/>
            <p:nvPr/>
          </p:nvSpPr>
          <p:spPr>
            <a:xfrm>
              <a:off x="4878905" y="2624202"/>
              <a:ext cx="729545" cy="626356"/>
            </a:xfrm>
            <a:custGeom>
              <a:avLst/>
              <a:gdLst/>
              <a:ahLst/>
              <a:cxnLst/>
              <a:rect l="l" t="t" r="r" b="b"/>
              <a:pathLst>
                <a:path w="37379" h="32092" extrusionOk="0">
                  <a:moveTo>
                    <a:pt x="1178" y="1"/>
                  </a:moveTo>
                  <a:lnTo>
                    <a:pt x="1039" y="439"/>
                  </a:lnTo>
                  <a:lnTo>
                    <a:pt x="601" y="1686"/>
                  </a:lnTo>
                  <a:lnTo>
                    <a:pt x="0" y="3348"/>
                  </a:lnTo>
                  <a:cubicBezTo>
                    <a:pt x="2563" y="3556"/>
                    <a:pt x="5080" y="4826"/>
                    <a:pt x="6719" y="6811"/>
                  </a:cubicBezTo>
                  <a:cubicBezTo>
                    <a:pt x="8589" y="9074"/>
                    <a:pt x="9304" y="12006"/>
                    <a:pt x="10390" y="14730"/>
                  </a:cubicBezTo>
                  <a:cubicBezTo>
                    <a:pt x="11475" y="17432"/>
                    <a:pt x="13183" y="20248"/>
                    <a:pt x="15977" y="21102"/>
                  </a:cubicBezTo>
                  <a:cubicBezTo>
                    <a:pt x="18147" y="21795"/>
                    <a:pt x="20617" y="21195"/>
                    <a:pt x="22741" y="22095"/>
                  </a:cubicBezTo>
                  <a:cubicBezTo>
                    <a:pt x="25212" y="23157"/>
                    <a:pt x="26435" y="25858"/>
                    <a:pt x="28190" y="27913"/>
                  </a:cubicBezTo>
                  <a:cubicBezTo>
                    <a:pt x="30129" y="30199"/>
                    <a:pt x="32923" y="31699"/>
                    <a:pt x="35901" y="32092"/>
                  </a:cubicBezTo>
                  <a:lnTo>
                    <a:pt x="37378" y="28790"/>
                  </a:lnTo>
                  <a:cubicBezTo>
                    <a:pt x="34400" y="28375"/>
                    <a:pt x="31607" y="26874"/>
                    <a:pt x="29667" y="24589"/>
                  </a:cubicBezTo>
                  <a:cubicBezTo>
                    <a:pt x="27913" y="22557"/>
                    <a:pt x="26689" y="19809"/>
                    <a:pt x="24219" y="18771"/>
                  </a:cubicBezTo>
                  <a:cubicBezTo>
                    <a:pt x="22095" y="17870"/>
                    <a:pt x="19648" y="18470"/>
                    <a:pt x="17454" y="17778"/>
                  </a:cubicBezTo>
                  <a:cubicBezTo>
                    <a:pt x="14661" y="16924"/>
                    <a:pt x="12975" y="14015"/>
                    <a:pt x="11913" y="11290"/>
                  </a:cubicBezTo>
                  <a:cubicBezTo>
                    <a:pt x="10805" y="8589"/>
                    <a:pt x="10089" y="5634"/>
                    <a:pt x="8242" y="3395"/>
                  </a:cubicBezTo>
                  <a:cubicBezTo>
                    <a:pt x="6557" y="1317"/>
                    <a:pt x="3856" y="116"/>
                    <a:pt x="11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74"/>
            <p:cNvSpPr/>
            <p:nvPr/>
          </p:nvSpPr>
          <p:spPr>
            <a:xfrm>
              <a:off x="4534187" y="2184414"/>
              <a:ext cx="520922" cy="1467189"/>
            </a:xfrm>
            <a:custGeom>
              <a:avLst/>
              <a:gdLst/>
              <a:ahLst/>
              <a:cxnLst/>
              <a:rect l="l" t="t" r="r" b="b"/>
              <a:pathLst>
                <a:path w="26690" h="75173" fill="none" extrusionOk="0">
                  <a:moveTo>
                    <a:pt x="1" y="75172"/>
                  </a:moveTo>
                  <a:lnTo>
                    <a:pt x="26689" y="1"/>
                  </a:lnTo>
                </a:path>
              </a:pathLst>
            </a:custGeom>
            <a:solidFill>
              <a:schemeClr val="accent5"/>
            </a:solidFill>
            <a:ln w="109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6" name="Google Shape;4756;p74"/>
          <p:cNvGrpSpPr/>
          <p:nvPr/>
        </p:nvGrpSpPr>
        <p:grpSpPr>
          <a:xfrm>
            <a:off x="6301496" y="2595906"/>
            <a:ext cx="1572174" cy="2320182"/>
            <a:chOff x="5638175" y="2221360"/>
            <a:chExt cx="1572174" cy="2320182"/>
          </a:xfrm>
        </p:grpSpPr>
        <p:sp>
          <p:nvSpPr>
            <p:cNvPr id="4757" name="Google Shape;4757;p74"/>
            <p:cNvSpPr/>
            <p:nvPr/>
          </p:nvSpPr>
          <p:spPr>
            <a:xfrm>
              <a:off x="6132026" y="2810828"/>
              <a:ext cx="442969" cy="256343"/>
            </a:xfrm>
            <a:custGeom>
              <a:avLst/>
              <a:gdLst/>
              <a:ahLst/>
              <a:cxnLst/>
              <a:rect l="l" t="t" r="r" b="b"/>
              <a:pathLst>
                <a:path w="22696" h="13134" extrusionOk="0">
                  <a:moveTo>
                    <a:pt x="4047" y="1"/>
                  </a:moveTo>
                  <a:cubicBezTo>
                    <a:pt x="3558" y="1"/>
                    <a:pt x="3055" y="111"/>
                    <a:pt x="2540" y="366"/>
                  </a:cubicBezTo>
                  <a:cubicBezTo>
                    <a:pt x="232" y="1521"/>
                    <a:pt x="1" y="4453"/>
                    <a:pt x="1455" y="6323"/>
                  </a:cubicBezTo>
                  <a:cubicBezTo>
                    <a:pt x="1501" y="6415"/>
                    <a:pt x="1594" y="6484"/>
                    <a:pt x="1663" y="6577"/>
                  </a:cubicBezTo>
                  <a:cubicBezTo>
                    <a:pt x="2517" y="7523"/>
                    <a:pt x="2425" y="9116"/>
                    <a:pt x="3372" y="9994"/>
                  </a:cubicBezTo>
                  <a:cubicBezTo>
                    <a:pt x="4316" y="10826"/>
                    <a:pt x="5293" y="11003"/>
                    <a:pt x="6357" y="11003"/>
                  </a:cubicBezTo>
                  <a:cubicBezTo>
                    <a:pt x="6829" y="11003"/>
                    <a:pt x="7317" y="10968"/>
                    <a:pt x="7827" y="10940"/>
                  </a:cubicBezTo>
                  <a:cubicBezTo>
                    <a:pt x="8036" y="10929"/>
                    <a:pt x="8230" y="10924"/>
                    <a:pt x="8414" y="10924"/>
                  </a:cubicBezTo>
                  <a:cubicBezTo>
                    <a:pt x="9794" y="10924"/>
                    <a:pt x="10546" y="11232"/>
                    <a:pt x="11891" y="11864"/>
                  </a:cubicBezTo>
                  <a:cubicBezTo>
                    <a:pt x="12476" y="12140"/>
                    <a:pt x="13075" y="12255"/>
                    <a:pt x="13672" y="12255"/>
                  </a:cubicBezTo>
                  <a:cubicBezTo>
                    <a:pt x="14819" y="12255"/>
                    <a:pt x="15961" y="11834"/>
                    <a:pt x="16993" y="11333"/>
                  </a:cubicBezTo>
                  <a:cubicBezTo>
                    <a:pt x="17261" y="11216"/>
                    <a:pt x="17638" y="11134"/>
                    <a:pt x="18107" y="11134"/>
                  </a:cubicBezTo>
                  <a:cubicBezTo>
                    <a:pt x="19215" y="11134"/>
                    <a:pt x="20830" y="11592"/>
                    <a:pt x="22695" y="13133"/>
                  </a:cubicBezTo>
                  <a:lnTo>
                    <a:pt x="22695" y="4845"/>
                  </a:lnTo>
                  <a:cubicBezTo>
                    <a:pt x="22065" y="5152"/>
                    <a:pt x="21437" y="5285"/>
                    <a:pt x="20818" y="5285"/>
                  </a:cubicBezTo>
                  <a:cubicBezTo>
                    <a:pt x="19806" y="5285"/>
                    <a:pt x="18816" y="4928"/>
                    <a:pt x="17870" y="4383"/>
                  </a:cubicBezTo>
                  <a:cubicBezTo>
                    <a:pt x="17165" y="3990"/>
                    <a:pt x="16428" y="3868"/>
                    <a:pt x="15680" y="3868"/>
                  </a:cubicBezTo>
                  <a:cubicBezTo>
                    <a:pt x="14476" y="3868"/>
                    <a:pt x="13242" y="4183"/>
                    <a:pt x="12063" y="4183"/>
                  </a:cubicBezTo>
                  <a:cubicBezTo>
                    <a:pt x="11099" y="4183"/>
                    <a:pt x="10172" y="3972"/>
                    <a:pt x="9328" y="3206"/>
                  </a:cubicBezTo>
                  <a:cubicBezTo>
                    <a:pt x="7877" y="1903"/>
                    <a:pt x="6080" y="1"/>
                    <a:pt x="4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74"/>
            <p:cNvSpPr/>
            <p:nvPr/>
          </p:nvSpPr>
          <p:spPr>
            <a:xfrm>
              <a:off x="6130680" y="2929709"/>
              <a:ext cx="184323" cy="158931"/>
            </a:xfrm>
            <a:custGeom>
              <a:avLst/>
              <a:gdLst/>
              <a:ahLst/>
              <a:cxnLst/>
              <a:rect l="l" t="t" r="r" b="b"/>
              <a:pathLst>
                <a:path w="9444" h="8143" extrusionOk="0">
                  <a:moveTo>
                    <a:pt x="5842" y="1"/>
                  </a:moveTo>
                  <a:lnTo>
                    <a:pt x="3579" y="1617"/>
                  </a:lnTo>
                  <a:lnTo>
                    <a:pt x="2217" y="809"/>
                  </a:lnTo>
                  <a:lnTo>
                    <a:pt x="2217" y="809"/>
                  </a:lnTo>
                  <a:cubicBezTo>
                    <a:pt x="2240" y="1501"/>
                    <a:pt x="2240" y="3810"/>
                    <a:pt x="1894" y="4364"/>
                  </a:cubicBezTo>
                  <a:cubicBezTo>
                    <a:pt x="1686" y="4664"/>
                    <a:pt x="1478" y="4988"/>
                    <a:pt x="1247" y="5311"/>
                  </a:cubicBezTo>
                  <a:cubicBezTo>
                    <a:pt x="947" y="5796"/>
                    <a:pt x="555" y="6280"/>
                    <a:pt x="1" y="6442"/>
                  </a:cubicBezTo>
                  <a:cubicBezTo>
                    <a:pt x="832" y="7504"/>
                    <a:pt x="2217" y="8012"/>
                    <a:pt x="3533" y="8058"/>
                  </a:cubicBezTo>
                  <a:cubicBezTo>
                    <a:pt x="4110" y="8068"/>
                    <a:pt x="5133" y="8142"/>
                    <a:pt x="6177" y="8142"/>
                  </a:cubicBezTo>
                  <a:cubicBezTo>
                    <a:pt x="7555" y="8142"/>
                    <a:pt x="8970" y="8013"/>
                    <a:pt x="9443" y="7435"/>
                  </a:cubicBezTo>
                  <a:cubicBezTo>
                    <a:pt x="7435" y="6119"/>
                    <a:pt x="5588" y="1594"/>
                    <a:pt x="5842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74"/>
            <p:cNvSpPr/>
            <p:nvPr/>
          </p:nvSpPr>
          <p:spPr>
            <a:xfrm>
              <a:off x="6158160" y="2828335"/>
              <a:ext cx="85194" cy="144664"/>
            </a:xfrm>
            <a:custGeom>
              <a:avLst/>
              <a:gdLst/>
              <a:ahLst/>
              <a:cxnLst/>
              <a:rect l="l" t="t" r="r" b="b"/>
              <a:pathLst>
                <a:path w="4365" h="7412" extrusionOk="0">
                  <a:moveTo>
                    <a:pt x="2171" y="0"/>
                  </a:moveTo>
                  <a:cubicBezTo>
                    <a:pt x="971" y="0"/>
                    <a:pt x="1" y="970"/>
                    <a:pt x="1" y="2170"/>
                  </a:cubicBezTo>
                  <a:lnTo>
                    <a:pt x="1" y="5287"/>
                  </a:lnTo>
                  <a:cubicBezTo>
                    <a:pt x="1" y="5403"/>
                    <a:pt x="1" y="5472"/>
                    <a:pt x="24" y="5564"/>
                  </a:cubicBezTo>
                  <a:cubicBezTo>
                    <a:pt x="116" y="6257"/>
                    <a:pt x="532" y="6834"/>
                    <a:pt x="1109" y="7157"/>
                  </a:cubicBezTo>
                  <a:cubicBezTo>
                    <a:pt x="1271" y="7250"/>
                    <a:pt x="1409" y="7296"/>
                    <a:pt x="1548" y="7319"/>
                  </a:cubicBezTo>
                  <a:cubicBezTo>
                    <a:pt x="1755" y="7388"/>
                    <a:pt x="1963" y="7411"/>
                    <a:pt x="2194" y="7411"/>
                  </a:cubicBezTo>
                  <a:cubicBezTo>
                    <a:pt x="2471" y="7411"/>
                    <a:pt x="2725" y="7365"/>
                    <a:pt x="3002" y="7273"/>
                  </a:cubicBezTo>
                  <a:cubicBezTo>
                    <a:pt x="3787" y="6949"/>
                    <a:pt x="4364" y="6164"/>
                    <a:pt x="4364" y="5287"/>
                  </a:cubicBezTo>
                  <a:lnTo>
                    <a:pt x="4364" y="2170"/>
                  </a:lnTo>
                  <a:cubicBezTo>
                    <a:pt x="4364" y="1547"/>
                    <a:pt x="4110" y="1039"/>
                    <a:pt x="3741" y="624"/>
                  </a:cubicBezTo>
                  <a:cubicBezTo>
                    <a:pt x="3325" y="231"/>
                    <a:pt x="2794" y="0"/>
                    <a:pt x="2171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74"/>
            <p:cNvSpPr/>
            <p:nvPr/>
          </p:nvSpPr>
          <p:spPr>
            <a:xfrm>
              <a:off x="6235664" y="2899515"/>
              <a:ext cx="32926" cy="32926"/>
            </a:xfrm>
            <a:custGeom>
              <a:avLst/>
              <a:gdLst/>
              <a:ahLst/>
              <a:cxnLst/>
              <a:rect l="l" t="t" r="r" b="b"/>
              <a:pathLst>
                <a:path w="1687" h="1687" extrusionOk="0">
                  <a:moveTo>
                    <a:pt x="832" y="1"/>
                  </a:moveTo>
                  <a:cubicBezTo>
                    <a:pt x="370" y="1"/>
                    <a:pt x="1" y="393"/>
                    <a:pt x="1" y="855"/>
                  </a:cubicBezTo>
                  <a:cubicBezTo>
                    <a:pt x="1" y="1317"/>
                    <a:pt x="370" y="1686"/>
                    <a:pt x="832" y="1686"/>
                  </a:cubicBezTo>
                  <a:cubicBezTo>
                    <a:pt x="1294" y="1686"/>
                    <a:pt x="1686" y="1317"/>
                    <a:pt x="1686" y="855"/>
                  </a:cubicBezTo>
                  <a:cubicBezTo>
                    <a:pt x="1686" y="393"/>
                    <a:pt x="1294" y="1"/>
                    <a:pt x="832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74"/>
            <p:cNvSpPr/>
            <p:nvPr/>
          </p:nvSpPr>
          <p:spPr>
            <a:xfrm>
              <a:off x="6164015" y="2891865"/>
              <a:ext cx="24807" cy="7670"/>
            </a:xfrm>
            <a:custGeom>
              <a:avLst/>
              <a:gdLst/>
              <a:ahLst/>
              <a:cxnLst/>
              <a:rect l="l" t="t" r="r" b="b"/>
              <a:pathLst>
                <a:path w="1271" h="393" extrusionOk="0">
                  <a:moveTo>
                    <a:pt x="624" y="0"/>
                  </a:moveTo>
                  <a:cubicBezTo>
                    <a:pt x="532" y="0"/>
                    <a:pt x="417" y="0"/>
                    <a:pt x="324" y="24"/>
                  </a:cubicBezTo>
                  <a:cubicBezTo>
                    <a:pt x="163" y="93"/>
                    <a:pt x="1" y="139"/>
                    <a:pt x="1" y="208"/>
                  </a:cubicBezTo>
                  <a:cubicBezTo>
                    <a:pt x="1" y="278"/>
                    <a:pt x="186" y="347"/>
                    <a:pt x="393" y="370"/>
                  </a:cubicBezTo>
                  <a:cubicBezTo>
                    <a:pt x="463" y="393"/>
                    <a:pt x="555" y="393"/>
                    <a:pt x="647" y="393"/>
                  </a:cubicBezTo>
                  <a:lnTo>
                    <a:pt x="878" y="393"/>
                  </a:lnTo>
                  <a:cubicBezTo>
                    <a:pt x="1109" y="370"/>
                    <a:pt x="1271" y="324"/>
                    <a:pt x="1271" y="231"/>
                  </a:cubicBezTo>
                  <a:cubicBezTo>
                    <a:pt x="1271" y="139"/>
                    <a:pt x="1132" y="93"/>
                    <a:pt x="901" y="24"/>
                  </a:cubicBezTo>
                  <a:cubicBezTo>
                    <a:pt x="809" y="0"/>
                    <a:pt x="694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74"/>
            <p:cNvSpPr/>
            <p:nvPr/>
          </p:nvSpPr>
          <p:spPr>
            <a:xfrm>
              <a:off x="6169441" y="2892313"/>
              <a:ext cx="13975" cy="7221"/>
            </a:xfrm>
            <a:custGeom>
              <a:avLst/>
              <a:gdLst/>
              <a:ahLst/>
              <a:cxnLst/>
              <a:rect l="l" t="t" r="r" b="b"/>
              <a:pathLst>
                <a:path w="716" h="370" extrusionOk="0">
                  <a:moveTo>
                    <a:pt x="346" y="1"/>
                  </a:moveTo>
                  <a:cubicBezTo>
                    <a:pt x="254" y="1"/>
                    <a:pt x="139" y="1"/>
                    <a:pt x="46" y="47"/>
                  </a:cubicBezTo>
                  <a:cubicBezTo>
                    <a:pt x="23" y="70"/>
                    <a:pt x="0" y="116"/>
                    <a:pt x="0" y="185"/>
                  </a:cubicBezTo>
                  <a:cubicBezTo>
                    <a:pt x="23" y="231"/>
                    <a:pt x="46" y="301"/>
                    <a:pt x="115" y="347"/>
                  </a:cubicBezTo>
                  <a:cubicBezTo>
                    <a:pt x="185" y="370"/>
                    <a:pt x="277" y="370"/>
                    <a:pt x="369" y="370"/>
                  </a:cubicBezTo>
                  <a:lnTo>
                    <a:pt x="600" y="370"/>
                  </a:lnTo>
                  <a:cubicBezTo>
                    <a:pt x="693" y="324"/>
                    <a:pt x="716" y="278"/>
                    <a:pt x="716" y="185"/>
                  </a:cubicBezTo>
                  <a:cubicBezTo>
                    <a:pt x="716" y="116"/>
                    <a:pt x="693" y="93"/>
                    <a:pt x="623" y="47"/>
                  </a:cubicBezTo>
                  <a:cubicBezTo>
                    <a:pt x="531" y="1"/>
                    <a:pt x="416" y="1"/>
                    <a:pt x="346" y="1"/>
                  </a:cubicBezTo>
                  <a:close/>
                </a:path>
              </a:pathLst>
            </a:custGeom>
            <a:solidFill>
              <a:srgbClr val="2F1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74"/>
            <p:cNvSpPr/>
            <p:nvPr/>
          </p:nvSpPr>
          <p:spPr>
            <a:xfrm>
              <a:off x="6194658" y="2892313"/>
              <a:ext cx="24807" cy="8139"/>
            </a:xfrm>
            <a:custGeom>
              <a:avLst/>
              <a:gdLst/>
              <a:ahLst/>
              <a:cxnLst/>
              <a:rect l="l" t="t" r="r" b="b"/>
              <a:pathLst>
                <a:path w="1271" h="417" extrusionOk="0">
                  <a:moveTo>
                    <a:pt x="601" y="1"/>
                  </a:moveTo>
                  <a:cubicBezTo>
                    <a:pt x="509" y="1"/>
                    <a:pt x="393" y="1"/>
                    <a:pt x="324" y="47"/>
                  </a:cubicBezTo>
                  <a:cubicBezTo>
                    <a:pt x="139" y="93"/>
                    <a:pt x="1" y="162"/>
                    <a:pt x="1" y="208"/>
                  </a:cubicBezTo>
                  <a:cubicBezTo>
                    <a:pt x="1" y="301"/>
                    <a:pt x="163" y="347"/>
                    <a:pt x="370" y="370"/>
                  </a:cubicBezTo>
                  <a:cubicBezTo>
                    <a:pt x="463" y="416"/>
                    <a:pt x="555" y="416"/>
                    <a:pt x="624" y="416"/>
                  </a:cubicBezTo>
                  <a:lnTo>
                    <a:pt x="855" y="416"/>
                  </a:lnTo>
                  <a:cubicBezTo>
                    <a:pt x="1086" y="370"/>
                    <a:pt x="1271" y="324"/>
                    <a:pt x="1271" y="231"/>
                  </a:cubicBezTo>
                  <a:cubicBezTo>
                    <a:pt x="1271" y="162"/>
                    <a:pt x="1132" y="93"/>
                    <a:pt x="901" y="47"/>
                  </a:cubicBezTo>
                  <a:cubicBezTo>
                    <a:pt x="809" y="1"/>
                    <a:pt x="694" y="1"/>
                    <a:pt x="6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74"/>
            <p:cNvSpPr/>
            <p:nvPr/>
          </p:nvSpPr>
          <p:spPr>
            <a:xfrm>
              <a:off x="6199615" y="2893211"/>
              <a:ext cx="13994" cy="7241"/>
            </a:xfrm>
            <a:custGeom>
              <a:avLst/>
              <a:gdLst/>
              <a:ahLst/>
              <a:cxnLst/>
              <a:rect l="l" t="t" r="r" b="b"/>
              <a:pathLst>
                <a:path w="717" h="371" extrusionOk="0">
                  <a:moveTo>
                    <a:pt x="347" y="1"/>
                  </a:moveTo>
                  <a:cubicBezTo>
                    <a:pt x="255" y="1"/>
                    <a:pt x="139" y="1"/>
                    <a:pt x="70" y="24"/>
                  </a:cubicBezTo>
                  <a:cubicBezTo>
                    <a:pt x="24" y="47"/>
                    <a:pt x="1" y="116"/>
                    <a:pt x="1" y="162"/>
                  </a:cubicBezTo>
                  <a:cubicBezTo>
                    <a:pt x="24" y="209"/>
                    <a:pt x="70" y="278"/>
                    <a:pt x="116" y="324"/>
                  </a:cubicBezTo>
                  <a:cubicBezTo>
                    <a:pt x="209" y="370"/>
                    <a:pt x="301" y="370"/>
                    <a:pt x="370" y="370"/>
                  </a:cubicBezTo>
                  <a:lnTo>
                    <a:pt x="601" y="370"/>
                  </a:lnTo>
                  <a:cubicBezTo>
                    <a:pt x="693" y="301"/>
                    <a:pt x="717" y="255"/>
                    <a:pt x="717" y="162"/>
                  </a:cubicBezTo>
                  <a:cubicBezTo>
                    <a:pt x="717" y="116"/>
                    <a:pt x="693" y="47"/>
                    <a:pt x="647" y="24"/>
                  </a:cubicBezTo>
                  <a:cubicBezTo>
                    <a:pt x="555" y="1"/>
                    <a:pt x="440" y="1"/>
                    <a:pt x="347" y="1"/>
                  </a:cubicBezTo>
                  <a:close/>
                </a:path>
              </a:pathLst>
            </a:custGeom>
            <a:solidFill>
              <a:srgbClr val="2F1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74"/>
            <p:cNvSpPr/>
            <p:nvPr/>
          </p:nvSpPr>
          <p:spPr>
            <a:xfrm>
              <a:off x="6197820" y="2885111"/>
              <a:ext cx="14443" cy="3611"/>
            </a:xfrm>
            <a:custGeom>
              <a:avLst/>
              <a:gdLst/>
              <a:ahLst/>
              <a:cxnLst/>
              <a:rect l="l" t="t" r="r" b="b"/>
              <a:pathLst>
                <a:path w="740" h="185" fill="none" extrusionOk="0">
                  <a:moveTo>
                    <a:pt x="1" y="93"/>
                  </a:moveTo>
                  <a:cubicBezTo>
                    <a:pt x="231" y="0"/>
                    <a:pt x="532" y="23"/>
                    <a:pt x="739" y="185"/>
                  </a:cubicBezTo>
                </a:path>
              </a:pathLst>
            </a:custGeom>
            <a:noFill/>
            <a:ln w="1725" cap="rnd" cmpd="sng">
              <a:solidFill>
                <a:srgbClr val="4E2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74"/>
            <p:cNvSpPr/>
            <p:nvPr/>
          </p:nvSpPr>
          <p:spPr>
            <a:xfrm>
              <a:off x="6165382" y="2884663"/>
              <a:ext cx="13975" cy="3611"/>
            </a:xfrm>
            <a:custGeom>
              <a:avLst/>
              <a:gdLst/>
              <a:ahLst/>
              <a:cxnLst/>
              <a:rect l="l" t="t" r="r" b="b"/>
              <a:pathLst>
                <a:path w="716" h="185" fill="none" extrusionOk="0">
                  <a:moveTo>
                    <a:pt x="0" y="185"/>
                  </a:moveTo>
                  <a:cubicBezTo>
                    <a:pt x="208" y="46"/>
                    <a:pt x="485" y="0"/>
                    <a:pt x="716" y="46"/>
                  </a:cubicBezTo>
                </a:path>
              </a:pathLst>
            </a:custGeom>
            <a:noFill/>
            <a:ln w="1725" cap="rnd" cmpd="sng">
              <a:solidFill>
                <a:srgbClr val="4E2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74"/>
            <p:cNvSpPr/>
            <p:nvPr/>
          </p:nvSpPr>
          <p:spPr>
            <a:xfrm>
              <a:off x="6182050" y="2910348"/>
              <a:ext cx="21645" cy="11281"/>
            </a:xfrm>
            <a:custGeom>
              <a:avLst/>
              <a:gdLst/>
              <a:ahLst/>
              <a:cxnLst/>
              <a:rect l="l" t="t" r="r" b="b"/>
              <a:pathLst>
                <a:path w="1109" h="578" extrusionOk="0">
                  <a:moveTo>
                    <a:pt x="0" y="0"/>
                  </a:moveTo>
                  <a:lnTo>
                    <a:pt x="0" y="69"/>
                  </a:lnTo>
                  <a:cubicBezTo>
                    <a:pt x="0" y="346"/>
                    <a:pt x="231" y="577"/>
                    <a:pt x="555" y="577"/>
                  </a:cubicBezTo>
                  <a:cubicBezTo>
                    <a:pt x="855" y="577"/>
                    <a:pt x="1109" y="346"/>
                    <a:pt x="1109" y="69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74"/>
            <p:cNvSpPr/>
            <p:nvPr/>
          </p:nvSpPr>
          <p:spPr>
            <a:xfrm>
              <a:off x="6183845" y="2903126"/>
              <a:ext cx="13994" cy="2732"/>
            </a:xfrm>
            <a:custGeom>
              <a:avLst/>
              <a:gdLst/>
              <a:ahLst/>
              <a:cxnLst/>
              <a:rect l="l" t="t" r="r" b="b"/>
              <a:pathLst>
                <a:path w="717" h="140" fill="none" extrusionOk="0">
                  <a:moveTo>
                    <a:pt x="717" y="1"/>
                  </a:moveTo>
                  <a:lnTo>
                    <a:pt x="324" y="139"/>
                  </a:lnTo>
                  <a:lnTo>
                    <a:pt x="1" y="1"/>
                  </a:lnTo>
                </a:path>
              </a:pathLst>
            </a:custGeom>
            <a:noFill/>
            <a:ln w="1725" cap="rnd" cmpd="sng">
              <a:solidFill>
                <a:srgbClr val="4E26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74"/>
            <p:cNvSpPr/>
            <p:nvPr/>
          </p:nvSpPr>
          <p:spPr>
            <a:xfrm>
              <a:off x="5998195" y="2991443"/>
              <a:ext cx="428546" cy="384846"/>
            </a:xfrm>
            <a:custGeom>
              <a:avLst/>
              <a:gdLst/>
              <a:ahLst/>
              <a:cxnLst/>
              <a:rect l="l" t="t" r="r" b="b"/>
              <a:pathLst>
                <a:path w="21957" h="19718" extrusionOk="0">
                  <a:moveTo>
                    <a:pt x="13091" y="1"/>
                  </a:moveTo>
                  <a:cubicBezTo>
                    <a:pt x="13091" y="1"/>
                    <a:pt x="13090" y="1"/>
                    <a:pt x="13090" y="1"/>
                  </a:cubicBezTo>
                  <a:lnTo>
                    <a:pt x="13090" y="1"/>
                  </a:lnTo>
                  <a:lnTo>
                    <a:pt x="13091" y="1"/>
                  </a:lnTo>
                  <a:close/>
                  <a:moveTo>
                    <a:pt x="13090" y="1"/>
                  </a:moveTo>
                  <a:lnTo>
                    <a:pt x="8543" y="1617"/>
                  </a:lnTo>
                  <a:cubicBezTo>
                    <a:pt x="8358" y="1848"/>
                    <a:pt x="8220" y="2032"/>
                    <a:pt x="8081" y="2240"/>
                  </a:cubicBezTo>
                  <a:cubicBezTo>
                    <a:pt x="7666" y="2725"/>
                    <a:pt x="7296" y="3048"/>
                    <a:pt x="6927" y="3302"/>
                  </a:cubicBezTo>
                  <a:cubicBezTo>
                    <a:pt x="6881" y="3302"/>
                    <a:pt x="6881" y="3325"/>
                    <a:pt x="6858" y="3325"/>
                  </a:cubicBezTo>
                  <a:cubicBezTo>
                    <a:pt x="6396" y="3625"/>
                    <a:pt x="5957" y="3787"/>
                    <a:pt x="5542" y="3879"/>
                  </a:cubicBezTo>
                  <a:cubicBezTo>
                    <a:pt x="4965" y="3995"/>
                    <a:pt x="4341" y="4018"/>
                    <a:pt x="3695" y="4110"/>
                  </a:cubicBezTo>
                  <a:cubicBezTo>
                    <a:pt x="3164" y="4156"/>
                    <a:pt x="2610" y="4272"/>
                    <a:pt x="1986" y="4480"/>
                  </a:cubicBezTo>
                  <a:cubicBezTo>
                    <a:pt x="1294" y="4664"/>
                    <a:pt x="647" y="4780"/>
                    <a:pt x="1" y="4964"/>
                  </a:cubicBezTo>
                  <a:cubicBezTo>
                    <a:pt x="70" y="5980"/>
                    <a:pt x="232" y="6973"/>
                    <a:pt x="486" y="7920"/>
                  </a:cubicBezTo>
                  <a:cubicBezTo>
                    <a:pt x="486" y="7966"/>
                    <a:pt x="509" y="8012"/>
                    <a:pt x="509" y="8058"/>
                  </a:cubicBezTo>
                  <a:cubicBezTo>
                    <a:pt x="624" y="8497"/>
                    <a:pt x="809" y="8912"/>
                    <a:pt x="994" y="9328"/>
                  </a:cubicBezTo>
                  <a:cubicBezTo>
                    <a:pt x="1917" y="11290"/>
                    <a:pt x="3602" y="12676"/>
                    <a:pt x="5011" y="14292"/>
                  </a:cubicBezTo>
                  <a:cubicBezTo>
                    <a:pt x="6027" y="15446"/>
                    <a:pt x="6996" y="16854"/>
                    <a:pt x="6927" y="18470"/>
                  </a:cubicBezTo>
                  <a:cubicBezTo>
                    <a:pt x="6927" y="18701"/>
                    <a:pt x="6858" y="18932"/>
                    <a:pt x="6812" y="19163"/>
                  </a:cubicBezTo>
                  <a:cubicBezTo>
                    <a:pt x="6812" y="19232"/>
                    <a:pt x="6765" y="19278"/>
                    <a:pt x="6765" y="19302"/>
                  </a:cubicBezTo>
                  <a:cubicBezTo>
                    <a:pt x="6835" y="19348"/>
                    <a:pt x="6858" y="19371"/>
                    <a:pt x="6927" y="19394"/>
                  </a:cubicBezTo>
                  <a:cubicBezTo>
                    <a:pt x="6927" y="19394"/>
                    <a:pt x="6950" y="19394"/>
                    <a:pt x="6950" y="19440"/>
                  </a:cubicBezTo>
                  <a:lnTo>
                    <a:pt x="14084" y="19717"/>
                  </a:lnTo>
                  <a:cubicBezTo>
                    <a:pt x="14015" y="19555"/>
                    <a:pt x="13969" y="19371"/>
                    <a:pt x="13899" y="19163"/>
                  </a:cubicBezTo>
                  <a:lnTo>
                    <a:pt x="13899" y="19117"/>
                  </a:lnTo>
                  <a:cubicBezTo>
                    <a:pt x="13784" y="18586"/>
                    <a:pt x="13784" y="18009"/>
                    <a:pt x="13922" y="17478"/>
                  </a:cubicBezTo>
                  <a:cubicBezTo>
                    <a:pt x="14384" y="15746"/>
                    <a:pt x="16070" y="14753"/>
                    <a:pt x="17362" y="13668"/>
                  </a:cubicBezTo>
                  <a:cubicBezTo>
                    <a:pt x="17709" y="13368"/>
                    <a:pt x="18055" y="13091"/>
                    <a:pt x="18401" y="12768"/>
                  </a:cubicBezTo>
                  <a:cubicBezTo>
                    <a:pt x="18540" y="12629"/>
                    <a:pt x="18725" y="12468"/>
                    <a:pt x="18863" y="12352"/>
                  </a:cubicBezTo>
                  <a:cubicBezTo>
                    <a:pt x="19510" y="11775"/>
                    <a:pt x="20087" y="11152"/>
                    <a:pt x="20572" y="10459"/>
                  </a:cubicBezTo>
                  <a:cubicBezTo>
                    <a:pt x="20733" y="10205"/>
                    <a:pt x="20895" y="9974"/>
                    <a:pt x="21033" y="9697"/>
                  </a:cubicBezTo>
                  <a:cubicBezTo>
                    <a:pt x="21703" y="8428"/>
                    <a:pt x="21957" y="7042"/>
                    <a:pt x="21957" y="5634"/>
                  </a:cubicBezTo>
                  <a:cubicBezTo>
                    <a:pt x="21957" y="4918"/>
                    <a:pt x="19556" y="4734"/>
                    <a:pt x="19094" y="4687"/>
                  </a:cubicBezTo>
                  <a:cubicBezTo>
                    <a:pt x="17362" y="4433"/>
                    <a:pt x="15839" y="4341"/>
                    <a:pt x="14684" y="2887"/>
                  </a:cubicBezTo>
                  <a:cubicBezTo>
                    <a:pt x="14500" y="2656"/>
                    <a:pt x="12821" y="103"/>
                    <a:pt x="13090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74"/>
            <p:cNvSpPr/>
            <p:nvPr/>
          </p:nvSpPr>
          <p:spPr>
            <a:xfrm>
              <a:off x="5997297" y="3360499"/>
              <a:ext cx="395210" cy="1080996"/>
            </a:xfrm>
            <a:custGeom>
              <a:avLst/>
              <a:gdLst/>
              <a:ahLst/>
              <a:cxnLst/>
              <a:rect l="l" t="t" r="r" b="b"/>
              <a:pathLst>
                <a:path w="20249" h="55386" extrusionOk="0">
                  <a:moveTo>
                    <a:pt x="7712" y="0"/>
                  </a:moveTo>
                  <a:cubicBezTo>
                    <a:pt x="5611" y="1154"/>
                    <a:pt x="4041" y="3348"/>
                    <a:pt x="2887" y="5726"/>
                  </a:cubicBezTo>
                  <a:cubicBezTo>
                    <a:pt x="2032" y="7457"/>
                    <a:pt x="1386" y="9304"/>
                    <a:pt x="901" y="10989"/>
                  </a:cubicBezTo>
                  <a:cubicBezTo>
                    <a:pt x="832" y="11151"/>
                    <a:pt x="809" y="11313"/>
                    <a:pt x="763" y="11451"/>
                  </a:cubicBezTo>
                  <a:cubicBezTo>
                    <a:pt x="24" y="13968"/>
                    <a:pt x="93" y="16738"/>
                    <a:pt x="24" y="19301"/>
                  </a:cubicBezTo>
                  <a:cubicBezTo>
                    <a:pt x="1" y="21910"/>
                    <a:pt x="93" y="24495"/>
                    <a:pt x="232" y="27081"/>
                  </a:cubicBezTo>
                  <a:cubicBezTo>
                    <a:pt x="416" y="30336"/>
                    <a:pt x="693" y="33592"/>
                    <a:pt x="1040" y="36824"/>
                  </a:cubicBezTo>
                  <a:cubicBezTo>
                    <a:pt x="3279" y="35739"/>
                    <a:pt x="5311" y="34354"/>
                    <a:pt x="7227" y="32784"/>
                  </a:cubicBezTo>
                  <a:cubicBezTo>
                    <a:pt x="7920" y="30914"/>
                    <a:pt x="9997" y="24611"/>
                    <a:pt x="9305" y="11728"/>
                  </a:cubicBezTo>
                  <a:lnTo>
                    <a:pt x="9328" y="11728"/>
                  </a:lnTo>
                  <a:cubicBezTo>
                    <a:pt x="9397" y="11405"/>
                    <a:pt x="9397" y="11151"/>
                    <a:pt x="9420" y="10874"/>
                  </a:cubicBezTo>
                  <a:cubicBezTo>
                    <a:pt x="9443" y="10505"/>
                    <a:pt x="9443" y="10158"/>
                    <a:pt x="9466" y="9812"/>
                  </a:cubicBezTo>
                  <a:lnTo>
                    <a:pt x="10621" y="9812"/>
                  </a:lnTo>
                  <a:cubicBezTo>
                    <a:pt x="10667" y="10297"/>
                    <a:pt x="10690" y="10828"/>
                    <a:pt x="10736" y="11336"/>
                  </a:cubicBezTo>
                  <a:cubicBezTo>
                    <a:pt x="10736" y="11428"/>
                    <a:pt x="10736" y="11544"/>
                    <a:pt x="10782" y="11659"/>
                  </a:cubicBezTo>
                  <a:cubicBezTo>
                    <a:pt x="11267" y="17800"/>
                    <a:pt x="13691" y="33222"/>
                    <a:pt x="13668" y="33361"/>
                  </a:cubicBezTo>
                  <a:cubicBezTo>
                    <a:pt x="12168" y="40656"/>
                    <a:pt x="13553" y="50399"/>
                    <a:pt x="14269" y="54855"/>
                  </a:cubicBezTo>
                  <a:lnTo>
                    <a:pt x="14292" y="55386"/>
                  </a:lnTo>
                  <a:lnTo>
                    <a:pt x="18655" y="55386"/>
                  </a:lnTo>
                  <a:cubicBezTo>
                    <a:pt x="18632" y="55063"/>
                    <a:pt x="18632" y="54716"/>
                    <a:pt x="18586" y="54393"/>
                  </a:cubicBezTo>
                  <a:cubicBezTo>
                    <a:pt x="18748" y="52408"/>
                    <a:pt x="18932" y="50445"/>
                    <a:pt x="19094" y="48483"/>
                  </a:cubicBezTo>
                  <a:cubicBezTo>
                    <a:pt x="19486" y="42827"/>
                    <a:pt x="19856" y="37170"/>
                    <a:pt x="20063" y="31491"/>
                  </a:cubicBezTo>
                  <a:cubicBezTo>
                    <a:pt x="20179" y="27889"/>
                    <a:pt x="20248" y="24265"/>
                    <a:pt x="20179" y="20663"/>
                  </a:cubicBezTo>
                  <a:cubicBezTo>
                    <a:pt x="20156" y="18447"/>
                    <a:pt x="20179" y="16046"/>
                    <a:pt x="20017" y="13691"/>
                  </a:cubicBezTo>
                  <a:cubicBezTo>
                    <a:pt x="19925" y="12583"/>
                    <a:pt x="19786" y="11451"/>
                    <a:pt x="19579" y="10366"/>
                  </a:cubicBezTo>
                  <a:lnTo>
                    <a:pt x="19579" y="10343"/>
                  </a:lnTo>
                  <a:cubicBezTo>
                    <a:pt x="19556" y="10135"/>
                    <a:pt x="19486" y="9927"/>
                    <a:pt x="19440" y="9720"/>
                  </a:cubicBezTo>
                  <a:cubicBezTo>
                    <a:pt x="19440" y="9697"/>
                    <a:pt x="19440" y="9674"/>
                    <a:pt x="19394" y="9674"/>
                  </a:cubicBezTo>
                  <a:lnTo>
                    <a:pt x="19232" y="9073"/>
                  </a:lnTo>
                  <a:lnTo>
                    <a:pt x="19232" y="9004"/>
                  </a:lnTo>
                  <a:cubicBezTo>
                    <a:pt x="19163" y="8842"/>
                    <a:pt x="19117" y="8635"/>
                    <a:pt x="19048" y="8450"/>
                  </a:cubicBezTo>
                  <a:cubicBezTo>
                    <a:pt x="19048" y="8427"/>
                    <a:pt x="19025" y="8381"/>
                    <a:pt x="19025" y="8334"/>
                  </a:cubicBezTo>
                  <a:cubicBezTo>
                    <a:pt x="18955" y="8150"/>
                    <a:pt x="18886" y="7965"/>
                    <a:pt x="18817" y="7757"/>
                  </a:cubicBezTo>
                  <a:cubicBezTo>
                    <a:pt x="18817" y="7734"/>
                    <a:pt x="18817" y="7734"/>
                    <a:pt x="18794" y="7711"/>
                  </a:cubicBezTo>
                  <a:cubicBezTo>
                    <a:pt x="18724" y="7526"/>
                    <a:pt x="18655" y="7365"/>
                    <a:pt x="18586" y="7180"/>
                  </a:cubicBezTo>
                  <a:cubicBezTo>
                    <a:pt x="18563" y="7134"/>
                    <a:pt x="18563" y="7111"/>
                    <a:pt x="18540" y="7042"/>
                  </a:cubicBezTo>
                  <a:cubicBezTo>
                    <a:pt x="18447" y="6880"/>
                    <a:pt x="18355" y="6672"/>
                    <a:pt x="18263" y="6488"/>
                  </a:cubicBezTo>
                  <a:cubicBezTo>
                    <a:pt x="17685" y="5287"/>
                    <a:pt x="16947" y="4156"/>
                    <a:pt x="16162" y="3094"/>
                  </a:cubicBezTo>
                  <a:lnTo>
                    <a:pt x="16139" y="3117"/>
                  </a:lnTo>
                  <a:cubicBezTo>
                    <a:pt x="15331" y="2032"/>
                    <a:pt x="14499" y="947"/>
                    <a:pt x="13738" y="23"/>
                  </a:cubicBezTo>
                  <a:lnTo>
                    <a:pt x="7712" y="0"/>
                  </a:ln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74"/>
            <p:cNvSpPr/>
            <p:nvPr/>
          </p:nvSpPr>
          <p:spPr>
            <a:xfrm>
              <a:off x="5940072" y="3067600"/>
              <a:ext cx="511456" cy="697555"/>
            </a:xfrm>
            <a:custGeom>
              <a:avLst/>
              <a:gdLst/>
              <a:ahLst/>
              <a:cxnLst/>
              <a:rect l="l" t="t" r="r" b="b"/>
              <a:pathLst>
                <a:path w="26205" h="35740" extrusionOk="0">
                  <a:moveTo>
                    <a:pt x="12837" y="0"/>
                  </a:moveTo>
                  <a:cubicBezTo>
                    <a:pt x="12098" y="0"/>
                    <a:pt x="11336" y="70"/>
                    <a:pt x="10598" y="208"/>
                  </a:cubicBezTo>
                  <a:cubicBezTo>
                    <a:pt x="9743" y="347"/>
                    <a:pt x="8935" y="578"/>
                    <a:pt x="8174" y="901"/>
                  </a:cubicBezTo>
                  <a:cubicBezTo>
                    <a:pt x="7088" y="1340"/>
                    <a:pt x="6096" y="1871"/>
                    <a:pt x="5126" y="2563"/>
                  </a:cubicBezTo>
                  <a:cubicBezTo>
                    <a:pt x="5080" y="2609"/>
                    <a:pt x="5057" y="2632"/>
                    <a:pt x="4987" y="2679"/>
                  </a:cubicBezTo>
                  <a:cubicBezTo>
                    <a:pt x="4480" y="3094"/>
                    <a:pt x="3925" y="3533"/>
                    <a:pt x="3441" y="3995"/>
                  </a:cubicBezTo>
                  <a:lnTo>
                    <a:pt x="2979" y="4456"/>
                  </a:lnTo>
                  <a:cubicBezTo>
                    <a:pt x="2425" y="5033"/>
                    <a:pt x="1963" y="5657"/>
                    <a:pt x="1594" y="6349"/>
                  </a:cubicBezTo>
                  <a:cubicBezTo>
                    <a:pt x="809" y="7827"/>
                    <a:pt x="855" y="9582"/>
                    <a:pt x="970" y="11175"/>
                  </a:cubicBezTo>
                  <a:cubicBezTo>
                    <a:pt x="1063" y="12491"/>
                    <a:pt x="1132" y="13876"/>
                    <a:pt x="1016" y="15238"/>
                  </a:cubicBezTo>
                  <a:cubicBezTo>
                    <a:pt x="970" y="15538"/>
                    <a:pt x="947" y="15792"/>
                    <a:pt x="924" y="16069"/>
                  </a:cubicBezTo>
                  <a:cubicBezTo>
                    <a:pt x="578" y="18470"/>
                    <a:pt x="1" y="20802"/>
                    <a:pt x="1" y="23226"/>
                  </a:cubicBezTo>
                  <a:cubicBezTo>
                    <a:pt x="1" y="24150"/>
                    <a:pt x="93" y="25073"/>
                    <a:pt x="255" y="25973"/>
                  </a:cubicBezTo>
                  <a:cubicBezTo>
                    <a:pt x="786" y="27959"/>
                    <a:pt x="1732" y="29760"/>
                    <a:pt x="3048" y="31260"/>
                  </a:cubicBezTo>
                  <a:cubicBezTo>
                    <a:pt x="5103" y="33615"/>
                    <a:pt x="8012" y="35231"/>
                    <a:pt x="11290" y="35647"/>
                  </a:cubicBezTo>
                  <a:cubicBezTo>
                    <a:pt x="11798" y="35693"/>
                    <a:pt x="12329" y="35739"/>
                    <a:pt x="12837" y="35739"/>
                  </a:cubicBezTo>
                  <a:lnTo>
                    <a:pt x="12929" y="35739"/>
                  </a:lnTo>
                  <a:cubicBezTo>
                    <a:pt x="13437" y="35739"/>
                    <a:pt x="13991" y="35693"/>
                    <a:pt x="14522" y="35624"/>
                  </a:cubicBezTo>
                  <a:cubicBezTo>
                    <a:pt x="17547" y="35162"/>
                    <a:pt x="20525" y="33454"/>
                    <a:pt x="22718" y="31168"/>
                  </a:cubicBezTo>
                  <a:cubicBezTo>
                    <a:pt x="23780" y="30037"/>
                    <a:pt x="24681" y="28813"/>
                    <a:pt x="25281" y="27474"/>
                  </a:cubicBezTo>
                  <a:cubicBezTo>
                    <a:pt x="25350" y="27312"/>
                    <a:pt x="25443" y="27105"/>
                    <a:pt x="25512" y="26920"/>
                  </a:cubicBezTo>
                  <a:cubicBezTo>
                    <a:pt x="26205" y="25027"/>
                    <a:pt x="25974" y="22834"/>
                    <a:pt x="25397" y="20894"/>
                  </a:cubicBezTo>
                  <a:cubicBezTo>
                    <a:pt x="25397" y="20871"/>
                    <a:pt x="25350" y="20802"/>
                    <a:pt x="25350" y="20779"/>
                  </a:cubicBezTo>
                  <a:cubicBezTo>
                    <a:pt x="25073" y="19855"/>
                    <a:pt x="24681" y="18886"/>
                    <a:pt x="24127" y="18031"/>
                  </a:cubicBezTo>
                  <a:cubicBezTo>
                    <a:pt x="23550" y="17177"/>
                    <a:pt x="22534" y="16369"/>
                    <a:pt x="22742" y="15215"/>
                  </a:cubicBezTo>
                  <a:cubicBezTo>
                    <a:pt x="22765" y="15099"/>
                    <a:pt x="22788" y="14984"/>
                    <a:pt x="22834" y="14845"/>
                  </a:cubicBezTo>
                  <a:cubicBezTo>
                    <a:pt x="23019" y="14291"/>
                    <a:pt x="23342" y="13760"/>
                    <a:pt x="23688" y="13252"/>
                  </a:cubicBezTo>
                  <a:cubicBezTo>
                    <a:pt x="23804" y="13068"/>
                    <a:pt x="23919" y="12906"/>
                    <a:pt x="24034" y="12768"/>
                  </a:cubicBezTo>
                  <a:cubicBezTo>
                    <a:pt x="24588" y="11983"/>
                    <a:pt x="25166" y="11198"/>
                    <a:pt x="25420" y="10367"/>
                  </a:cubicBezTo>
                  <a:cubicBezTo>
                    <a:pt x="25443" y="10251"/>
                    <a:pt x="25489" y="10136"/>
                    <a:pt x="25512" y="9997"/>
                  </a:cubicBezTo>
                  <a:cubicBezTo>
                    <a:pt x="25143" y="8427"/>
                    <a:pt x="24496" y="6996"/>
                    <a:pt x="23619" y="5726"/>
                  </a:cubicBezTo>
                  <a:cubicBezTo>
                    <a:pt x="22903" y="4641"/>
                    <a:pt x="22049" y="3694"/>
                    <a:pt x="21033" y="2886"/>
                  </a:cubicBezTo>
                  <a:cubicBezTo>
                    <a:pt x="20848" y="2748"/>
                    <a:pt x="20664" y="2609"/>
                    <a:pt x="20479" y="2448"/>
                  </a:cubicBezTo>
                  <a:cubicBezTo>
                    <a:pt x="19902" y="2055"/>
                    <a:pt x="19302" y="1686"/>
                    <a:pt x="18678" y="1363"/>
                  </a:cubicBezTo>
                  <a:cubicBezTo>
                    <a:pt x="18355" y="1178"/>
                    <a:pt x="18009" y="1039"/>
                    <a:pt x="17685" y="924"/>
                  </a:cubicBezTo>
                  <a:cubicBezTo>
                    <a:pt x="16208" y="347"/>
                    <a:pt x="14592" y="0"/>
                    <a:pt x="12929" y="0"/>
                  </a:cubicBezTo>
                  <a:close/>
                </a:path>
              </a:pathLst>
            </a:custGeom>
            <a:solidFill>
              <a:srgbClr val="2F1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74"/>
            <p:cNvSpPr/>
            <p:nvPr/>
          </p:nvSpPr>
          <p:spPr>
            <a:xfrm>
              <a:off x="5940969" y="3553352"/>
              <a:ext cx="155476" cy="519556"/>
            </a:xfrm>
            <a:custGeom>
              <a:avLst/>
              <a:gdLst/>
              <a:ahLst/>
              <a:cxnLst/>
              <a:rect l="l" t="t" r="r" b="b"/>
              <a:pathLst>
                <a:path w="7966" h="26620" extrusionOk="0">
                  <a:moveTo>
                    <a:pt x="3510" y="0"/>
                  </a:moveTo>
                  <a:cubicBezTo>
                    <a:pt x="1501" y="4202"/>
                    <a:pt x="70" y="8796"/>
                    <a:pt x="47" y="13437"/>
                  </a:cubicBezTo>
                  <a:cubicBezTo>
                    <a:pt x="1" y="18124"/>
                    <a:pt x="1501" y="22880"/>
                    <a:pt x="4734" y="26273"/>
                  </a:cubicBezTo>
                  <a:cubicBezTo>
                    <a:pt x="4664" y="26366"/>
                    <a:pt x="4595" y="26504"/>
                    <a:pt x="4503" y="26620"/>
                  </a:cubicBezTo>
                  <a:cubicBezTo>
                    <a:pt x="5726" y="25996"/>
                    <a:pt x="6881" y="25304"/>
                    <a:pt x="7966" y="24519"/>
                  </a:cubicBezTo>
                  <a:cubicBezTo>
                    <a:pt x="7481" y="18308"/>
                    <a:pt x="6927" y="12144"/>
                    <a:pt x="6327" y="5957"/>
                  </a:cubicBezTo>
                  <a:cubicBezTo>
                    <a:pt x="6050" y="3048"/>
                    <a:pt x="5888" y="1663"/>
                    <a:pt x="3510" y="0"/>
                  </a:cubicBez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74"/>
            <p:cNvSpPr/>
            <p:nvPr/>
          </p:nvSpPr>
          <p:spPr>
            <a:xfrm>
              <a:off x="5940072" y="3367701"/>
              <a:ext cx="515965" cy="397454"/>
            </a:xfrm>
            <a:custGeom>
              <a:avLst/>
              <a:gdLst/>
              <a:ahLst/>
              <a:cxnLst/>
              <a:rect l="l" t="t" r="r" b="b"/>
              <a:pathLst>
                <a:path w="26436" h="20364" extrusionOk="0">
                  <a:moveTo>
                    <a:pt x="947" y="0"/>
                  </a:moveTo>
                  <a:lnTo>
                    <a:pt x="855" y="693"/>
                  </a:lnTo>
                  <a:cubicBezTo>
                    <a:pt x="624" y="2471"/>
                    <a:pt x="255" y="4225"/>
                    <a:pt x="47" y="5980"/>
                  </a:cubicBezTo>
                  <a:cubicBezTo>
                    <a:pt x="24" y="6626"/>
                    <a:pt x="1" y="7227"/>
                    <a:pt x="1" y="7850"/>
                  </a:cubicBezTo>
                  <a:cubicBezTo>
                    <a:pt x="1" y="8774"/>
                    <a:pt x="93" y="9697"/>
                    <a:pt x="255" y="10597"/>
                  </a:cubicBezTo>
                  <a:cubicBezTo>
                    <a:pt x="1709" y="16184"/>
                    <a:pt x="6811" y="20363"/>
                    <a:pt x="12837" y="20363"/>
                  </a:cubicBezTo>
                  <a:lnTo>
                    <a:pt x="12929" y="20363"/>
                  </a:lnTo>
                  <a:cubicBezTo>
                    <a:pt x="17939" y="20363"/>
                    <a:pt x="23226" y="16600"/>
                    <a:pt x="25327" y="12098"/>
                  </a:cubicBezTo>
                  <a:cubicBezTo>
                    <a:pt x="26435" y="9766"/>
                    <a:pt x="25881" y="6349"/>
                    <a:pt x="24912" y="4041"/>
                  </a:cubicBezTo>
                  <a:cubicBezTo>
                    <a:pt x="24612" y="3348"/>
                    <a:pt x="24219" y="2771"/>
                    <a:pt x="23757" y="2194"/>
                  </a:cubicBezTo>
                  <a:cubicBezTo>
                    <a:pt x="23688" y="2148"/>
                    <a:pt x="23665" y="2055"/>
                    <a:pt x="23596" y="2009"/>
                  </a:cubicBezTo>
                  <a:cubicBezTo>
                    <a:pt x="23526" y="1917"/>
                    <a:pt x="22372" y="0"/>
                    <a:pt x="22742" y="0"/>
                  </a:cubicBezTo>
                  <a:close/>
                </a:path>
              </a:pathLst>
            </a:custGeom>
            <a:solidFill>
              <a:srgbClr val="2F1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74"/>
            <p:cNvSpPr/>
            <p:nvPr/>
          </p:nvSpPr>
          <p:spPr>
            <a:xfrm>
              <a:off x="5955842" y="3060847"/>
              <a:ext cx="489382" cy="328499"/>
            </a:xfrm>
            <a:custGeom>
              <a:avLst/>
              <a:gdLst/>
              <a:ahLst/>
              <a:cxnLst/>
              <a:rect l="l" t="t" r="r" b="b"/>
              <a:pathLst>
                <a:path w="25074" h="16831" extrusionOk="0">
                  <a:moveTo>
                    <a:pt x="12168" y="0"/>
                  </a:moveTo>
                  <a:cubicBezTo>
                    <a:pt x="9374" y="0"/>
                    <a:pt x="6604" y="947"/>
                    <a:pt x="4364" y="2678"/>
                  </a:cubicBezTo>
                  <a:cubicBezTo>
                    <a:pt x="3002" y="3717"/>
                    <a:pt x="1594" y="5056"/>
                    <a:pt x="786" y="6649"/>
                  </a:cubicBezTo>
                  <a:cubicBezTo>
                    <a:pt x="1" y="8196"/>
                    <a:pt x="47" y="10020"/>
                    <a:pt x="162" y="11682"/>
                  </a:cubicBezTo>
                  <a:cubicBezTo>
                    <a:pt x="278" y="13391"/>
                    <a:pt x="347" y="15122"/>
                    <a:pt x="116" y="16831"/>
                  </a:cubicBezTo>
                  <a:lnTo>
                    <a:pt x="22326" y="16831"/>
                  </a:lnTo>
                  <a:cubicBezTo>
                    <a:pt x="22211" y="16415"/>
                    <a:pt x="22187" y="16023"/>
                    <a:pt x="22372" y="15561"/>
                  </a:cubicBezTo>
                  <a:cubicBezTo>
                    <a:pt x="22949" y="13875"/>
                    <a:pt x="24496" y="12490"/>
                    <a:pt x="24981" y="10851"/>
                  </a:cubicBezTo>
                  <a:cubicBezTo>
                    <a:pt x="25027" y="10736"/>
                    <a:pt x="25050" y="10597"/>
                    <a:pt x="25073" y="10482"/>
                  </a:cubicBezTo>
                  <a:cubicBezTo>
                    <a:pt x="23688" y="4502"/>
                    <a:pt x="18470" y="0"/>
                    <a:pt x="12260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74"/>
            <p:cNvSpPr/>
            <p:nvPr/>
          </p:nvSpPr>
          <p:spPr>
            <a:xfrm>
              <a:off x="6179805" y="3471554"/>
              <a:ext cx="291552" cy="969044"/>
            </a:xfrm>
            <a:custGeom>
              <a:avLst/>
              <a:gdLst/>
              <a:ahLst/>
              <a:cxnLst/>
              <a:rect l="l" t="t" r="r" b="b"/>
              <a:pathLst>
                <a:path w="14938" h="49650" extrusionOk="0">
                  <a:moveTo>
                    <a:pt x="9625" y="1"/>
                  </a:moveTo>
                  <a:cubicBezTo>
                    <a:pt x="9206" y="1"/>
                    <a:pt x="8815" y="63"/>
                    <a:pt x="8496" y="197"/>
                  </a:cubicBezTo>
                  <a:cubicBezTo>
                    <a:pt x="4825" y="1721"/>
                    <a:pt x="2424" y="5530"/>
                    <a:pt x="1478" y="9524"/>
                  </a:cubicBezTo>
                  <a:cubicBezTo>
                    <a:pt x="1201" y="10702"/>
                    <a:pt x="508" y="14049"/>
                    <a:pt x="439" y="15250"/>
                  </a:cubicBezTo>
                  <a:cubicBezTo>
                    <a:pt x="0" y="24092"/>
                    <a:pt x="4687" y="27648"/>
                    <a:pt x="4364" y="28479"/>
                  </a:cubicBezTo>
                  <a:cubicBezTo>
                    <a:pt x="1893" y="35082"/>
                    <a:pt x="1593" y="43947"/>
                    <a:pt x="5472" y="49650"/>
                  </a:cubicBezTo>
                  <a:lnTo>
                    <a:pt x="10712" y="49650"/>
                  </a:lnTo>
                  <a:cubicBezTo>
                    <a:pt x="12236" y="43047"/>
                    <a:pt x="12121" y="36305"/>
                    <a:pt x="10435" y="29610"/>
                  </a:cubicBezTo>
                  <a:cubicBezTo>
                    <a:pt x="12998" y="25662"/>
                    <a:pt x="14522" y="20745"/>
                    <a:pt x="14730" y="15758"/>
                  </a:cubicBezTo>
                  <a:cubicBezTo>
                    <a:pt x="14937" y="11071"/>
                    <a:pt x="14014" y="6477"/>
                    <a:pt x="13114" y="1929"/>
                  </a:cubicBezTo>
                  <a:cubicBezTo>
                    <a:pt x="12880" y="763"/>
                    <a:pt x="11086" y="1"/>
                    <a:pt x="9625" y="1"/>
                  </a:cubicBez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74"/>
            <p:cNvSpPr/>
            <p:nvPr/>
          </p:nvSpPr>
          <p:spPr>
            <a:xfrm>
              <a:off x="6303253" y="3470480"/>
              <a:ext cx="167206" cy="385685"/>
            </a:xfrm>
            <a:custGeom>
              <a:avLst/>
              <a:gdLst/>
              <a:ahLst/>
              <a:cxnLst/>
              <a:rect l="l" t="t" r="r" b="b"/>
              <a:pathLst>
                <a:path w="8567" h="19761" extrusionOk="0">
                  <a:moveTo>
                    <a:pt x="3278" y="0"/>
                  </a:moveTo>
                  <a:cubicBezTo>
                    <a:pt x="2857" y="0"/>
                    <a:pt x="2465" y="66"/>
                    <a:pt x="2148" y="206"/>
                  </a:cubicBezTo>
                  <a:cubicBezTo>
                    <a:pt x="1386" y="552"/>
                    <a:pt x="670" y="945"/>
                    <a:pt x="1" y="1476"/>
                  </a:cubicBezTo>
                  <a:cubicBezTo>
                    <a:pt x="347" y="6832"/>
                    <a:pt x="1686" y="12327"/>
                    <a:pt x="4826" y="16621"/>
                  </a:cubicBezTo>
                  <a:cubicBezTo>
                    <a:pt x="5727" y="17822"/>
                    <a:pt x="6765" y="18907"/>
                    <a:pt x="7943" y="19761"/>
                  </a:cubicBezTo>
                  <a:cubicBezTo>
                    <a:pt x="8197" y="18422"/>
                    <a:pt x="8335" y="17106"/>
                    <a:pt x="8382" y="15744"/>
                  </a:cubicBezTo>
                  <a:cubicBezTo>
                    <a:pt x="8566" y="11080"/>
                    <a:pt x="7643" y="6463"/>
                    <a:pt x="6765" y="1938"/>
                  </a:cubicBezTo>
                  <a:cubicBezTo>
                    <a:pt x="6515" y="775"/>
                    <a:pt x="4726" y="0"/>
                    <a:pt x="32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74"/>
            <p:cNvSpPr/>
            <p:nvPr/>
          </p:nvSpPr>
          <p:spPr>
            <a:xfrm>
              <a:off x="5959901" y="3360031"/>
              <a:ext cx="432605" cy="7690"/>
            </a:xfrm>
            <a:custGeom>
              <a:avLst/>
              <a:gdLst/>
              <a:ahLst/>
              <a:cxnLst/>
              <a:rect l="l" t="t" r="r" b="b"/>
              <a:pathLst>
                <a:path w="22165" h="394" extrusionOk="0">
                  <a:moveTo>
                    <a:pt x="24" y="1"/>
                  </a:moveTo>
                  <a:cubicBezTo>
                    <a:pt x="24" y="93"/>
                    <a:pt x="24" y="163"/>
                    <a:pt x="0" y="278"/>
                  </a:cubicBezTo>
                  <a:lnTo>
                    <a:pt x="22118" y="393"/>
                  </a:lnTo>
                  <a:cubicBezTo>
                    <a:pt x="22118" y="347"/>
                    <a:pt x="22118" y="324"/>
                    <a:pt x="22164" y="278"/>
                  </a:cubicBezTo>
                  <a:lnTo>
                    <a:pt x="22164" y="23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74"/>
            <p:cNvSpPr/>
            <p:nvPr/>
          </p:nvSpPr>
          <p:spPr>
            <a:xfrm>
              <a:off x="5927912" y="3310476"/>
              <a:ext cx="29764" cy="103209"/>
            </a:xfrm>
            <a:custGeom>
              <a:avLst/>
              <a:gdLst/>
              <a:ahLst/>
              <a:cxnLst/>
              <a:rect l="l" t="t" r="r" b="b"/>
              <a:pathLst>
                <a:path w="1525" h="5288" extrusionOk="0">
                  <a:moveTo>
                    <a:pt x="1132" y="0"/>
                  </a:moveTo>
                  <a:cubicBezTo>
                    <a:pt x="1016" y="1201"/>
                    <a:pt x="485" y="2309"/>
                    <a:pt x="208" y="3487"/>
                  </a:cubicBezTo>
                  <a:cubicBezTo>
                    <a:pt x="70" y="4087"/>
                    <a:pt x="0" y="4664"/>
                    <a:pt x="0" y="5287"/>
                  </a:cubicBezTo>
                  <a:cubicBezTo>
                    <a:pt x="162" y="4641"/>
                    <a:pt x="393" y="4041"/>
                    <a:pt x="670" y="3440"/>
                  </a:cubicBezTo>
                  <a:cubicBezTo>
                    <a:pt x="1178" y="2309"/>
                    <a:pt x="1524" y="1247"/>
                    <a:pt x="1455" y="47"/>
                  </a:cubicBezTo>
                  <a:cubicBezTo>
                    <a:pt x="1247" y="23"/>
                    <a:pt x="1132" y="0"/>
                    <a:pt x="1132" y="0"/>
                  </a:cubicBez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74"/>
            <p:cNvSpPr/>
            <p:nvPr/>
          </p:nvSpPr>
          <p:spPr>
            <a:xfrm>
              <a:off x="5927463" y="3312272"/>
              <a:ext cx="476754" cy="186529"/>
            </a:xfrm>
            <a:custGeom>
              <a:avLst/>
              <a:gdLst/>
              <a:ahLst/>
              <a:cxnLst/>
              <a:rect l="l" t="t" r="r" b="b"/>
              <a:pathLst>
                <a:path w="24427" h="9557" extrusionOk="0">
                  <a:moveTo>
                    <a:pt x="1662" y="1"/>
                  </a:moveTo>
                  <a:cubicBezTo>
                    <a:pt x="1709" y="970"/>
                    <a:pt x="1501" y="1894"/>
                    <a:pt x="1108" y="2840"/>
                  </a:cubicBezTo>
                  <a:cubicBezTo>
                    <a:pt x="670" y="3879"/>
                    <a:pt x="208" y="4849"/>
                    <a:pt x="0" y="5911"/>
                  </a:cubicBezTo>
                  <a:cubicBezTo>
                    <a:pt x="46" y="6927"/>
                    <a:pt x="231" y="7897"/>
                    <a:pt x="531" y="8843"/>
                  </a:cubicBezTo>
                  <a:lnTo>
                    <a:pt x="762" y="9120"/>
                  </a:lnTo>
                  <a:cubicBezTo>
                    <a:pt x="1969" y="9427"/>
                    <a:pt x="3180" y="9557"/>
                    <a:pt x="4390" y="9557"/>
                  </a:cubicBezTo>
                  <a:cubicBezTo>
                    <a:pt x="7279" y="9557"/>
                    <a:pt x="10167" y="8819"/>
                    <a:pt x="12998" y="7989"/>
                  </a:cubicBezTo>
                  <a:cubicBezTo>
                    <a:pt x="16715" y="6881"/>
                    <a:pt x="20594" y="5588"/>
                    <a:pt x="24426" y="5034"/>
                  </a:cubicBezTo>
                  <a:cubicBezTo>
                    <a:pt x="24357" y="4988"/>
                    <a:pt x="24334" y="4918"/>
                    <a:pt x="24288" y="4872"/>
                  </a:cubicBezTo>
                  <a:cubicBezTo>
                    <a:pt x="24196" y="4780"/>
                    <a:pt x="23041" y="2887"/>
                    <a:pt x="23411" y="2887"/>
                  </a:cubicBezTo>
                  <a:cubicBezTo>
                    <a:pt x="23411" y="2887"/>
                    <a:pt x="4941" y="416"/>
                    <a:pt x="1662" y="1"/>
                  </a:cubicBez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74"/>
            <p:cNvSpPr/>
            <p:nvPr/>
          </p:nvSpPr>
          <p:spPr>
            <a:xfrm>
              <a:off x="5819317" y="3071211"/>
              <a:ext cx="265418" cy="377078"/>
            </a:xfrm>
            <a:custGeom>
              <a:avLst/>
              <a:gdLst/>
              <a:ahLst/>
              <a:cxnLst/>
              <a:rect l="l" t="t" r="r" b="b"/>
              <a:pathLst>
                <a:path w="13599" h="19320" extrusionOk="0">
                  <a:moveTo>
                    <a:pt x="11208" y="8752"/>
                  </a:moveTo>
                  <a:cubicBezTo>
                    <a:pt x="11205" y="8752"/>
                    <a:pt x="11195" y="8758"/>
                    <a:pt x="11174" y="8773"/>
                  </a:cubicBezTo>
                  <a:cubicBezTo>
                    <a:pt x="11179" y="8775"/>
                    <a:pt x="11183" y="8776"/>
                    <a:pt x="11187" y="8778"/>
                  </a:cubicBezTo>
                  <a:lnTo>
                    <a:pt x="11187" y="8778"/>
                  </a:lnTo>
                  <a:cubicBezTo>
                    <a:pt x="11203" y="8762"/>
                    <a:pt x="11211" y="8752"/>
                    <a:pt x="11208" y="8752"/>
                  </a:cubicBezTo>
                  <a:close/>
                  <a:moveTo>
                    <a:pt x="12998" y="0"/>
                  </a:moveTo>
                  <a:lnTo>
                    <a:pt x="12998" y="0"/>
                  </a:lnTo>
                  <a:cubicBezTo>
                    <a:pt x="10690" y="185"/>
                    <a:pt x="8081" y="693"/>
                    <a:pt x="6580" y="2424"/>
                  </a:cubicBezTo>
                  <a:cubicBezTo>
                    <a:pt x="5518" y="3625"/>
                    <a:pt x="4826" y="5125"/>
                    <a:pt x="4133" y="6580"/>
                  </a:cubicBezTo>
                  <a:cubicBezTo>
                    <a:pt x="3094" y="8796"/>
                    <a:pt x="2055" y="11013"/>
                    <a:pt x="993" y="13229"/>
                  </a:cubicBezTo>
                  <a:cubicBezTo>
                    <a:pt x="485" y="14314"/>
                    <a:pt x="0" y="16230"/>
                    <a:pt x="347" y="17362"/>
                  </a:cubicBezTo>
                  <a:cubicBezTo>
                    <a:pt x="462" y="17777"/>
                    <a:pt x="716" y="18147"/>
                    <a:pt x="1039" y="18424"/>
                  </a:cubicBezTo>
                  <a:cubicBezTo>
                    <a:pt x="1707" y="19073"/>
                    <a:pt x="2554" y="19320"/>
                    <a:pt x="3448" y="19320"/>
                  </a:cubicBezTo>
                  <a:cubicBezTo>
                    <a:pt x="3666" y="19320"/>
                    <a:pt x="3888" y="19305"/>
                    <a:pt x="4110" y="19278"/>
                  </a:cubicBezTo>
                  <a:cubicBezTo>
                    <a:pt x="6465" y="19001"/>
                    <a:pt x="8635" y="17777"/>
                    <a:pt x="10251" y="16046"/>
                  </a:cubicBezTo>
                  <a:cubicBezTo>
                    <a:pt x="11867" y="14337"/>
                    <a:pt x="12929" y="12167"/>
                    <a:pt x="13599" y="9951"/>
                  </a:cubicBezTo>
                  <a:cubicBezTo>
                    <a:pt x="12795" y="9629"/>
                    <a:pt x="11968" y="9079"/>
                    <a:pt x="11187" y="8778"/>
                  </a:cubicBezTo>
                  <a:lnTo>
                    <a:pt x="11187" y="8778"/>
                  </a:lnTo>
                  <a:cubicBezTo>
                    <a:pt x="11158" y="8807"/>
                    <a:pt x="11106" y="8854"/>
                    <a:pt x="11059" y="8889"/>
                  </a:cubicBezTo>
                  <a:cubicBezTo>
                    <a:pt x="9835" y="9512"/>
                    <a:pt x="8612" y="10158"/>
                    <a:pt x="7388" y="10782"/>
                  </a:cubicBezTo>
                  <a:cubicBezTo>
                    <a:pt x="7111" y="8335"/>
                    <a:pt x="8427" y="5610"/>
                    <a:pt x="10228" y="3879"/>
                  </a:cubicBezTo>
                  <a:cubicBezTo>
                    <a:pt x="11475" y="2701"/>
                    <a:pt x="12791" y="1732"/>
                    <a:pt x="12998" y="0"/>
                  </a:cubicBez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74"/>
            <p:cNvSpPr/>
            <p:nvPr/>
          </p:nvSpPr>
          <p:spPr>
            <a:xfrm>
              <a:off x="6028837" y="3189155"/>
              <a:ext cx="138360" cy="94133"/>
            </a:xfrm>
            <a:custGeom>
              <a:avLst/>
              <a:gdLst/>
              <a:ahLst/>
              <a:cxnLst/>
              <a:rect l="l" t="t" r="r" b="b"/>
              <a:pathLst>
                <a:path w="7089" h="4823" extrusionOk="0">
                  <a:moveTo>
                    <a:pt x="4132" y="0"/>
                  </a:moveTo>
                  <a:cubicBezTo>
                    <a:pt x="3396" y="0"/>
                    <a:pt x="1" y="3354"/>
                    <a:pt x="1" y="3354"/>
                  </a:cubicBezTo>
                  <a:lnTo>
                    <a:pt x="624" y="4739"/>
                  </a:lnTo>
                  <a:cubicBezTo>
                    <a:pt x="624" y="4739"/>
                    <a:pt x="1940" y="4762"/>
                    <a:pt x="3071" y="4762"/>
                  </a:cubicBezTo>
                  <a:cubicBezTo>
                    <a:pt x="3265" y="4802"/>
                    <a:pt x="3463" y="4823"/>
                    <a:pt x="3664" y="4823"/>
                  </a:cubicBezTo>
                  <a:cubicBezTo>
                    <a:pt x="4038" y="4823"/>
                    <a:pt x="4419" y="4751"/>
                    <a:pt x="4780" y="4600"/>
                  </a:cubicBezTo>
                  <a:cubicBezTo>
                    <a:pt x="5034" y="4485"/>
                    <a:pt x="5265" y="4300"/>
                    <a:pt x="5403" y="4069"/>
                  </a:cubicBezTo>
                  <a:cubicBezTo>
                    <a:pt x="5519" y="3838"/>
                    <a:pt x="5519" y="3538"/>
                    <a:pt x="5311" y="3354"/>
                  </a:cubicBezTo>
                  <a:lnTo>
                    <a:pt x="5311" y="3354"/>
                  </a:lnTo>
                  <a:cubicBezTo>
                    <a:pt x="5339" y="3356"/>
                    <a:pt x="5366" y="3357"/>
                    <a:pt x="5392" y="3357"/>
                  </a:cubicBezTo>
                  <a:cubicBezTo>
                    <a:pt x="6079" y="3357"/>
                    <a:pt x="6151" y="2505"/>
                    <a:pt x="5773" y="2038"/>
                  </a:cubicBezTo>
                  <a:cubicBezTo>
                    <a:pt x="6165" y="1922"/>
                    <a:pt x="6534" y="1807"/>
                    <a:pt x="6788" y="1645"/>
                  </a:cubicBezTo>
                  <a:cubicBezTo>
                    <a:pt x="6904" y="1553"/>
                    <a:pt x="6996" y="1484"/>
                    <a:pt x="7089" y="1391"/>
                  </a:cubicBezTo>
                  <a:lnTo>
                    <a:pt x="7089" y="1345"/>
                  </a:lnTo>
                  <a:cubicBezTo>
                    <a:pt x="7060" y="1258"/>
                    <a:pt x="6894" y="1222"/>
                    <a:pt x="6643" y="1222"/>
                  </a:cubicBezTo>
                  <a:cubicBezTo>
                    <a:pt x="5494" y="1222"/>
                    <a:pt x="2540" y="1968"/>
                    <a:pt x="2540" y="1968"/>
                  </a:cubicBezTo>
                  <a:cubicBezTo>
                    <a:pt x="2540" y="1968"/>
                    <a:pt x="4503" y="260"/>
                    <a:pt x="4226" y="29"/>
                  </a:cubicBezTo>
                  <a:cubicBezTo>
                    <a:pt x="4203" y="9"/>
                    <a:pt x="4171" y="0"/>
                    <a:pt x="4132" y="0"/>
                  </a:cubicBez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74"/>
            <p:cNvSpPr/>
            <p:nvPr/>
          </p:nvSpPr>
          <p:spPr>
            <a:xfrm>
              <a:off x="6035610" y="4031882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6925" cap="rnd" cmpd="sng">
              <a:solidFill>
                <a:srgbClr val="362B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74"/>
            <p:cNvSpPr/>
            <p:nvPr/>
          </p:nvSpPr>
          <p:spPr>
            <a:xfrm>
              <a:off x="6061744" y="398683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69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74"/>
            <p:cNvSpPr/>
            <p:nvPr/>
          </p:nvSpPr>
          <p:spPr>
            <a:xfrm>
              <a:off x="6172584" y="3437535"/>
              <a:ext cx="309138" cy="450171"/>
            </a:xfrm>
            <a:custGeom>
              <a:avLst/>
              <a:gdLst/>
              <a:ahLst/>
              <a:cxnLst/>
              <a:rect l="l" t="t" r="r" b="b"/>
              <a:pathLst>
                <a:path w="15839" h="23065" extrusionOk="0">
                  <a:moveTo>
                    <a:pt x="7642" y="1"/>
                  </a:moveTo>
                  <a:lnTo>
                    <a:pt x="6327" y="855"/>
                  </a:lnTo>
                  <a:cubicBezTo>
                    <a:pt x="2840" y="3072"/>
                    <a:pt x="693" y="6789"/>
                    <a:pt x="578" y="10829"/>
                  </a:cubicBezTo>
                  <a:lnTo>
                    <a:pt x="1" y="23065"/>
                  </a:lnTo>
                  <a:lnTo>
                    <a:pt x="3671" y="22742"/>
                  </a:lnTo>
                  <a:cubicBezTo>
                    <a:pt x="11498" y="21564"/>
                    <a:pt x="15838" y="16808"/>
                    <a:pt x="15307" y="10205"/>
                  </a:cubicBezTo>
                  <a:lnTo>
                    <a:pt x="15007" y="6558"/>
                  </a:lnTo>
                  <a:cubicBezTo>
                    <a:pt x="14730" y="2864"/>
                    <a:pt x="11521" y="1"/>
                    <a:pt x="76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74"/>
            <p:cNvSpPr/>
            <p:nvPr/>
          </p:nvSpPr>
          <p:spPr>
            <a:xfrm>
              <a:off x="5914836" y="3507388"/>
              <a:ext cx="374931" cy="379967"/>
            </a:xfrm>
            <a:custGeom>
              <a:avLst/>
              <a:gdLst/>
              <a:ahLst/>
              <a:cxnLst/>
              <a:rect l="l" t="t" r="r" b="b"/>
              <a:pathLst>
                <a:path w="19210" h="19468" extrusionOk="0">
                  <a:moveTo>
                    <a:pt x="6765" y="0"/>
                  </a:moveTo>
                  <a:cubicBezTo>
                    <a:pt x="2910" y="0"/>
                    <a:pt x="601" y="2032"/>
                    <a:pt x="301" y="5264"/>
                  </a:cubicBezTo>
                  <a:lnTo>
                    <a:pt x="1" y="13576"/>
                  </a:lnTo>
                  <a:cubicBezTo>
                    <a:pt x="1455" y="15884"/>
                    <a:pt x="1086" y="15884"/>
                    <a:pt x="3625" y="17177"/>
                  </a:cubicBezTo>
                  <a:cubicBezTo>
                    <a:pt x="5661" y="18212"/>
                    <a:pt x="7184" y="19468"/>
                    <a:pt x="11804" y="19468"/>
                  </a:cubicBezTo>
                  <a:cubicBezTo>
                    <a:pt x="13681" y="19468"/>
                    <a:pt x="16068" y="19261"/>
                    <a:pt x="19209" y="18747"/>
                  </a:cubicBezTo>
                  <a:lnTo>
                    <a:pt x="13853" y="9443"/>
                  </a:lnTo>
                  <a:cubicBezTo>
                    <a:pt x="13738" y="5957"/>
                    <a:pt x="11591" y="2702"/>
                    <a:pt x="8104" y="762"/>
                  </a:cubicBezTo>
                  <a:lnTo>
                    <a:pt x="67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74"/>
            <p:cNvSpPr/>
            <p:nvPr/>
          </p:nvSpPr>
          <p:spPr>
            <a:xfrm>
              <a:off x="6075699" y="3718275"/>
              <a:ext cx="124385" cy="169431"/>
            </a:xfrm>
            <a:custGeom>
              <a:avLst/>
              <a:gdLst/>
              <a:ahLst/>
              <a:cxnLst/>
              <a:rect l="l" t="t" r="r" b="b"/>
              <a:pathLst>
                <a:path w="6373" h="8681" fill="none" extrusionOk="0">
                  <a:moveTo>
                    <a:pt x="6373" y="8681"/>
                  </a:moveTo>
                  <a:lnTo>
                    <a:pt x="5634" y="5241"/>
                  </a:lnTo>
                  <a:cubicBezTo>
                    <a:pt x="5634" y="5241"/>
                    <a:pt x="786" y="5241"/>
                    <a:pt x="1" y="0"/>
                  </a:cubicBezTo>
                </a:path>
              </a:pathLst>
            </a:custGeom>
            <a:noFill/>
            <a:ln w="75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74"/>
            <p:cNvSpPr/>
            <p:nvPr/>
          </p:nvSpPr>
          <p:spPr>
            <a:xfrm>
              <a:off x="6285688" y="3046424"/>
              <a:ext cx="372667" cy="812904"/>
            </a:xfrm>
            <a:custGeom>
              <a:avLst/>
              <a:gdLst/>
              <a:ahLst/>
              <a:cxnLst/>
              <a:rect l="l" t="t" r="r" b="b"/>
              <a:pathLst>
                <a:path w="19094" h="41650" extrusionOk="0">
                  <a:moveTo>
                    <a:pt x="1" y="0"/>
                  </a:moveTo>
                  <a:cubicBezTo>
                    <a:pt x="116" y="2794"/>
                    <a:pt x="2863" y="7157"/>
                    <a:pt x="5611" y="7781"/>
                  </a:cubicBezTo>
                  <a:cubicBezTo>
                    <a:pt x="4503" y="9789"/>
                    <a:pt x="3071" y="12260"/>
                    <a:pt x="3925" y="14384"/>
                  </a:cubicBezTo>
                  <a:cubicBezTo>
                    <a:pt x="7365" y="22764"/>
                    <a:pt x="10367" y="33731"/>
                    <a:pt x="11290" y="41649"/>
                  </a:cubicBezTo>
                  <a:lnTo>
                    <a:pt x="17270" y="40264"/>
                  </a:lnTo>
                  <a:cubicBezTo>
                    <a:pt x="19094" y="36085"/>
                    <a:pt x="18747" y="31029"/>
                    <a:pt x="17593" y="26643"/>
                  </a:cubicBezTo>
                  <a:cubicBezTo>
                    <a:pt x="16947" y="24311"/>
                    <a:pt x="15307" y="22349"/>
                    <a:pt x="15100" y="19948"/>
                  </a:cubicBezTo>
                  <a:cubicBezTo>
                    <a:pt x="14938" y="17916"/>
                    <a:pt x="15353" y="15838"/>
                    <a:pt x="15307" y="13783"/>
                  </a:cubicBezTo>
                  <a:cubicBezTo>
                    <a:pt x="15192" y="10297"/>
                    <a:pt x="13599" y="6857"/>
                    <a:pt x="10967" y="4525"/>
                  </a:cubicBezTo>
                  <a:cubicBezTo>
                    <a:pt x="10090" y="3740"/>
                    <a:pt x="9005" y="3209"/>
                    <a:pt x="7943" y="2725"/>
                  </a:cubicBezTo>
                  <a:cubicBezTo>
                    <a:pt x="5264" y="1478"/>
                    <a:pt x="1617" y="1801"/>
                    <a:pt x="1" y="0"/>
                  </a:cubicBez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74"/>
            <p:cNvSpPr/>
            <p:nvPr/>
          </p:nvSpPr>
          <p:spPr>
            <a:xfrm>
              <a:off x="6369945" y="3323982"/>
              <a:ext cx="25256" cy="99168"/>
            </a:xfrm>
            <a:custGeom>
              <a:avLst/>
              <a:gdLst/>
              <a:ahLst/>
              <a:cxnLst/>
              <a:rect l="l" t="t" r="r" b="b"/>
              <a:pathLst>
                <a:path w="1294" h="5081" fill="none" extrusionOk="0">
                  <a:moveTo>
                    <a:pt x="1294" y="5080"/>
                  </a:moveTo>
                  <a:cubicBezTo>
                    <a:pt x="855" y="3372"/>
                    <a:pt x="416" y="1709"/>
                    <a:pt x="1" y="1"/>
                  </a:cubicBezTo>
                </a:path>
              </a:pathLst>
            </a:custGeom>
            <a:noFill/>
            <a:ln w="7500" cap="rnd" cmpd="sng">
              <a:solidFill>
                <a:srgbClr val="2F13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74"/>
            <p:cNvSpPr/>
            <p:nvPr/>
          </p:nvSpPr>
          <p:spPr>
            <a:xfrm>
              <a:off x="5658005" y="3077066"/>
              <a:ext cx="430790" cy="696189"/>
            </a:xfrm>
            <a:custGeom>
              <a:avLst/>
              <a:gdLst/>
              <a:ahLst/>
              <a:cxnLst/>
              <a:rect l="l" t="t" r="r" b="b"/>
              <a:pathLst>
                <a:path w="22072" h="35670" extrusionOk="0">
                  <a:moveTo>
                    <a:pt x="20865" y="1"/>
                  </a:moveTo>
                  <a:cubicBezTo>
                    <a:pt x="16453" y="1"/>
                    <a:pt x="12095" y="2718"/>
                    <a:pt x="10297" y="6696"/>
                  </a:cubicBezTo>
                  <a:cubicBezTo>
                    <a:pt x="9397" y="8658"/>
                    <a:pt x="9120" y="10828"/>
                    <a:pt x="8150" y="12767"/>
                  </a:cubicBezTo>
                  <a:cubicBezTo>
                    <a:pt x="6972" y="15238"/>
                    <a:pt x="4802" y="17154"/>
                    <a:pt x="3348" y="19463"/>
                  </a:cubicBezTo>
                  <a:cubicBezTo>
                    <a:pt x="1154" y="22856"/>
                    <a:pt x="577" y="31699"/>
                    <a:pt x="0" y="35670"/>
                  </a:cubicBezTo>
                  <a:lnTo>
                    <a:pt x="5241" y="35508"/>
                  </a:lnTo>
                  <a:cubicBezTo>
                    <a:pt x="8589" y="30845"/>
                    <a:pt x="12190" y="22164"/>
                    <a:pt x="15076" y="17200"/>
                  </a:cubicBezTo>
                  <a:cubicBezTo>
                    <a:pt x="14707" y="15584"/>
                    <a:pt x="14014" y="13714"/>
                    <a:pt x="13552" y="12121"/>
                  </a:cubicBezTo>
                  <a:cubicBezTo>
                    <a:pt x="13114" y="10667"/>
                    <a:pt x="13091" y="9074"/>
                    <a:pt x="13529" y="7596"/>
                  </a:cubicBezTo>
                  <a:cubicBezTo>
                    <a:pt x="13852" y="6418"/>
                    <a:pt x="14568" y="5195"/>
                    <a:pt x="15746" y="4802"/>
                  </a:cubicBezTo>
                  <a:cubicBezTo>
                    <a:pt x="16346" y="4595"/>
                    <a:pt x="17015" y="4595"/>
                    <a:pt x="17662" y="4502"/>
                  </a:cubicBezTo>
                  <a:cubicBezTo>
                    <a:pt x="19924" y="4202"/>
                    <a:pt x="21610" y="2309"/>
                    <a:pt x="22071" y="70"/>
                  </a:cubicBezTo>
                  <a:cubicBezTo>
                    <a:pt x="21670" y="23"/>
                    <a:pt x="21267" y="1"/>
                    <a:pt x="20865" y="1"/>
                  </a:cubicBez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74"/>
            <p:cNvSpPr/>
            <p:nvPr/>
          </p:nvSpPr>
          <p:spPr>
            <a:xfrm>
              <a:off x="6321736" y="3437535"/>
              <a:ext cx="20298" cy="411878"/>
            </a:xfrm>
            <a:custGeom>
              <a:avLst/>
              <a:gdLst/>
              <a:ahLst/>
              <a:cxnLst/>
              <a:rect l="l" t="t" r="r" b="b"/>
              <a:pathLst>
                <a:path w="1040" h="21103" fill="none" extrusionOk="0">
                  <a:moveTo>
                    <a:pt x="0" y="1"/>
                  </a:moveTo>
                  <a:lnTo>
                    <a:pt x="1039" y="21103"/>
                  </a:lnTo>
                </a:path>
              </a:pathLst>
            </a:custGeom>
            <a:noFill/>
            <a:ln w="75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74"/>
            <p:cNvSpPr/>
            <p:nvPr/>
          </p:nvSpPr>
          <p:spPr>
            <a:xfrm>
              <a:off x="5923853" y="3358684"/>
              <a:ext cx="29764" cy="172613"/>
            </a:xfrm>
            <a:custGeom>
              <a:avLst/>
              <a:gdLst/>
              <a:ahLst/>
              <a:cxnLst/>
              <a:rect l="l" t="t" r="r" b="b"/>
              <a:pathLst>
                <a:path w="1525" h="8844" fill="none" extrusionOk="0">
                  <a:moveTo>
                    <a:pt x="1524" y="8843"/>
                  </a:moveTo>
                  <a:cubicBezTo>
                    <a:pt x="47" y="6165"/>
                    <a:pt x="1" y="2771"/>
                    <a:pt x="1316" y="1"/>
                  </a:cubicBezTo>
                </a:path>
              </a:pathLst>
            </a:custGeom>
            <a:noFill/>
            <a:ln w="7500" cap="rnd" cmpd="sng">
              <a:solidFill>
                <a:srgbClr val="2F13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74"/>
            <p:cNvSpPr/>
            <p:nvPr/>
          </p:nvSpPr>
          <p:spPr>
            <a:xfrm>
              <a:off x="6454221" y="3766034"/>
              <a:ext cx="191525" cy="309138"/>
            </a:xfrm>
            <a:custGeom>
              <a:avLst/>
              <a:gdLst/>
              <a:ahLst/>
              <a:cxnLst/>
              <a:rect l="l" t="t" r="r" b="b"/>
              <a:pathLst>
                <a:path w="9813" h="15839" extrusionOk="0">
                  <a:moveTo>
                    <a:pt x="8335" y="0"/>
                  </a:moveTo>
                  <a:cubicBezTo>
                    <a:pt x="7827" y="0"/>
                    <a:pt x="7342" y="24"/>
                    <a:pt x="6811" y="24"/>
                  </a:cubicBezTo>
                  <a:cubicBezTo>
                    <a:pt x="5287" y="93"/>
                    <a:pt x="3671" y="93"/>
                    <a:pt x="2170" y="370"/>
                  </a:cubicBezTo>
                  <a:cubicBezTo>
                    <a:pt x="2378" y="1316"/>
                    <a:pt x="2540" y="2055"/>
                    <a:pt x="2632" y="2863"/>
                  </a:cubicBezTo>
                  <a:cubicBezTo>
                    <a:pt x="993" y="4618"/>
                    <a:pt x="0" y="7019"/>
                    <a:pt x="23" y="9397"/>
                  </a:cubicBezTo>
                  <a:cubicBezTo>
                    <a:pt x="69" y="9836"/>
                    <a:pt x="92" y="10297"/>
                    <a:pt x="185" y="10736"/>
                  </a:cubicBezTo>
                  <a:cubicBezTo>
                    <a:pt x="206" y="10994"/>
                    <a:pt x="208" y="12071"/>
                    <a:pt x="654" y="12071"/>
                  </a:cubicBezTo>
                  <a:cubicBezTo>
                    <a:pt x="688" y="12071"/>
                    <a:pt x="723" y="12065"/>
                    <a:pt x="762" y="12052"/>
                  </a:cubicBezTo>
                  <a:cubicBezTo>
                    <a:pt x="1108" y="11983"/>
                    <a:pt x="1247" y="11244"/>
                    <a:pt x="1293" y="10967"/>
                  </a:cubicBezTo>
                  <a:cubicBezTo>
                    <a:pt x="1385" y="10528"/>
                    <a:pt x="1408" y="10066"/>
                    <a:pt x="1478" y="9605"/>
                  </a:cubicBezTo>
                  <a:cubicBezTo>
                    <a:pt x="1593" y="8912"/>
                    <a:pt x="1801" y="8243"/>
                    <a:pt x="2078" y="7619"/>
                  </a:cubicBezTo>
                  <a:lnTo>
                    <a:pt x="2170" y="7527"/>
                  </a:lnTo>
                  <a:cubicBezTo>
                    <a:pt x="2424" y="8081"/>
                    <a:pt x="2632" y="8658"/>
                    <a:pt x="2771" y="9258"/>
                  </a:cubicBezTo>
                  <a:cubicBezTo>
                    <a:pt x="2771" y="9512"/>
                    <a:pt x="2771" y="9743"/>
                    <a:pt x="2747" y="9905"/>
                  </a:cubicBezTo>
                  <a:cubicBezTo>
                    <a:pt x="2678" y="11128"/>
                    <a:pt x="2332" y="12352"/>
                    <a:pt x="1755" y="13437"/>
                  </a:cubicBezTo>
                  <a:cubicBezTo>
                    <a:pt x="1385" y="14130"/>
                    <a:pt x="924" y="14868"/>
                    <a:pt x="1039" y="15607"/>
                  </a:cubicBezTo>
                  <a:cubicBezTo>
                    <a:pt x="1039" y="15700"/>
                    <a:pt x="1062" y="15746"/>
                    <a:pt x="1131" y="15815"/>
                  </a:cubicBezTo>
                  <a:cubicBezTo>
                    <a:pt x="1178" y="15838"/>
                    <a:pt x="1247" y="15838"/>
                    <a:pt x="1293" y="15838"/>
                  </a:cubicBezTo>
                  <a:cubicBezTo>
                    <a:pt x="1916" y="15838"/>
                    <a:pt x="2401" y="15446"/>
                    <a:pt x="2771" y="15007"/>
                  </a:cubicBezTo>
                  <a:cubicBezTo>
                    <a:pt x="3209" y="14522"/>
                    <a:pt x="3602" y="13922"/>
                    <a:pt x="3902" y="13299"/>
                  </a:cubicBezTo>
                  <a:cubicBezTo>
                    <a:pt x="4113" y="13341"/>
                    <a:pt x="4330" y="13362"/>
                    <a:pt x="4545" y="13362"/>
                  </a:cubicBezTo>
                  <a:cubicBezTo>
                    <a:pt x="5389" y="13362"/>
                    <a:pt x="6222" y="13037"/>
                    <a:pt x="6718" y="12375"/>
                  </a:cubicBezTo>
                  <a:cubicBezTo>
                    <a:pt x="7642" y="12098"/>
                    <a:pt x="8565" y="11659"/>
                    <a:pt x="9120" y="10874"/>
                  </a:cubicBezTo>
                  <a:cubicBezTo>
                    <a:pt x="9581" y="10251"/>
                    <a:pt x="9766" y="9466"/>
                    <a:pt x="9789" y="8681"/>
                  </a:cubicBezTo>
                  <a:cubicBezTo>
                    <a:pt x="9812" y="7919"/>
                    <a:pt x="9674" y="7134"/>
                    <a:pt x="9535" y="6372"/>
                  </a:cubicBezTo>
                  <a:lnTo>
                    <a:pt x="8335" y="0"/>
                  </a:ln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74"/>
            <p:cNvSpPr/>
            <p:nvPr/>
          </p:nvSpPr>
          <p:spPr>
            <a:xfrm>
              <a:off x="6532174" y="3958886"/>
              <a:ext cx="25256" cy="65813"/>
            </a:xfrm>
            <a:custGeom>
              <a:avLst/>
              <a:gdLst/>
              <a:ahLst/>
              <a:cxnLst/>
              <a:rect l="l" t="t" r="r" b="b"/>
              <a:pathLst>
                <a:path w="1294" h="3372" fill="none" extrusionOk="0">
                  <a:moveTo>
                    <a:pt x="0" y="3371"/>
                  </a:moveTo>
                  <a:cubicBezTo>
                    <a:pt x="762" y="2125"/>
                    <a:pt x="1155" y="1086"/>
                    <a:pt x="1293" y="1"/>
                  </a:cubicBezTo>
                </a:path>
              </a:pathLst>
            </a:custGeom>
            <a:noFill/>
            <a:ln w="69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74"/>
            <p:cNvSpPr/>
            <p:nvPr/>
          </p:nvSpPr>
          <p:spPr>
            <a:xfrm>
              <a:off x="6599763" y="3944014"/>
              <a:ext cx="26153" cy="30662"/>
            </a:xfrm>
            <a:custGeom>
              <a:avLst/>
              <a:gdLst/>
              <a:ahLst/>
              <a:cxnLst/>
              <a:rect l="l" t="t" r="r" b="b"/>
              <a:pathLst>
                <a:path w="1340" h="1571" fill="none" extrusionOk="0">
                  <a:moveTo>
                    <a:pt x="1339" y="1"/>
                  </a:moveTo>
                  <a:cubicBezTo>
                    <a:pt x="1178" y="693"/>
                    <a:pt x="647" y="1294"/>
                    <a:pt x="0" y="1571"/>
                  </a:cubicBezTo>
                </a:path>
              </a:pathLst>
            </a:custGeom>
            <a:noFill/>
            <a:ln w="69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74"/>
            <p:cNvSpPr/>
            <p:nvPr/>
          </p:nvSpPr>
          <p:spPr>
            <a:xfrm>
              <a:off x="5917548" y="3238827"/>
              <a:ext cx="488913" cy="72566"/>
            </a:xfrm>
            <a:custGeom>
              <a:avLst/>
              <a:gdLst/>
              <a:ahLst/>
              <a:cxnLst/>
              <a:rect l="l" t="t" r="r" b="b"/>
              <a:pathLst>
                <a:path w="25050" h="3718" fill="none" extrusionOk="0">
                  <a:moveTo>
                    <a:pt x="25050" y="1"/>
                  </a:moveTo>
                  <a:lnTo>
                    <a:pt x="22487" y="1986"/>
                  </a:lnTo>
                  <a:cubicBezTo>
                    <a:pt x="21379" y="2840"/>
                    <a:pt x="20063" y="3325"/>
                    <a:pt x="18678" y="3348"/>
                  </a:cubicBezTo>
                  <a:lnTo>
                    <a:pt x="5911" y="3671"/>
                  </a:lnTo>
                  <a:cubicBezTo>
                    <a:pt x="3671" y="3718"/>
                    <a:pt x="1547" y="2563"/>
                    <a:pt x="393" y="693"/>
                  </a:cubicBezTo>
                  <a:lnTo>
                    <a:pt x="0" y="24"/>
                  </a:lnTo>
                </a:path>
              </a:pathLst>
            </a:custGeom>
            <a:noFill/>
            <a:ln w="7500" cap="rnd" cmpd="sng">
              <a:solidFill>
                <a:srgbClr val="2F13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74"/>
            <p:cNvSpPr/>
            <p:nvPr/>
          </p:nvSpPr>
          <p:spPr>
            <a:xfrm>
              <a:off x="6092835" y="3184764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7500" cap="rnd" cmpd="sng">
              <a:solidFill>
                <a:srgbClr val="2F13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74"/>
            <p:cNvSpPr/>
            <p:nvPr/>
          </p:nvSpPr>
          <p:spPr>
            <a:xfrm>
              <a:off x="6366802" y="4135071"/>
              <a:ext cx="224861" cy="315442"/>
            </a:xfrm>
            <a:custGeom>
              <a:avLst/>
              <a:gdLst/>
              <a:ahLst/>
              <a:cxnLst/>
              <a:rect l="l" t="t" r="r" b="b"/>
              <a:pathLst>
                <a:path w="11521" h="16162" extrusionOk="0">
                  <a:moveTo>
                    <a:pt x="2124" y="1"/>
                  </a:moveTo>
                  <a:lnTo>
                    <a:pt x="0" y="3602"/>
                  </a:lnTo>
                  <a:cubicBezTo>
                    <a:pt x="1455" y="4133"/>
                    <a:pt x="5541" y="6604"/>
                    <a:pt x="5518" y="8127"/>
                  </a:cubicBezTo>
                  <a:cubicBezTo>
                    <a:pt x="5495" y="9166"/>
                    <a:pt x="5056" y="10136"/>
                    <a:pt x="4825" y="11129"/>
                  </a:cubicBezTo>
                  <a:cubicBezTo>
                    <a:pt x="4456" y="12814"/>
                    <a:pt x="4687" y="14638"/>
                    <a:pt x="5495" y="16162"/>
                  </a:cubicBezTo>
                  <a:lnTo>
                    <a:pt x="11521" y="4988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74"/>
            <p:cNvSpPr/>
            <p:nvPr/>
          </p:nvSpPr>
          <p:spPr>
            <a:xfrm>
              <a:off x="6075250" y="3955744"/>
              <a:ext cx="393844" cy="278925"/>
            </a:xfrm>
            <a:custGeom>
              <a:avLst/>
              <a:gdLst/>
              <a:ahLst/>
              <a:cxnLst/>
              <a:rect l="l" t="t" r="r" b="b"/>
              <a:pathLst>
                <a:path w="20179" h="14291" extrusionOk="0">
                  <a:moveTo>
                    <a:pt x="1" y="0"/>
                  </a:moveTo>
                  <a:cubicBezTo>
                    <a:pt x="116" y="623"/>
                    <a:pt x="232" y="1224"/>
                    <a:pt x="324" y="1847"/>
                  </a:cubicBezTo>
                  <a:cubicBezTo>
                    <a:pt x="578" y="3625"/>
                    <a:pt x="670" y="5426"/>
                    <a:pt x="601" y="7203"/>
                  </a:cubicBezTo>
                  <a:cubicBezTo>
                    <a:pt x="2333" y="7919"/>
                    <a:pt x="4087" y="8612"/>
                    <a:pt x="5865" y="9304"/>
                  </a:cubicBezTo>
                  <a:cubicBezTo>
                    <a:pt x="9443" y="10712"/>
                    <a:pt x="13022" y="12052"/>
                    <a:pt x="16600" y="13391"/>
                  </a:cubicBezTo>
                  <a:cubicBezTo>
                    <a:pt x="17339" y="13691"/>
                    <a:pt x="18101" y="13945"/>
                    <a:pt x="18817" y="14291"/>
                  </a:cubicBezTo>
                  <a:lnTo>
                    <a:pt x="20179" y="10943"/>
                  </a:lnTo>
                  <a:cubicBezTo>
                    <a:pt x="18834" y="10114"/>
                    <a:pt x="11608" y="181"/>
                    <a:pt x="1147" y="181"/>
                  </a:cubicBezTo>
                  <a:cubicBezTo>
                    <a:pt x="837" y="181"/>
                    <a:pt x="524" y="190"/>
                    <a:pt x="209" y="208"/>
                  </a:cubicBezTo>
                  <a:cubicBezTo>
                    <a:pt x="209" y="211"/>
                    <a:pt x="208" y="212"/>
                    <a:pt x="205" y="212"/>
                  </a:cubicBezTo>
                  <a:cubicBezTo>
                    <a:pt x="190" y="212"/>
                    <a:pt x="122" y="141"/>
                    <a:pt x="1" y="0"/>
                  </a:cubicBez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74"/>
            <p:cNvSpPr/>
            <p:nvPr/>
          </p:nvSpPr>
          <p:spPr>
            <a:xfrm>
              <a:off x="6493861" y="4217981"/>
              <a:ext cx="32477" cy="36966"/>
            </a:xfrm>
            <a:custGeom>
              <a:avLst/>
              <a:gdLst/>
              <a:ahLst/>
              <a:cxnLst/>
              <a:rect l="l" t="t" r="r" b="b"/>
              <a:pathLst>
                <a:path w="1664" h="1894" fill="none" extrusionOk="0">
                  <a:moveTo>
                    <a:pt x="1" y="1"/>
                  </a:moveTo>
                  <a:cubicBezTo>
                    <a:pt x="693" y="462"/>
                    <a:pt x="1340" y="1086"/>
                    <a:pt x="1663" y="1894"/>
                  </a:cubicBezTo>
                </a:path>
              </a:pathLst>
            </a:custGeom>
            <a:noFill/>
            <a:ln w="63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74"/>
            <p:cNvSpPr/>
            <p:nvPr/>
          </p:nvSpPr>
          <p:spPr>
            <a:xfrm>
              <a:off x="6013965" y="4008051"/>
              <a:ext cx="433503" cy="206807"/>
            </a:xfrm>
            <a:custGeom>
              <a:avLst/>
              <a:gdLst/>
              <a:ahLst/>
              <a:cxnLst/>
              <a:rect l="l" t="t" r="r" b="b"/>
              <a:pathLst>
                <a:path w="22211" h="10596" extrusionOk="0">
                  <a:moveTo>
                    <a:pt x="2967" y="1"/>
                  </a:moveTo>
                  <a:cubicBezTo>
                    <a:pt x="2216" y="1"/>
                    <a:pt x="1345" y="302"/>
                    <a:pt x="1" y="1060"/>
                  </a:cubicBezTo>
                  <a:cubicBezTo>
                    <a:pt x="23" y="3659"/>
                    <a:pt x="644" y="5873"/>
                    <a:pt x="3568" y="5873"/>
                  </a:cubicBezTo>
                  <a:cubicBezTo>
                    <a:pt x="3684" y="5873"/>
                    <a:pt x="3803" y="5869"/>
                    <a:pt x="3926" y="5862"/>
                  </a:cubicBezTo>
                  <a:cubicBezTo>
                    <a:pt x="6281" y="10526"/>
                    <a:pt x="17570" y="10595"/>
                    <a:pt x="22211" y="10595"/>
                  </a:cubicBezTo>
                  <a:cubicBezTo>
                    <a:pt x="20041" y="9764"/>
                    <a:pt x="17593" y="6970"/>
                    <a:pt x="15354" y="5747"/>
                  </a:cubicBezTo>
                  <a:cubicBezTo>
                    <a:pt x="12722" y="4362"/>
                    <a:pt x="10090" y="3046"/>
                    <a:pt x="7412" y="1822"/>
                  </a:cubicBezTo>
                  <a:cubicBezTo>
                    <a:pt x="5154" y="852"/>
                    <a:pt x="4230" y="1"/>
                    <a:pt x="2967" y="1"/>
                  </a:cubicBez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74"/>
            <p:cNvSpPr/>
            <p:nvPr/>
          </p:nvSpPr>
          <p:spPr>
            <a:xfrm>
              <a:off x="6062193" y="4020620"/>
              <a:ext cx="26602" cy="45534"/>
            </a:xfrm>
            <a:custGeom>
              <a:avLst/>
              <a:gdLst/>
              <a:ahLst/>
              <a:cxnLst/>
              <a:rect l="l" t="t" r="r" b="b"/>
              <a:pathLst>
                <a:path w="1363" h="2333" fill="none" extrusionOk="0">
                  <a:moveTo>
                    <a:pt x="1362" y="1"/>
                  </a:moveTo>
                  <a:cubicBezTo>
                    <a:pt x="1132" y="878"/>
                    <a:pt x="716" y="1755"/>
                    <a:pt x="0" y="2332"/>
                  </a:cubicBezTo>
                </a:path>
              </a:pathLst>
            </a:custGeom>
            <a:noFill/>
            <a:ln w="69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74"/>
            <p:cNvSpPr/>
            <p:nvPr/>
          </p:nvSpPr>
          <p:spPr>
            <a:xfrm>
              <a:off x="6078412" y="4383802"/>
              <a:ext cx="320848" cy="140604"/>
            </a:xfrm>
            <a:custGeom>
              <a:avLst/>
              <a:gdLst/>
              <a:ahLst/>
              <a:cxnLst/>
              <a:rect l="l" t="t" r="r" b="b"/>
              <a:pathLst>
                <a:path w="16439" h="7204" extrusionOk="0">
                  <a:moveTo>
                    <a:pt x="10436" y="1"/>
                  </a:moveTo>
                  <a:lnTo>
                    <a:pt x="10436" y="1"/>
                  </a:lnTo>
                  <a:cubicBezTo>
                    <a:pt x="10597" y="3672"/>
                    <a:pt x="8612" y="4318"/>
                    <a:pt x="5380" y="4803"/>
                  </a:cubicBezTo>
                  <a:cubicBezTo>
                    <a:pt x="3210" y="5126"/>
                    <a:pt x="1386" y="5403"/>
                    <a:pt x="0" y="7204"/>
                  </a:cubicBezTo>
                  <a:lnTo>
                    <a:pt x="16438" y="7204"/>
                  </a:lnTo>
                  <a:cubicBezTo>
                    <a:pt x="16438" y="5172"/>
                    <a:pt x="16138" y="1917"/>
                    <a:pt x="14153" y="740"/>
                  </a:cubicBezTo>
                  <a:lnTo>
                    <a:pt x="10436" y="1"/>
                  </a:ln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74"/>
            <p:cNvSpPr/>
            <p:nvPr/>
          </p:nvSpPr>
          <p:spPr>
            <a:xfrm>
              <a:off x="6346524" y="4387413"/>
              <a:ext cx="14892" cy="82032"/>
            </a:xfrm>
            <a:custGeom>
              <a:avLst/>
              <a:gdLst/>
              <a:ahLst/>
              <a:cxnLst/>
              <a:rect l="l" t="t" r="r" b="b"/>
              <a:pathLst>
                <a:path w="763" h="4203" fill="none" extrusionOk="0">
                  <a:moveTo>
                    <a:pt x="0" y="4202"/>
                  </a:moveTo>
                  <a:cubicBezTo>
                    <a:pt x="693" y="3025"/>
                    <a:pt x="762" y="1293"/>
                    <a:pt x="347" y="0"/>
                  </a:cubicBezTo>
                </a:path>
              </a:pathLst>
            </a:custGeom>
            <a:noFill/>
            <a:ln w="63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74"/>
            <p:cNvSpPr/>
            <p:nvPr/>
          </p:nvSpPr>
          <p:spPr>
            <a:xfrm>
              <a:off x="6050931" y="2995054"/>
              <a:ext cx="637617" cy="692715"/>
            </a:xfrm>
            <a:custGeom>
              <a:avLst/>
              <a:gdLst/>
              <a:ahLst/>
              <a:cxnLst/>
              <a:rect l="l" t="t" r="r" b="b"/>
              <a:pathLst>
                <a:path w="32669" h="35492" extrusionOk="0">
                  <a:moveTo>
                    <a:pt x="7919" y="0"/>
                  </a:moveTo>
                  <a:lnTo>
                    <a:pt x="7919" y="2586"/>
                  </a:lnTo>
                  <a:cubicBezTo>
                    <a:pt x="1478" y="8012"/>
                    <a:pt x="0" y="20248"/>
                    <a:pt x="139" y="28259"/>
                  </a:cubicBezTo>
                  <a:cubicBezTo>
                    <a:pt x="217" y="31892"/>
                    <a:pt x="2167" y="35491"/>
                    <a:pt x="5631" y="35491"/>
                  </a:cubicBezTo>
                  <a:cubicBezTo>
                    <a:pt x="6240" y="35491"/>
                    <a:pt x="6896" y="35380"/>
                    <a:pt x="7596" y="35139"/>
                  </a:cubicBezTo>
                  <a:cubicBezTo>
                    <a:pt x="10828" y="34031"/>
                    <a:pt x="15145" y="29829"/>
                    <a:pt x="15676" y="26620"/>
                  </a:cubicBezTo>
                  <a:cubicBezTo>
                    <a:pt x="16115" y="29136"/>
                    <a:pt x="17477" y="32669"/>
                    <a:pt x="20040" y="34677"/>
                  </a:cubicBezTo>
                  <a:cubicBezTo>
                    <a:pt x="20429" y="34991"/>
                    <a:pt x="20880" y="35210"/>
                    <a:pt x="21281" y="35210"/>
                  </a:cubicBezTo>
                  <a:cubicBezTo>
                    <a:pt x="21617" y="35210"/>
                    <a:pt x="21918" y="35056"/>
                    <a:pt x="22118" y="34677"/>
                  </a:cubicBezTo>
                  <a:cubicBezTo>
                    <a:pt x="22118" y="34677"/>
                    <a:pt x="22118" y="34654"/>
                    <a:pt x="22141" y="34654"/>
                  </a:cubicBezTo>
                  <a:lnTo>
                    <a:pt x="31422" y="34654"/>
                  </a:lnTo>
                  <a:cubicBezTo>
                    <a:pt x="32668" y="30776"/>
                    <a:pt x="30891" y="25927"/>
                    <a:pt x="28074" y="23272"/>
                  </a:cubicBezTo>
                  <a:cubicBezTo>
                    <a:pt x="28536" y="22741"/>
                    <a:pt x="28813" y="21379"/>
                    <a:pt x="29044" y="20686"/>
                  </a:cubicBezTo>
                  <a:cubicBezTo>
                    <a:pt x="30221" y="16969"/>
                    <a:pt x="29044" y="12768"/>
                    <a:pt x="27128" y="9489"/>
                  </a:cubicBezTo>
                  <a:cubicBezTo>
                    <a:pt x="25257" y="6234"/>
                    <a:pt x="21794" y="4272"/>
                    <a:pt x="18216" y="3302"/>
                  </a:cubicBezTo>
                  <a:cubicBezTo>
                    <a:pt x="17616" y="3140"/>
                    <a:pt x="16969" y="3025"/>
                    <a:pt x="16369" y="2909"/>
                  </a:cubicBezTo>
                  <a:lnTo>
                    <a:pt x="16369" y="70"/>
                  </a:lnTo>
                  <a:lnTo>
                    <a:pt x="79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74"/>
            <p:cNvSpPr/>
            <p:nvPr/>
          </p:nvSpPr>
          <p:spPr>
            <a:xfrm>
              <a:off x="6218996" y="3008579"/>
              <a:ext cx="122589" cy="46881"/>
            </a:xfrm>
            <a:custGeom>
              <a:avLst/>
              <a:gdLst/>
              <a:ahLst/>
              <a:cxnLst/>
              <a:rect l="l" t="t" r="r" b="b"/>
              <a:pathLst>
                <a:path w="6281" h="2402" fill="none" extrusionOk="0">
                  <a:moveTo>
                    <a:pt x="1" y="0"/>
                  </a:moveTo>
                  <a:lnTo>
                    <a:pt x="185" y="785"/>
                  </a:lnTo>
                  <a:cubicBezTo>
                    <a:pt x="416" y="1732"/>
                    <a:pt x="1293" y="2401"/>
                    <a:pt x="2263" y="2401"/>
                  </a:cubicBezTo>
                  <a:lnTo>
                    <a:pt x="6280" y="2401"/>
                  </a:lnTo>
                </a:path>
              </a:pathLst>
            </a:custGeom>
            <a:noFill/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74"/>
            <p:cNvSpPr/>
            <p:nvPr/>
          </p:nvSpPr>
          <p:spPr>
            <a:xfrm>
              <a:off x="6150060" y="3257310"/>
              <a:ext cx="211804" cy="45066"/>
            </a:xfrm>
            <a:custGeom>
              <a:avLst/>
              <a:gdLst/>
              <a:ahLst/>
              <a:cxnLst/>
              <a:rect l="l" t="t" r="r" b="b"/>
              <a:pathLst>
                <a:path w="10852" h="2309" fill="none" extrusionOk="0">
                  <a:moveTo>
                    <a:pt x="0" y="2309"/>
                  </a:moveTo>
                  <a:lnTo>
                    <a:pt x="5888" y="2309"/>
                  </a:lnTo>
                  <a:cubicBezTo>
                    <a:pt x="6950" y="2309"/>
                    <a:pt x="8035" y="1963"/>
                    <a:pt x="8889" y="1362"/>
                  </a:cubicBezTo>
                  <a:cubicBezTo>
                    <a:pt x="9789" y="739"/>
                    <a:pt x="10851" y="0"/>
                    <a:pt x="10851" y="0"/>
                  </a:cubicBezTo>
                </a:path>
              </a:pathLst>
            </a:custGeom>
            <a:noFill/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74"/>
            <p:cNvSpPr/>
            <p:nvPr/>
          </p:nvSpPr>
          <p:spPr>
            <a:xfrm>
              <a:off x="6478091" y="3551537"/>
              <a:ext cx="182977" cy="20"/>
            </a:xfrm>
            <a:custGeom>
              <a:avLst/>
              <a:gdLst/>
              <a:ahLst/>
              <a:cxnLst/>
              <a:rect l="l" t="t" r="r" b="b"/>
              <a:pathLst>
                <a:path w="9375" h="1" fill="none" extrusionOk="0">
                  <a:moveTo>
                    <a:pt x="9374" y="1"/>
                  </a:moveTo>
                  <a:lnTo>
                    <a:pt x="1" y="1"/>
                  </a:lnTo>
                </a:path>
              </a:pathLst>
            </a:custGeom>
            <a:noFill/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74"/>
            <p:cNvSpPr/>
            <p:nvPr/>
          </p:nvSpPr>
          <p:spPr>
            <a:xfrm>
              <a:off x="5657087" y="2995054"/>
              <a:ext cx="514618" cy="672339"/>
            </a:xfrm>
            <a:custGeom>
              <a:avLst/>
              <a:gdLst/>
              <a:ahLst/>
              <a:cxnLst/>
              <a:rect l="l" t="t" r="r" b="b"/>
              <a:pathLst>
                <a:path w="26367" h="34448" extrusionOk="0">
                  <a:moveTo>
                    <a:pt x="21541" y="0"/>
                  </a:moveTo>
                  <a:cubicBezTo>
                    <a:pt x="21657" y="901"/>
                    <a:pt x="21564" y="1824"/>
                    <a:pt x="22142" y="2586"/>
                  </a:cubicBezTo>
                  <a:cubicBezTo>
                    <a:pt x="17293" y="2748"/>
                    <a:pt x="11983" y="4364"/>
                    <a:pt x="9767" y="9027"/>
                  </a:cubicBezTo>
                  <a:cubicBezTo>
                    <a:pt x="9005" y="10620"/>
                    <a:pt x="7851" y="15353"/>
                    <a:pt x="7597" y="17131"/>
                  </a:cubicBezTo>
                  <a:cubicBezTo>
                    <a:pt x="3071" y="19186"/>
                    <a:pt x="1155" y="24334"/>
                    <a:pt x="1" y="28767"/>
                  </a:cubicBezTo>
                  <a:lnTo>
                    <a:pt x="11729" y="28767"/>
                  </a:lnTo>
                  <a:lnTo>
                    <a:pt x="13969" y="23942"/>
                  </a:lnTo>
                  <a:lnTo>
                    <a:pt x="13969" y="23942"/>
                  </a:lnTo>
                  <a:cubicBezTo>
                    <a:pt x="13969" y="23943"/>
                    <a:pt x="12861" y="33846"/>
                    <a:pt x="19048" y="34446"/>
                  </a:cubicBezTo>
                  <a:cubicBezTo>
                    <a:pt x="19048" y="34446"/>
                    <a:pt x="19078" y="34448"/>
                    <a:pt x="19132" y="34448"/>
                  </a:cubicBezTo>
                  <a:cubicBezTo>
                    <a:pt x="19534" y="34448"/>
                    <a:pt x="21270" y="34376"/>
                    <a:pt x="21657" y="33153"/>
                  </a:cubicBezTo>
                  <a:cubicBezTo>
                    <a:pt x="21703" y="32900"/>
                    <a:pt x="26020" y="4733"/>
                    <a:pt x="26020" y="4733"/>
                  </a:cubicBezTo>
                  <a:cubicBezTo>
                    <a:pt x="25928" y="4087"/>
                    <a:pt x="25443" y="3510"/>
                    <a:pt x="24981" y="3094"/>
                  </a:cubicBezTo>
                  <a:cubicBezTo>
                    <a:pt x="26020" y="2586"/>
                    <a:pt x="26320" y="1039"/>
                    <a:pt x="26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74"/>
            <p:cNvSpPr/>
            <p:nvPr/>
          </p:nvSpPr>
          <p:spPr>
            <a:xfrm>
              <a:off x="5911244" y="3223506"/>
              <a:ext cx="97334" cy="80685"/>
            </a:xfrm>
            <a:custGeom>
              <a:avLst/>
              <a:gdLst/>
              <a:ahLst/>
              <a:cxnLst/>
              <a:rect l="l" t="t" r="r" b="b"/>
              <a:pathLst>
                <a:path w="4987" h="4134" fill="none" extrusionOk="0">
                  <a:moveTo>
                    <a:pt x="0" y="1"/>
                  </a:moveTo>
                  <a:cubicBezTo>
                    <a:pt x="762" y="1778"/>
                    <a:pt x="2170" y="4133"/>
                    <a:pt x="4987" y="4133"/>
                  </a:cubicBezTo>
                </a:path>
              </a:pathLst>
            </a:custGeom>
            <a:noFill/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74"/>
            <p:cNvSpPr/>
            <p:nvPr/>
          </p:nvSpPr>
          <p:spPr>
            <a:xfrm>
              <a:off x="5689545" y="3443858"/>
              <a:ext cx="233429" cy="3162"/>
            </a:xfrm>
            <a:custGeom>
              <a:avLst/>
              <a:gdLst/>
              <a:ahLst/>
              <a:cxnLst/>
              <a:rect l="l" t="t" r="r" b="b"/>
              <a:pathLst>
                <a:path w="11960" h="162" fill="none" extrusionOk="0">
                  <a:moveTo>
                    <a:pt x="0" y="0"/>
                  </a:moveTo>
                  <a:lnTo>
                    <a:pt x="11959" y="162"/>
                  </a:lnTo>
                </a:path>
              </a:pathLst>
            </a:custGeom>
            <a:noFill/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74"/>
            <p:cNvSpPr/>
            <p:nvPr/>
          </p:nvSpPr>
          <p:spPr>
            <a:xfrm>
              <a:off x="6015331" y="3087430"/>
              <a:ext cx="149621" cy="524513"/>
            </a:xfrm>
            <a:custGeom>
              <a:avLst/>
              <a:gdLst/>
              <a:ahLst/>
              <a:cxnLst/>
              <a:rect l="l" t="t" r="r" b="b"/>
              <a:pathLst>
                <a:path w="7666" h="26874" fill="none" extrusionOk="0">
                  <a:moveTo>
                    <a:pt x="7665" y="0"/>
                  </a:moveTo>
                  <a:cubicBezTo>
                    <a:pt x="7665" y="0"/>
                    <a:pt x="3094" y="4133"/>
                    <a:pt x="4225" y="11636"/>
                  </a:cubicBezTo>
                  <a:cubicBezTo>
                    <a:pt x="4225" y="11636"/>
                    <a:pt x="0" y="17916"/>
                    <a:pt x="3186" y="26874"/>
                  </a:cubicBezTo>
                </a:path>
              </a:pathLst>
            </a:custGeom>
            <a:noFill/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74"/>
            <p:cNvSpPr/>
            <p:nvPr/>
          </p:nvSpPr>
          <p:spPr>
            <a:xfrm>
              <a:off x="6123029" y="3193312"/>
              <a:ext cx="17136" cy="16687"/>
            </a:xfrm>
            <a:custGeom>
              <a:avLst/>
              <a:gdLst/>
              <a:ahLst/>
              <a:cxnLst/>
              <a:rect l="l" t="t" r="r" b="b"/>
              <a:pathLst>
                <a:path w="878" h="855" fill="none" extrusionOk="0">
                  <a:moveTo>
                    <a:pt x="877" y="439"/>
                  </a:moveTo>
                  <a:cubicBezTo>
                    <a:pt x="877" y="670"/>
                    <a:pt x="670" y="855"/>
                    <a:pt x="439" y="855"/>
                  </a:cubicBezTo>
                  <a:cubicBezTo>
                    <a:pt x="185" y="855"/>
                    <a:pt x="0" y="670"/>
                    <a:pt x="0" y="439"/>
                  </a:cubicBezTo>
                  <a:cubicBezTo>
                    <a:pt x="0" y="185"/>
                    <a:pt x="185" y="1"/>
                    <a:pt x="439" y="1"/>
                  </a:cubicBezTo>
                  <a:cubicBezTo>
                    <a:pt x="670" y="1"/>
                    <a:pt x="877" y="185"/>
                    <a:pt x="877" y="439"/>
                  </a:cubicBezTo>
                  <a:close/>
                </a:path>
              </a:pathLst>
            </a:custGeom>
            <a:noFill/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74"/>
            <p:cNvSpPr/>
            <p:nvPr/>
          </p:nvSpPr>
          <p:spPr>
            <a:xfrm>
              <a:off x="6089224" y="3386633"/>
              <a:ext cx="17136" cy="16687"/>
            </a:xfrm>
            <a:custGeom>
              <a:avLst/>
              <a:gdLst/>
              <a:ahLst/>
              <a:cxnLst/>
              <a:rect l="l" t="t" r="r" b="b"/>
              <a:pathLst>
                <a:path w="878" h="855" fill="none" extrusionOk="0">
                  <a:moveTo>
                    <a:pt x="878" y="416"/>
                  </a:moveTo>
                  <a:cubicBezTo>
                    <a:pt x="878" y="670"/>
                    <a:pt x="670" y="854"/>
                    <a:pt x="439" y="854"/>
                  </a:cubicBezTo>
                  <a:cubicBezTo>
                    <a:pt x="185" y="854"/>
                    <a:pt x="1" y="670"/>
                    <a:pt x="1" y="416"/>
                  </a:cubicBezTo>
                  <a:cubicBezTo>
                    <a:pt x="1" y="185"/>
                    <a:pt x="185" y="0"/>
                    <a:pt x="439" y="0"/>
                  </a:cubicBezTo>
                  <a:cubicBezTo>
                    <a:pt x="670" y="0"/>
                    <a:pt x="878" y="185"/>
                    <a:pt x="878" y="416"/>
                  </a:cubicBezTo>
                  <a:close/>
                </a:path>
              </a:pathLst>
            </a:custGeom>
            <a:noFill/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74"/>
            <p:cNvSpPr/>
            <p:nvPr/>
          </p:nvSpPr>
          <p:spPr>
            <a:xfrm>
              <a:off x="6094182" y="3556494"/>
              <a:ext cx="17136" cy="16707"/>
            </a:xfrm>
            <a:custGeom>
              <a:avLst/>
              <a:gdLst/>
              <a:ahLst/>
              <a:cxnLst/>
              <a:rect l="l" t="t" r="r" b="b"/>
              <a:pathLst>
                <a:path w="878" h="856" fill="none" extrusionOk="0">
                  <a:moveTo>
                    <a:pt x="878" y="440"/>
                  </a:moveTo>
                  <a:cubicBezTo>
                    <a:pt x="878" y="670"/>
                    <a:pt x="670" y="855"/>
                    <a:pt x="439" y="855"/>
                  </a:cubicBezTo>
                  <a:cubicBezTo>
                    <a:pt x="208" y="855"/>
                    <a:pt x="0" y="670"/>
                    <a:pt x="0" y="440"/>
                  </a:cubicBezTo>
                  <a:cubicBezTo>
                    <a:pt x="0" y="186"/>
                    <a:pt x="208" y="1"/>
                    <a:pt x="439" y="1"/>
                  </a:cubicBezTo>
                  <a:cubicBezTo>
                    <a:pt x="670" y="1"/>
                    <a:pt x="878" y="186"/>
                    <a:pt x="878" y="440"/>
                  </a:cubicBezTo>
                  <a:close/>
                </a:path>
              </a:pathLst>
            </a:custGeom>
            <a:noFill/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74"/>
            <p:cNvSpPr/>
            <p:nvPr/>
          </p:nvSpPr>
          <p:spPr>
            <a:xfrm>
              <a:off x="5872483" y="3278936"/>
              <a:ext cx="49594" cy="112675"/>
            </a:xfrm>
            <a:custGeom>
              <a:avLst/>
              <a:gdLst/>
              <a:ahLst/>
              <a:cxnLst/>
              <a:rect l="l" t="t" r="r" b="b"/>
              <a:pathLst>
                <a:path w="2541" h="5773" fill="none" extrusionOk="0">
                  <a:moveTo>
                    <a:pt x="1" y="0"/>
                  </a:moveTo>
                  <a:cubicBezTo>
                    <a:pt x="370" y="1247"/>
                    <a:pt x="1386" y="2655"/>
                    <a:pt x="2517" y="3163"/>
                  </a:cubicBezTo>
                  <a:cubicBezTo>
                    <a:pt x="2540" y="4064"/>
                    <a:pt x="2425" y="4872"/>
                    <a:pt x="2425" y="5772"/>
                  </a:cubicBezTo>
                </a:path>
              </a:pathLst>
            </a:custGeom>
            <a:noFill/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74"/>
            <p:cNvSpPr/>
            <p:nvPr/>
          </p:nvSpPr>
          <p:spPr>
            <a:xfrm>
              <a:off x="5638175" y="3716011"/>
              <a:ext cx="185670" cy="320399"/>
            </a:xfrm>
            <a:custGeom>
              <a:avLst/>
              <a:gdLst/>
              <a:ahLst/>
              <a:cxnLst/>
              <a:rect l="l" t="t" r="r" b="b"/>
              <a:pathLst>
                <a:path w="9513" h="16416" extrusionOk="0">
                  <a:moveTo>
                    <a:pt x="1432" y="1"/>
                  </a:moveTo>
                  <a:lnTo>
                    <a:pt x="277" y="6604"/>
                  </a:lnTo>
                  <a:cubicBezTo>
                    <a:pt x="139" y="7389"/>
                    <a:pt x="0" y="8197"/>
                    <a:pt x="23" y="8959"/>
                  </a:cubicBezTo>
                  <a:cubicBezTo>
                    <a:pt x="46" y="9767"/>
                    <a:pt x="231" y="10575"/>
                    <a:pt x="670" y="11244"/>
                  </a:cubicBezTo>
                  <a:cubicBezTo>
                    <a:pt x="1201" y="12052"/>
                    <a:pt x="2101" y="12514"/>
                    <a:pt x="2978" y="12814"/>
                  </a:cubicBezTo>
                  <a:cubicBezTo>
                    <a:pt x="3457" y="13495"/>
                    <a:pt x="4273" y="13824"/>
                    <a:pt x="5088" y="13824"/>
                  </a:cubicBezTo>
                  <a:cubicBezTo>
                    <a:pt x="5295" y="13824"/>
                    <a:pt x="5502" y="13803"/>
                    <a:pt x="5703" y="13761"/>
                  </a:cubicBezTo>
                  <a:cubicBezTo>
                    <a:pt x="6003" y="14361"/>
                    <a:pt x="6372" y="15030"/>
                    <a:pt x="6811" y="15538"/>
                  </a:cubicBezTo>
                  <a:cubicBezTo>
                    <a:pt x="7180" y="15977"/>
                    <a:pt x="7665" y="16416"/>
                    <a:pt x="8219" y="16416"/>
                  </a:cubicBezTo>
                  <a:cubicBezTo>
                    <a:pt x="8289" y="16416"/>
                    <a:pt x="8335" y="16416"/>
                    <a:pt x="8404" y="16393"/>
                  </a:cubicBezTo>
                  <a:cubicBezTo>
                    <a:pt x="8450" y="16323"/>
                    <a:pt x="8473" y="16231"/>
                    <a:pt x="8473" y="16185"/>
                  </a:cubicBezTo>
                  <a:cubicBezTo>
                    <a:pt x="8589" y="15400"/>
                    <a:pt x="8127" y="14661"/>
                    <a:pt x="7781" y="13968"/>
                  </a:cubicBezTo>
                  <a:cubicBezTo>
                    <a:pt x="7250" y="12837"/>
                    <a:pt x="6880" y="11567"/>
                    <a:pt x="6834" y="10298"/>
                  </a:cubicBezTo>
                  <a:cubicBezTo>
                    <a:pt x="6811" y="10159"/>
                    <a:pt x="6811" y="9928"/>
                    <a:pt x="6811" y="9628"/>
                  </a:cubicBezTo>
                  <a:cubicBezTo>
                    <a:pt x="6949" y="9028"/>
                    <a:pt x="7157" y="8428"/>
                    <a:pt x="7411" y="7804"/>
                  </a:cubicBezTo>
                  <a:lnTo>
                    <a:pt x="7504" y="7897"/>
                  </a:lnTo>
                  <a:cubicBezTo>
                    <a:pt x="7781" y="8566"/>
                    <a:pt x="7988" y="9259"/>
                    <a:pt x="8081" y="9974"/>
                  </a:cubicBezTo>
                  <a:cubicBezTo>
                    <a:pt x="8127" y="10436"/>
                    <a:pt x="8150" y="10921"/>
                    <a:pt x="8242" y="11383"/>
                  </a:cubicBezTo>
                  <a:cubicBezTo>
                    <a:pt x="8312" y="11706"/>
                    <a:pt x="8450" y="12422"/>
                    <a:pt x="8796" y="12537"/>
                  </a:cubicBezTo>
                  <a:cubicBezTo>
                    <a:pt x="8831" y="12549"/>
                    <a:pt x="8862" y="12555"/>
                    <a:pt x="8892" y="12555"/>
                  </a:cubicBezTo>
                  <a:cubicBezTo>
                    <a:pt x="9305" y="12555"/>
                    <a:pt x="9309" y="11432"/>
                    <a:pt x="9374" y="11152"/>
                  </a:cubicBezTo>
                  <a:cubicBezTo>
                    <a:pt x="9443" y="10690"/>
                    <a:pt x="9489" y="10228"/>
                    <a:pt x="9489" y="9767"/>
                  </a:cubicBezTo>
                  <a:cubicBezTo>
                    <a:pt x="9512" y="7273"/>
                    <a:pt x="8589" y="4780"/>
                    <a:pt x="6973" y="2956"/>
                  </a:cubicBezTo>
                  <a:cubicBezTo>
                    <a:pt x="7065" y="2125"/>
                    <a:pt x="7203" y="1386"/>
                    <a:pt x="7411" y="370"/>
                  </a:cubicBezTo>
                  <a:cubicBezTo>
                    <a:pt x="5980" y="70"/>
                    <a:pt x="4387" y="47"/>
                    <a:pt x="2909" y="24"/>
                  </a:cubicBezTo>
                  <a:cubicBezTo>
                    <a:pt x="2424" y="24"/>
                    <a:pt x="1940" y="1"/>
                    <a:pt x="1432" y="1"/>
                  </a:cubicBezTo>
                  <a:close/>
                </a:path>
              </a:pathLst>
            </a:custGeom>
            <a:solidFill>
              <a:srgbClr val="FF7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74"/>
            <p:cNvSpPr/>
            <p:nvPr/>
          </p:nvSpPr>
          <p:spPr>
            <a:xfrm>
              <a:off x="5724228" y="3916084"/>
              <a:ext cx="24807" cy="68058"/>
            </a:xfrm>
            <a:custGeom>
              <a:avLst/>
              <a:gdLst/>
              <a:ahLst/>
              <a:cxnLst/>
              <a:rect l="l" t="t" r="r" b="b"/>
              <a:pathLst>
                <a:path w="1271" h="3487" fill="none" extrusionOk="0">
                  <a:moveTo>
                    <a:pt x="1271" y="3487"/>
                  </a:moveTo>
                  <a:cubicBezTo>
                    <a:pt x="532" y="2194"/>
                    <a:pt x="139" y="1109"/>
                    <a:pt x="1" y="0"/>
                  </a:cubicBezTo>
                </a:path>
              </a:pathLst>
            </a:custGeom>
            <a:noFill/>
            <a:ln w="69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74"/>
            <p:cNvSpPr/>
            <p:nvPr/>
          </p:nvSpPr>
          <p:spPr>
            <a:xfrm>
              <a:off x="5658005" y="3900763"/>
              <a:ext cx="25236" cy="31560"/>
            </a:xfrm>
            <a:custGeom>
              <a:avLst/>
              <a:gdLst/>
              <a:ahLst/>
              <a:cxnLst/>
              <a:rect l="l" t="t" r="r" b="b"/>
              <a:pathLst>
                <a:path w="1293" h="1617" fill="none" extrusionOk="0">
                  <a:moveTo>
                    <a:pt x="0" y="0"/>
                  </a:moveTo>
                  <a:cubicBezTo>
                    <a:pt x="162" y="716"/>
                    <a:pt x="647" y="1316"/>
                    <a:pt x="1293" y="1617"/>
                  </a:cubicBezTo>
                </a:path>
              </a:pathLst>
            </a:custGeom>
            <a:noFill/>
            <a:ln w="69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74"/>
            <p:cNvSpPr/>
            <p:nvPr/>
          </p:nvSpPr>
          <p:spPr>
            <a:xfrm>
              <a:off x="6219894" y="4465814"/>
              <a:ext cx="33824" cy="62202"/>
            </a:xfrm>
            <a:custGeom>
              <a:avLst/>
              <a:gdLst/>
              <a:ahLst/>
              <a:cxnLst/>
              <a:rect l="l" t="t" r="r" b="b"/>
              <a:pathLst>
                <a:path w="1733" h="3187" fill="none" extrusionOk="0">
                  <a:moveTo>
                    <a:pt x="1" y="1"/>
                  </a:moveTo>
                  <a:cubicBezTo>
                    <a:pt x="1" y="1"/>
                    <a:pt x="1732" y="1040"/>
                    <a:pt x="1617" y="3187"/>
                  </a:cubicBezTo>
                </a:path>
              </a:pathLst>
            </a:custGeom>
            <a:noFill/>
            <a:ln w="173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74"/>
            <p:cNvSpPr/>
            <p:nvPr/>
          </p:nvSpPr>
          <p:spPr>
            <a:xfrm>
              <a:off x="6469542" y="4306298"/>
              <a:ext cx="65793" cy="32477"/>
            </a:xfrm>
            <a:custGeom>
              <a:avLst/>
              <a:gdLst/>
              <a:ahLst/>
              <a:cxnLst/>
              <a:rect l="l" t="t" r="r" b="b"/>
              <a:pathLst>
                <a:path w="3371" h="1664" fill="none" extrusionOk="0">
                  <a:moveTo>
                    <a:pt x="0" y="393"/>
                  </a:moveTo>
                  <a:cubicBezTo>
                    <a:pt x="0" y="393"/>
                    <a:pt x="1962" y="1"/>
                    <a:pt x="3371" y="1663"/>
                  </a:cubicBezTo>
                </a:path>
              </a:pathLst>
            </a:custGeom>
            <a:noFill/>
            <a:ln w="173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74"/>
            <p:cNvSpPr/>
            <p:nvPr/>
          </p:nvSpPr>
          <p:spPr>
            <a:xfrm>
              <a:off x="6454670" y="4336491"/>
              <a:ext cx="66262" cy="32907"/>
            </a:xfrm>
            <a:custGeom>
              <a:avLst/>
              <a:gdLst/>
              <a:ahLst/>
              <a:cxnLst/>
              <a:rect l="l" t="t" r="r" b="b"/>
              <a:pathLst>
                <a:path w="3395" h="1686" fill="none" extrusionOk="0">
                  <a:moveTo>
                    <a:pt x="0" y="416"/>
                  </a:moveTo>
                  <a:cubicBezTo>
                    <a:pt x="0" y="416"/>
                    <a:pt x="1963" y="1"/>
                    <a:pt x="3394" y="1686"/>
                  </a:cubicBezTo>
                </a:path>
              </a:pathLst>
            </a:custGeom>
            <a:noFill/>
            <a:ln w="173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74"/>
            <p:cNvSpPr/>
            <p:nvPr/>
          </p:nvSpPr>
          <p:spPr>
            <a:xfrm>
              <a:off x="6177092" y="4472567"/>
              <a:ext cx="33824" cy="62202"/>
            </a:xfrm>
            <a:custGeom>
              <a:avLst/>
              <a:gdLst/>
              <a:ahLst/>
              <a:cxnLst/>
              <a:rect l="l" t="t" r="r" b="b"/>
              <a:pathLst>
                <a:path w="1733" h="3187" fill="none" extrusionOk="0">
                  <a:moveTo>
                    <a:pt x="1" y="1"/>
                  </a:moveTo>
                  <a:cubicBezTo>
                    <a:pt x="1" y="1"/>
                    <a:pt x="1732" y="1040"/>
                    <a:pt x="1617" y="3187"/>
                  </a:cubicBezTo>
                </a:path>
              </a:pathLst>
            </a:custGeom>
            <a:noFill/>
            <a:ln w="173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74"/>
            <p:cNvSpPr/>
            <p:nvPr/>
          </p:nvSpPr>
          <p:spPr>
            <a:xfrm>
              <a:off x="6062642" y="4516735"/>
              <a:ext cx="343371" cy="24807"/>
            </a:xfrm>
            <a:custGeom>
              <a:avLst/>
              <a:gdLst/>
              <a:ahLst/>
              <a:cxnLst/>
              <a:rect l="l" t="t" r="r" b="b"/>
              <a:pathLst>
                <a:path w="17593" h="1271" extrusionOk="0">
                  <a:moveTo>
                    <a:pt x="647" y="0"/>
                  </a:moveTo>
                  <a:cubicBezTo>
                    <a:pt x="300" y="0"/>
                    <a:pt x="0" y="301"/>
                    <a:pt x="0" y="647"/>
                  </a:cubicBezTo>
                  <a:cubicBezTo>
                    <a:pt x="0" y="993"/>
                    <a:pt x="300" y="1270"/>
                    <a:pt x="647" y="1270"/>
                  </a:cubicBezTo>
                  <a:lnTo>
                    <a:pt x="16946" y="1270"/>
                  </a:lnTo>
                  <a:cubicBezTo>
                    <a:pt x="17293" y="1270"/>
                    <a:pt x="17593" y="993"/>
                    <a:pt x="17593" y="647"/>
                  </a:cubicBezTo>
                  <a:cubicBezTo>
                    <a:pt x="17593" y="301"/>
                    <a:pt x="17293" y="0"/>
                    <a:pt x="169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74"/>
            <p:cNvSpPr/>
            <p:nvPr/>
          </p:nvSpPr>
          <p:spPr>
            <a:xfrm>
              <a:off x="6461423" y="4197800"/>
              <a:ext cx="161332" cy="258021"/>
            </a:xfrm>
            <a:custGeom>
              <a:avLst/>
              <a:gdLst/>
              <a:ahLst/>
              <a:cxnLst/>
              <a:rect l="l" t="t" r="r" b="b"/>
              <a:pathLst>
                <a:path w="8266" h="13220" extrusionOk="0">
                  <a:moveTo>
                    <a:pt x="7615" y="1"/>
                  </a:moveTo>
                  <a:cubicBezTo>
                    <a:pt x="7422" y="1"/>
                    <a:pt x="7229" y="99"/>
                    <a:pt x="7134" y="273"/>
                  </a:cubicBezTo>
                  <a:lnTo>
                    <a:pt x="139" y="12394"/>
                  </a:lnTo>
                  <a:cubicBezTo>
                    <a:pt x="1" y="12648"/>
                    <a:pt x="93" y="12994"/>
                    <a:pt x="347" y="13155"/>
                  </a:cubicBezTo>
                  <a:cubicBezTo>
                    <a:pt x="427" y="13199"/>
                    <a:pt x="516" y="13220"/>
                    <a:pt x="606" y="13220"/>
                  </a:cubicBezTo>
                  <a:cubicBezTo>
                    <a:pt x="801" y="13220"/>
                    <a:pt x="998" y="13122"/>
                    <a:pt x="1109" y="12948"/>
                  </a:cubicBezTo>
                  <a:lnTo>
                    <a:pt x="8081" y="827"/>
                  </a:lnTo>
                  <a:cubicBezTo>
                    <a:pt x="8266" y="596"/>
                    <a:pt x="8173" y="250"/>
                    <a:pt x="7873" y="65"/>
                  </a:cubicBezTo>
                  <a:cubicBezTo>
                    <a:pt x="7793" y="21"/>
                    <a:pt x="7704" y="1"/>
                    <a:pt x="76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74"/>
            <p:cNvSpPr/>
            <p:nvPr/>
          </p:nvSpPr>
          <p:spPr>
            <a:xfrm>
              <a:off x="6287932" y="3990875"/>
              <a:ext cx="26622" cy="45085"/>
            </a:xfrm>
            <a:custGeom>
              <a:avLst/>
              <a:gdLst/>
              <a:ahLst/>
              <a:cxnLst/>
              <a:rect l="l" t="t" r="r" b="b"/>
              <a:pathLst>
                <a:path w="1364" h="2310" fill="none" extrusionOk="0">
                  <a:moveTo>
                    <a:pt x="1" y="1"/>
                  </a:moveTo>
                  <a:cubicBezTo>
                    <a:pt x="232" y="855"/>
                    <a:pt x="647" y="1732"/>
                    <a:pt x="1363" y="2310"/>
                  </a:cubicBezTo>
                </a:path>
              </a:pathLst>
            </a:custGeom>
            <a:noFill/>
            <a:ln w="69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74"/>
            <p:cNvSpPr/>
            <p:nvPr/>
          </p:nvSpPr>
          <p:spPr>
            <a:xfrm>
              <a:off x="6228462" y="4057118"/>
              <a:ext cx="36068" cy="148274"/>
            </a:xfrm>
            <a:custGeom>
              <a:avLst/>
              <a:gdLst/>
              <a:ahLst/>
              <a:cxnLst/>
              <a:rect l="l" t="t" r="r" b="b"/>
              <a:pathLst>
                <a:path w="1848" h="7597" fill="none" extrusionOk="0">
                  <a:moveTo>
                    <a:pt x="1847" y="1"/>
                  </a:moveTo>
                  <a:cubicBezTo>
                    <a:pt x="1847" y="1"/>
                    <a:pt x="462" y="3787"/>
                    <a:pt x="0" y="7596"/>
                  </a:cubicBezTo>
                </a:path>
              </a:pathLst>
            </a:custGeom>
            <a:noFill/>
            <a:ln w="69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74"/>
            <p:cNvSpPr/>
            <p:nvPr/>
          </p:nvSpPr>
          <p:spPr>
            <a:xfrm>
              <a:off x="6381206" y="3299663"/>
              <a:ext cx="47349" cy="206398"/>
            </a:xfrm>
            <a:custGeom>
              <a:avLst/>
              <a:gdLst/>
              <a:ahLst/>
              <a:cxnLst/>
              <a:rect l="l" t="t" r="r" b="b"/>
              <a:pathLst>
                <a:path w="2426" h="10575" fill="none" extrusionOk="0">
                  <a:moveTo>
                    <a:pt x="1" y="0"/>
                  </a:moveTo>
                  <a:cubicBezTo>
                    <a:pt x="255" y="2147"/>
                    <a:pt x="1571" y="4041"/>
                    <a:pt x="2425" y="5864"/>
                  </a:cubicBezTo>
                  <a:cubicBezTo>
                    <a:pt x="1871" y="7042"/>
                    <a:pt x="2010" y="9420"/>
                    <a:pt x="2425" y="10574"/>
                  </a:cubicBezTo>
                </a:path>
              </a:pathLst>
            </a:custGeom>
            <a:noFill/>
            <a:ln w="75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74"/>
            <p:cNvSpPr/>
            <p:nvPr/>
          </p:nvSpPr>
          <p:spPr>
            <a:xfrm>
              <a:off x="6163567" y="2818206"/>
              <a:ext cx="251463" cy="122375"/>
            </a:xfrm>
            <a:custGeom>
              <a:avLst/>
              <a:gdLst/>
              <a:ahLst/>
              <a:cxnLst/>
              <a:rect l="l" t="t" r="r" b="b"/>
              <a:pathLst>
                <a:path w="12884" h="6270" extrusionOk="0">
                  <a:moveTo>
                    <a:pt x="1783" y="0"/>
                  </a:moveTo>
                  <a:cubicBezTo>
                    <a:pt x="1107" y="0"/>
                    <a:pt x="478" y="215"/>
                    <a:pt x="1" y="773"/>
                  </a:cubicBezTo>
                  <a:cubicBezTo>
                    <a:pt x="885" y="2996"/>
                    <a:pt x="3441" y="3637"/>
                    <a:pt x="5304" y="3637"/>
                  </a:cubicBezTo>
                  <a:cubicBezTo>
                    <a:pt x="5337" y="3637"/>
                    <a:pt x="5370" y="3636"/>
                    <a:pt x="5403" y="3636"/>
                  </a:cubicBezTo>
                  <a:cubicBezTo>
                    <a:pt x="6334" y="5100"/>
                    <a:pt x="8897" y="6269"/>
                    <a:pt x="10991" y="6269"/>
                  </a:cubicBezTo>
                  <a:cubicBezTo>
                    <a:pt x="11704" y="6269"/>
                    <a:pt x="12362" y="6134"/>
                    <a:pt x="12884" y="5829"/>
                  </a:cubicBezTo>
                  <a:lnTo>
                    <a:pt x="12884" y="5829"/>
                  </a:lnTo>
                  <a:cubicBezTo>
                    <a:pt x="12755" y="5842"/>
                    <a:pt x="12628" y="5848"/>
                    <a:pt x="12501" y="5848"/>
                  </a:cubicBezTo>
                  <a:cubicBezTo>
                    <a:pt x="9903" y="5848"/>
                    <a:pt x="7532" y="3237"/>
                    <a:pt x="5750" y="1697"/>
                  </a:cubicBezTo>
                  <a:cubicBezTo>
                    <a:pt x="4899" y="988"/>
                    <a:pt x="3233" y="0"/>
                    <a:pt x="1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74"/>
            <p:cNvSpPr/>
            <p:nvPr/>
          </p:nvSpPr>
          <p:spPr>
            <a:xfrm>
              <a:off x="6199615" y="3110617"/>
              <a:ext cx="172613" cy="155262"/>
            </a:xfrm>
            <a:custGeom>
              <a:avLst/>
              <a:gdLst/>
              <a:ahLst/>
              <a:cxnLst/>
              <a:rect l="l" t="t" r="r" b="b"/>
              <a:pathLst>
                <a:path w="8844" h="7955" extrusionOk="0">
                  <a:moveTo>
                    <a:pt x="2612" y="0"/>
                  </a:moveTo>
                  <a:cubicBezTo>
                    <a:pt x="1307" y="0"/>
                    <a:pt x="176" y="998"/>
                    <a:pt x="24" y="2322"/>
                  </a:cubicBezTo>
                  <a:cubicBezTo>
                    <a:pt x="1" y="2506"/>
                    <a:pt x="1" y="2668"/>
                    <a:pt x="24" y="2806"/>
                  </a:cubicBezTo>
                  <a:cubicBezTo>
                    <a:pt x="93" y="3222"/>
                    <a:pt x="232" y="3568"/>
                    <a:pt x="440" y="3891"/>
                  </a:cubicBezTo>
                  <a:cubicBezTo>
                    <a:pt x="670" y="4261"/>
                    <a:pt x="994" y="4607"/>
                    <a:pt x="1294" y="4953"/>
                  </a:cubicBezTo>
                  <a:cubicBezTo>
                    <a:pt x="1317" y="5000"/>
                    <a:pt x="1363" y="5046"/>
                    <a:pt x="1386" y="5069"/>
                  </a:cubicBezTo>
                  <a:lnTo>
                    <a:pt x="2448" y="6039"/>
                  </a:lnTo>
                  <a:lnTo>
                    <a:pt x="4526" y="7955"/>
                  </a:lnTo>
                  <a:cubicBezTo>
                    <a:pt x="4988" y="7724"/>
                    <a:pt x="5426" y="7077"/>
                    <a:pt x="5796" y="6731"/>
                  </a:cubicBezTo>
                  <a:cubicBezTo>
                    <a:pt x="6073" y="6500"/>
                    <a:pt x="6304" y="6269"/>
                    <a:pt x="6535" y="6039"/>
                  </a:cubicBezTo>
                  <a:cubicBezTo>
                    <a:pt x="6765" y="5854"/>
                    <a:pt x="6950" y="5646"/>
                    <a:pt x="7158" y="5438"/>
                  </a:cubicBezTo>
                  <a:cubicBezTo>
                    <a:pt x="7296" y="5277"/>
                    <a:pt x="7481" y="5115"/>
                    <a:pt x="7643" y="4953"/>
                  </a:cubicBezTo>
                  <a:cubicBezTo>
                    <a:pt x="7966" y="4630"/>
                    <a:pt x="8289" y="4284"/>
                    <a:pt x="8497" y="3891"/>
                  </a:cubicBezTo>
                  <a:cubicBezTo>
                    <a:pt x="8635" y="3591"/>
                    <a:pt x="8751" y="3314"/>
                    <a:pt x="8774" y="2968"/>
                  </a:cubicBezTo>
                  <a:lnTo>
                    <a:pt x="8774" y="2829"/>
                  </a:lnTo>
                  <a:cubicBezTo>
                    <a:pt x="8843" y="1467"/>
                    <a:pt x="7827" y="290"/>
                    <a:pt x="6465" y="128"/>
                  </a:cubicBezTo>
                  <a:cubicBezTo>
                    <a:pt x="6406" y="125"/>
                    <a:pt x="6347" y="123"/>
                    <a:pt x="6288" y="123"/>
                  </a:cubicBezTo>
                  <a:cubicBezTo>
                    <a:pt x="5593" y="123"/>
                    <a:pt x="4948" y="372"/>
                    <a:pt x="4480" y="798"/>
                  </a:cubicBezTo>
                  <a:cubicBezTo>
                    <a:pt x="4064" y="359"/>
                    <a:pt x="3487" y="82"/>
                    <a:pt x="2864" y="13"/>
                  </a:cubicBezTo>
                  <a:cubicBezTo>
                    <a:pt x="2779" y="4"/>
                    <a:pt x="2695" y="0"/>
                    <a:pt x="26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74"/>
            <p:cNvSpPr/>
            <p:nvPr/>
          </p:nvSpPr>
          <p:spPr>
            <a:xfrm>
              <a:off x="6200982" y="3165383"/>
              <a:ext cx="169880" cy="63100"/>
            </a:xfrm>
            <a:custGeom>
              <a:avLst/>
              <a:gdLst/>
              <a:ahLst/>
              <a:cxnLst/>
              <a:rect l="l" t="t" r="r" b="b"/>
              <a:pathLst>
                <a:path w="8704" h="3233" extrusionOk="0">
                  <a:moveTo>
                    <a:pt x="0" y="0"/>
                  </a:moveTo>
                  <a:cubicBezTo>
                    <a:pt x="46" y="416"/>
                    <a:pt x="185" y="762"/>
                    <a:pt x="393" y="1085"/>
                  </a:cubicBezTo>
                  <a:cubicBezTo>
                    <a:pt x="623" y="1455"/>
                    <a:pt x="947" y="1801"/>
                    <a:pt x="1270" y="2147"/>
                  </a:cubicBezTo>
                  <a:cubicBezTo>
                    <a:pt x="1293" y="2194"/>
                    <a:pt x="1316" y="2240"/>
                    <a:pt x="1339" y="2263"/>
                  </a:cubicBezTo>
                  <a:lnTo>
                    <a:pt x="2424" y="3233"/>
                  </a:lnTo>
                  <a:lnTo>
                    <a:pt x="6465" y="3233"/>
                  </a:lnTo>
                  <a:cubicBezTo>
                    <a:pt x="6695" y="3048"/>
                    <a:pt x="6880" y="2840"/>
                    <a:pt x="7088" y="2632"/>
                  </a:cubicBezTo>
                  <a:cubicBezTo>
                    <a:pt x="7226" y="2471"/>
                    <a:pt x="7411" y="2309"/>
                    <a:pt x="7573" y="2147"/>
                  </a:cubicBezTo>
                  <a:cubicBezTo>
                    <a:pt x="7896" y="1824"/>
                    <a:pt x="8219" y="1478"/>
                    <a:pt x="8427" y="1085"/>
                  </a:cubicBezTo>
                  <a:cubicBezTo>
                    <a:pt x="8565" y="785"/>
                    <a:pt x="8681" y="508"/>
                    <a:pt x="8704" y="162"/>
                  </a:cubicBezTo>
                  <a:lnTo>
                    <a:pt x="8704" y="23"/>
                  </a:lnTo>
                  <a:lnTo>
                    <a:pt x="8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74"/>
            <p:cNvSpPr/>
            <p:nvPr/>
          </p:nvSpPr>
          <p:spPr>
            <a:xfrm>
              <a:off x="6208184" y="3186559"/>
              <a:ext cx="157272" cy="20747"/>
            </a:xfrm>
            <a:custGeom>
              <a:avLst/>
              <a:gdLst/>
              <a:ahLst/>
              <a:cxnLst/>
              <a:rect l="l" t="t" r="r" b="b"/>
              <a:pathLst>
                <a:path w="8058" h="1063" extrusionOk="0">
                  <a:moveTo>
                    <a:pt x="1" y="0"/>
                  </a:moveTo>
                  <a:cubicBezTo>
                    <a:pt x="231" y="370"/>
                    <a:pt x="555" y="716"/>
                    <a:pt x="855" y="1062"/>
                  </a:cubicBezTo>
                  <a:lnTo>
                    <a:pt x="7204" y="1062"/>
                  </a:lnTo>
                  <a:cubicBezTo>
                    <a:pt x="7527" y="739"/>
                    <a:pt x="7850" y="393"/>
                    <a:pt x="80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74"/>
            <p:cNvSpPr/>
            <p:nvPr/>
          </p:nvSpPr>
          <p:spPr>
            <a:xfrm>
              <a:off x="5905370" y="3118970"/>
              <a:ext cx="161800" cy="24807"/>
            </a:xfrm>
            <a:custGeom>
              <a:avLst/>
              <a:gdLst/>
              <a:ahLst/>
              <a:cxnLst/>
              <a:rect l="l" t="t" r="r" b="b"/>
              <a:pathLst>
                <a:path w="8290" h="1271" extrusionOk="0">
                  <a:moveTo>
                    <a:pt x="2171" y="0"/>
                  </a:moveTo>
                  <a:cubicBezTo>
                    <a:pt x="1248" y="0"/>
                    <a:pt x="440" y="508"/>
                    <a:pt x="1" y="1270"/>
                  </a:cubicBezTo>
                  <a:lnTo>
                    <a:pt x="8289" y="1270"/>
                  </a:lnTo>
                  <a:cubicBezTo>
                    <a:pt x="7874" y="578"/>
                    <a:pt x="7066" y="93"/>
                    <a:pt x="6188" y="70"/>
                  </a:cubicBezTo>
                  <a:cubicBezTo>
                    <a:pt x="5380" y="70"/>
                    <a:pt x="4688" y="462"/>
                    <a:pt x="4226" y="1062"/>
                  </a:cubicBezTo>
                  <a:lnTo>
                    <a:pt x="4203" y="1039"/>
                  </a:lnTo>
                  <a:cubicBezTo>
                    <a:pt x="3741" y="393"/>
                    <a:pt x="3002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74"/>
            <p:cNvSpPr/>
            <p:nvPr/>
          </p:nvSpPr>
          <p:spPr>
            <a:xfrm>
              <a:off x="5899514" y="3143757"/>
              <a:ext cx="174408" cy="25256"/>
            </a:xfrm>
            <a:custGeom>
              <a:avLst/>
              <a:gdLst/>
              <a:ahLst/>
              <a:cxnLst/>
              <a:rect l="l" t="t" r="r" b="b"/>
              <a:pathLst>
                <a:path w="8936" h="1294" extrusionOk="0">
                  <a:moveTo>
                    <a:pt x="324" y="0"/>
                  </a:moveTo>
                  <a:cubicBezTo>
                    <a:pt x="116" y="370"/>
                    <a:pt x="1" y="785"/>
                    <a:pt x="1" y="1201"/>
                  </a:cubicBezTo>
                  <a:lnTo>
                    <a:pt x="1" y="1293"/>
                  </a:lnTo>
                  <a:lnTo>
                    <a:pt x="8936" y="1293"/>
                  </a:lnTo>
                  <a:cubicBezTo>
                    <a:pt x="8936" y="831"/>
                    <a:pt x="8820" y="370"/>
                    <a:pt x="85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74"/>
            <p:cNvSpPr/>
            <p:nvPr/>
          </p:nvSpPr>
          <p:spPr>
            <a:xfrm>
              <a:off x="5899514" y="3168994"/>
              <a:ext cx="174408" cy="25236"/>
            </a:xfrm>
            <a:custGeom>
              <a:avLst/>
              <a:gdLst/>
              <a:ahLst/>
              <a:cxnLst/>
              <a:rect l="l" t="t" r="r" b="b"/>
              <a:pathLst>
                <a:path w="8936" h="1293" extrusionOk="0">
                  <a:moveTo>
                    <a:pt x="1" y="0"/>
                  </a:moveTo>
                  <a:cubicBezTo>
                    <a:pt x="24" y="485"/>
                    <a:pt x="162" y="924"/>
                    <a:pt x="439" y="1293"/>
                  </a:cubicBezTo>
                  <a:lnTo>
                    <a:pt x="8566" y="1293"/>
                  </a:lnTo>
                  <a:cubicBezTo>
                    <a:pt x="8797" y="924"/>
                    <a:pt x="8936" y="485"/>
                    <a:pt x="8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74"/>
            <p:cNvSpPr/>
            <p:nvPr/>
          </p:nvSpPr>
          <p:spPr>
            <a:xfrm>
              <a:off x="5907185" y="3194210"/>
              <a:ext cx="159536" cy="25705"/>
            </a:xfrm>
            <a:custGeom>
              <a:avLst/>
              <a:gdLst/>
              <a:ahLst/>
              <a:cxnLst/>
              <a:rect l="l" t="t" r="r" b="b"/>
              <a:pathLst>
                <a:path w="8174" h="1317" extrusionOk="0">
                  <a:moveTo>
                    <a:pt x="8173" y="1"/>
                  </a:moveTo>
                  <a:cubicBezTo>
                    <a:pt x="8165" y="16"/>
                    <a:pt x="8156" y="32"/>
                    <a:pt x="8147" y="47"/>
                  </a:cubicBezTo>
                  <a:lnTo>
                    <a:pt x="8173" y="47"/>
                  </a:lnTo>
                  <a:lnTo>
                    <a:pt x="8173" y="1"/>
                  </a:lnTo>
                  <a:close/>
                  <a:moveTo>
                    <a:pt x="0" y="47"/>
                  </a:moveTo>
                  <a:cubicBezTo>
                    <a:pt x="185" y="278"/>
                    <a:pt x="393" y="509"/>
                    <a:pt x="647" y="670"/>
                  </a:cubicBezTo>
                  <a:lnTo>
                    <a:pt x="1339" y="1317"/>
                  </a:lnTo>
                  <a:lnTo>
                    <a:pt x="6857" y="1317"/>
                  </a:lnTo>
                  <a:lnTo>
                    <a:pt x="7481" y="740"/>
                  </a:lnTo>
                  <a:cubicBezTo>
                    <a:pt x="7765" y="543"/>
                    <a:pt x="7987" y="325"/>
                    <a:pt x="8147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74"/>
            <p:cNvSpPr/>
            <p:nvPr/>
          </p:nvSpPr>
          <p:spPr>
            <a:xfrm>
              <a:off x="5933767" y="3219895"/>
              <a:ext cx="107717" cy="25256"/>
            </a:xfrm>
            <a:custGeom>
              <a:avLst/>
              <a:gdLst/>
              <a:ahLst/>
              <a:cxnLst/>
              <a:rect l="l" t="t" r="r" b="b"/>
              <a:pathLst>
                <a:path w="5519" h="1294" extrusionOk="0">
                  <a:moveTo>
                    <a:pt x="0" y="1"/>
                  </a:moveTo>
                  <a:lnTo>
                    <a:pt x="1386" y="1294"/>
                  </a:lnTo>
                  <a:lnTo>
                    <a:pt x="4110" y="129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74"/>
            <p:cNvSpPr/>
            <p:nvPr/>
          </p:nvSpPr>
          <p:spPr>
            <a:xfrm>
              <a:off x="5960799" y="3245131"/>
              <a:ext cx="53185" cy="24807"/>
            </a:xfrm>
            <a:custGeom>
              <a:avLst/>
              <a:gdLst/>
              <a:ahLst/>
              <a:cxnLst/>
              <a:rect l="l" t="t" r="r" b="b"/>
              <a:pathLst>
                <a:path w="2725" h="1271" extrusionOk="0">
                  <a:moveTo>
                    <a:pt x="1" y="1"/>
                  </a:moveTo>
                  <a:lnTo>
                    <a:pt x="1363" y="1271"/>
                  </a:lnTo>
                  <a:lnTo>
                    <a:pt x="27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74"/>
            <p:cNvSpPr/>
            <p:nvPr/>
          </p:nvSpPr>
          <p:spPr>
            <a:xfrm>
              <a:off x="6571814" y="2308740"/>
              <a:ext cx="636544" cy="1443788"/>
            </a:xfrm>
            <a:custGeom>
              <a:avLst/>
              <a:gdLst/>
              <a:ahLst/>
              <a:cxnLst/>
              <a:rect l="l" t="t" r="r" b="b"/>
              <a:pathLst>
                <a:path w="32614" h="73974" extrusionOk="0">
                  <a:moveTo>
                    <a:pt x="2861" y="0"/>
                  </a:moveTo>
                  <a:cubicBezTo>
                    <a:pt x="2823" y="0"/>
                    <a:pt x="2786" y="1"/>
                    <a:pt x="2748" y="3"/>
                  </a:cubicBezTo>
                  <a:lnTo>
                    <a:pt x="1" y="34818"/>
                  </a:lnTo>
                  <a:cubicBezTo>
                    <a:pt x="1940" y="35095"/>
                    <a:pt x="3071" y="36434"/>
                    <a:pt x="4157" y="37912"/>
                  </a:cubicBezTo>
                  <a:cubicBezTo>
                    <a:pt x="4942" y="38905"/>
                    <a:pt x="5265" y="40336"/>
                    <a:pt x="6165" y="41259"/>
                  </a:cubicBezTo>
                  <a:cubicBezTo>
                    <a:pt x="7135" y="42298"/>
                    <a:pt x="8843" y="42760"/>
                    <a:pt x="9998" y="43568"/>
                  </a:cubicBezTo>
                  <a:cubicBezTo>
                    <a:pt x="13946" y="46339"/>
                    <a:pt x="15285" y="49802"/>
                    <a:pt x="16577" y="54350"/>
                  </a:cubicBezTo>
                  <a:cubicBezTo>
                    <a:pt x="17201" y="56612"/>
                    <a:pt x="17732" y="58505"/>
                    <a:pt x="19510" y="60122"/>
                  </a:cubicBezTo>
                  <a:cubicBezTo>
                    <a:pt x="21403" y="61830"/>
                    <a:pt x="23619" y="62430"/>
                    <a:pt x="25720" y="63700"/>
                  </a:cubicBezTo>
                  <a:cubicBezTo>
                    <a:pt x="28878" y="65604"/>
                    <a:pt x="32341" y="69433"/>
                    <a:pt x="32594" y="73212"/>
                  </a:cubicBezTo>
                  <a:lnTo>
                    <a:pt x="32594" y="73212"/>
                  </a:lnTo>
                  <a:lnTo>
                    <a:pt x="32324" y="41194"/>
                  </a:lnTo>
                  <a:lnTo>
                    <a:pt x="32324" y="41194"/>
                  </a:lnTo>
                  <a:cubicBezTo>
                    <a:pt x="32415" y="41254"/>
                    <a:pt x="32507" y="41314"/>
                    <a:pt x="32600" y="41375"/>
                  </a:cubicBezTo>
                  <a:lnTo>
                    <a:pt x="32323" y="41098"/>
                  </a:lnTo>
                  <a:lnTo>
                    <a:pt x="32324" y="41194"/>
                  </a:lnTo>
                  <a:lnTo>
                    <a:pt x="32324" y="41194"/>
                  </a:lnTo>
                  <a:cubicBezTo>
                    <a:pt x="30550" y="40022"/>
                    <a:pt x="29265" y="38951"/>
                    <a:pt x="28606" y="36711"/>
                  </a:cubicBezTo>
                  <a:cubicBezTo>
                    <a:pt x="27983" y="34587"/>
                    <a:pt x="28375" y="32279"/>
                    <a:pt x="27705" y="30108"/>
                  </a:cubicBezTo>
                  <a:cubicBezTo>
                    <a:pt x="26413" y="25814"/>
                    <a:pt x="22280" y="25907"/>
                    <a:pt x="19048" y="23783"/>
                  </a:cubicBezTo>
                  <a:cubicBezTo>
                    <a:pt x="13207" y="19973"/>
                    <a:pt x="15100" y="14178"/>
                    <a:pt x="12884" y="8522"/>
                  </a:cubicBezTo>
                  <a:cubicBezTo>
                    <a:pt x="11834" y="5806"/>
                    <a:pt x="6115" y="0"/>
                    <a:pt x="2861" y="0"/>
                  </a:cubicBezTo>
                  <a:close/>
                  <a:moveTo>
                    <a:pt x="32594" y="73212"/>
                  </a:moveTo>
                  <a:lnTo>
                    <a:pt x="32600" y="73974"/>
                  </a:lnTo>
                  <a:cubicBezTo>
                    <a:pt x="32613" y="73721"/>
                    <a:pt x="32611" y="73467"/>
                    <a:pt x="32594" y="732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74"/>
            <p:cNvSpPr/>
            <p:nvPr/>
          </p:nvSpPr>
          <p:spPr>
            <a:xfrm>
              <a:off x="6588502" y="2468745"/>
              <a:ext cx="616890" cy="1023342"/>
            </a:xfrm>
            <a:custGeom>
              <a:avLst/>
              <a:gdLst/>
              <a:ahLst/>
              <a:cxnLst/>
              <a:rect l="l" t="t" r="r" b="b"/>
              <a:pathLst>
                <a:path w="31607" h="52432" extrusionOk="0">
                  <a:moveTo>
                    <a:pt x="1270" y="1"/>
                  </a:moveTo>
                  <a:lnTo>
                    <a:pt x="0" y="16185"/>
                  </a:lnTo>
                  <a:cubicBezTo>
                    <a:pt x="924" y="16647"/>
                    <a:pt x="1778" y="17270"/>
                    <a:pt x="2540" y="17962"/>
                  </a:cubicBezTo>
                  <a:cubicBezTo>
                    <a:pt x="3879" y="19186"/>
                    <a:pt x="4918" y="20733"/>
                    <a:pt x="5910" y="22280"/>
                  </a:cubicBezTo>
                  <a:cubicBezTo>
                    <a:pt x="7642" y="25119"/>
                    <a:pt x="9120" y="28236"/>
                    <a:pt x="11613" y="30453"/>
                  </a:cubicBezTo>
                  <a:cubicBezTo>
                    <a:pt x="13160" y="31815"/>
                    <a:pt x="14961" y="32738"/>
                    <a:pt x="16531" y="34054"/>
                  </a:cubicBezTo>
                  <a:cubicBezTo>
                    <a:pt x="18193" y="35462"/>
                    <a:pt x="19509" y="37240"/>
                    <a:pt x="20386" y="39226"/>
                  </a:cubicBezTo>
                  <a:cubicBezTo>
                    <a:pt x="21286" y="41211"/>
                    <a:pt x="21725" y="43381"/>
                    <a:pt x="22556" y="45390"/>
                  </a:cubicBezTo>
                  <a:cubicBezTo>
                    <a:pt x="22995" y="46498"/>
                    <a:pt x="23572" y="47629"/>
                    <a:pt x="24403" y="48484"/>
                  </a:cubicBezTo>
                  <a:cubicBezTo>
                    <a:pt x="25211" y="49315"/>
                    <a:pt x="26227" y="49823"/>
                    <a:pt x="27266" y="50238"/>
                  </a:cubicBezTo>
                  <a:cubicBezTo>
                    <a:pt x="28282" y="50654"/>
                    <a:pt x="29275" y="51046"/>
                    <a:pt x="30221" y="51577"/>
                  </a:cubicBezTo>
                  <a:cubicBezTo>
                    <a:pt x="30706" y="51831"/>
                    <a:pt x="31168" y="52131"/>
                    <a:pt x="31606" y="52431"/>
                  </a:cubicBezTo>
                  <a:lnTo>
                    <a:pt x="31491" y="39457"/>
                  </a:lnTo>
                  <a:cubicBezTo>
                    <a:pt x="30152" y="38302"/>
                    <a:pt x="28905" y="37032"/>
                    <a:pt x="27751" y="35716"/>
                  </a:cubicBezTo>
                  <a:cubicBezTo>
                    <a:pt x="27081" y="34931"/>
                    <a:pt x="26458" y="34123"/>
                    <a:pt x="25927" y="33246"/>
                  </a:cubicBezTo>
                  <a:cubicBezTo>
                    <a:pt x="25304" y="32253"/>
                    <a:pt x="24934" y="31122"/>
                    <a:pt x="24634" y="29991"/>
                  </a:cubicBezTo>
                  <a:cubicBezTo>
                    <a:pt x="23965" y="27474"/>
                    <a:pt x="23734" y="24704"/>
                    <a:pt x="22187" y="22534"/>
                  </a:cubicBezTo>
                  <a:cubicBezTo>
                    <a:pt x="20848" y="20664"/>
                    <a:pt x="18701" y="19809"/>
                    <a:pt x="16808" y="18563"/>
                  </a:cubicBezTo>
                  <a:cubicBezTo>
                    <a:pt x="15376" y="17616"/>
                    <a:pt x="14314" y="16393"/>
                    <a:pt x="13344" y="14984"/>
                  </a:cubicBezTo>
                  <a:cubicBezTo>
                    <a:pt x="11359" y="11983"/>
                    <a:pt x="9881" y="8681"/>
                    <a:pt x="7896" y="5657"/>
                  </a:cubicBezTo>
                  <a:cubicBezTo>
                    <a:pt x="6280" y="3233"/>
                    <a:pt x="4179" y="693"/>
                    <a:pt x="1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74"/>
            <p:cNvSpPr/>
            <p:nvPr/>
          </p:nvSpPr>
          <p:spPr>
            <a:xfrm>
              <a:off x="6888603" y="3351482"/>
              <a:ext cx="468" cy="15790"/>
            </a:xfrm>
            <a:custGeom>
              <a:avLst/>
              <a:gdLst/>
              <a:ahLst/>
              <a:cxnLst/>
              <a:rect l="l" t="t" r="r" b="b"/>
              <a:pathLst>
                <a:path w="24" h="809" extrusionOk="0">
                  <a:moveTo>
                    <a:pt x="0" y="0"/>
                  </a:moveTo>
                  <a:lnTo>
                    <a:pt x="0" y="808"/>
                  </a:lnTo>
                  <a:cubicBezTo>
                    <a:pt x="23" y="554"/>
                    <a:pt x="0" y="254"/>
                    <a:pt x="0" y="0"/>
                  </a:cubicBezTo>
                  <a:close/>
                </a:path>
              </a:pathLst>
            </a:custGeom>
            <a:solidFill>
              <a:srgbClr val="7F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74"/>
            <p:cNvSpPr/>
            <p:nvPr/>
          </p:nvSpPr>
          <p:spPr>
            <a:xfrm>
              <a:off x="6602008" y="2567874"/>
              <a:ext cx="608341" cy="853149"/>
            </a:xfrm>
            <a:custGeom>
              <a:avLst/>
              <a:gdLst/>
              <a:ahLst/>
              <a:cxnLst/>
              <a:rect l="l" t="t" r="r" b="b"/>
              <a:pathLst>
                <a:path w="31169" h="43712" extrusionOk="0">
                  <a:moveTo>
                    <a:pt x="116" y="1"/>
                  </a:moveTo>
                  <a:lnTo>
                    <a:pt x="1" y="4133"/>
                  </a:lnTo>
                  <a:cubicBezTo>
                    <a:pt x="1848" y="4803"/>
                    <a:pt x="2702" y="6650"/>
                    <a:pt x="3972" y="8081"/>
                  </a:cubicBezTo>
                  <a:cubicBezTo>
                    <a:pt x="5588" y="9975"/>
                    <a:pt x="6996" y="12214"/>
                    <a:pt x="8266" y="14361"/>
                  </a:cubicBezTo>
                  <a:cubicBezTo>
                    <a:pt x="9974" y="17201"/>
                    <a:pt x="11152" y="20548"/>
                    <a:pt x="13784" y="22672"/>
                  </a:cubicBezTo>
                  <a:cubicBezTo>
                    <a:pt x="16508" y="24796"/>
                    <a:pt x="18771" y="27059"/>
                    <a:pt x="20479" y="30106"/>
                  </a:cubicBezTo>
                  <a:cubicBezTo>
                    <a:pt x="21980" y="32831"/>
                    <a:pt x="22765" y="35947"/>
                    <a:pt x="24358" y="38672"/>
                  </a:cubicBezTo>
                  <a:cubicBezTo>
                    <a:pt x="25357" y="40421"/>
                    <a:pt x="28086" y="43712"/>
                    <a:pt x="30424" y="43712"/>
                  </a:cubicBezTo>
                  <a:cubicBezTo>
                    <a:pt x="30678" y="43712"/>
                    <a:pt x="30927" y="43673"/>
                    <a:pt x="31168" y="43589"/>
                  </a:cubicBezTo>
                  <a:lnTo>
                    <a:pt x="31168" y="40334"/>
                  </a:lnTo>
                  <a:cubicBezTo>
                    <a:pt x="24473" y="39064"/>
                    <a:pt x="23919" y="28606"/>
                    <a:pt x="20317" y="24219"/>
                  </a:cubicBezTo>
                  <a:cubicBezTo>
                    <a:pt x="18286" y="21772"/>
                    <a:pt x="15123" y="20225"/>
                    <a:pt x="13299" y="17662"/>
                  </a:cubicBezTo>
                  <a:cubicBezTo>
                    <a:pt x="10875" y="14246"/>
                    <a:pt x="9282" y="10067"/>
                    <a:pt x="6927" y="6535"/>
                  </a:cubicBezTo>
                  <a:cubicBezTo>
                    <a:pt x="5657" y="4618"/>
                    <a:pt x="4341" y="3210"/>
                    <a:pt x="2471" y="1894"/>
                  </a:cubicBezTo>
                  <a:cubicBezTo>
                    <a:pt x="1663" y="1317"/>
                    <a:pt x="509" y="555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74"/>
            <p:cNvSpPr/>
            <p:nvPr/>
          </p:nvSpPr>
          <p:spPr>
            <a:xfrm>
              <a:off x="6433942" y="2221360"/>
              <a:ext cx="205031" cy="2313409"/>
            </a:xfrm>
            <a:custGeom>
              <a:avLst/>
              <a:gdLst/>
              <a:ahLst/>
              <a:cxnLst/>
              <a:rect l="l" t="t" r="r" b="b"/>
              <a:pathLst>
                <a:path w="10505" h="118530" fill="none" extrusionOk="0">
                  <a:moveTo>
                    <a:pt x="10505" y="1"/>
                  </a:moveTo>
                  <a:lnTo>
                    <a:pt x="0" y="118530"/>
                  </a:lnTo>
                </a:path>
              </a:pathLst>
            </a:custGeom>
            <a:noFill/>
            <a:ln w="109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Google Shape;2504;p38"/>
          <p:cNvSpPr/>
          <p:nvPr/>
        </p:nvSpPr>
        <p:spPr>
          <a:xfrm>
            <a:off x="1006389" y="1187601"/>
            <a:ext cx="3311806" cy="2815046"/>
          </a:xfrm>
          <a:custGeom>
            <a:avLst/>
            <a:gdLst/>
            <a:ahLst/>
            <a:cxnLst/>
            <a:rect l="l" t="t" r="r" b="b"/>
            <a:pathLst>
              <a:path w="53509" h="45481" extrusionOk="0">
                <a:moveTo>
                  <a:pt x="32306" y="0"/>
                </a:moveTo>
                <a:cubicBezTo>
                  <a:pt x="28395" y="0"/>
                  <a:pt x="24423" y="925"/>
                  <a:pt x="20884" y="2573"/>
                </a:cubicBezTo>
                <a:cubicBezTo>
                  <a:pt x="13466" y="6023"/>
                  <a:pt x="6879" y="11953"/>
                  <a:pt x="2588" y="18929"/>
                </a:cubicBezTo>
                <a:cubicBezTo>
                  <a:pt x="1100" y="21365"/>
                  <a:pt x="0" y="24136"/>
                  <a:pt x="54" y="26993"/>
                </a:cubicBezTo>
                <a:cubicBezTo>
                  <a:pt x="108" y="29850"/>
                  <a:pt x="1445" y="32783"/>
                  <a:pt x="3882" y="34260"/>
                </a:cubicBezTo>
                <a:cubicBezTo>
                  <a:pt x="4259" y="35607"/>
                  <a:pt x="4895" y="36664"/>
                  <a:pt x="6124" y="37322"/>
                </a:cubicBezTo>
                <a:cubicBezTo>
                  <a:pt x="6806" y="37692"/>
                  <a:pt x="7441" y="37857"/>
                  <a:pt x="8096" y="37857"/>
                </a:cubicBezTo>
                <a:cubicBezTo>
                  <a:pt x="8622" y="37857"/>
                  <a:pt x="9161" y="37751"/>
                  <a:pt x="9747" y="37559"/>
                </a:cubicBezTo>
                <a:cubicBezTo>
                  <a:pt x="11644" y="41925"/>
                  <a:pt x="16582" y="44157"/>
                  <a:pt x="21272" y="44976"/>
                </a:cubicBezTo>
                <a:cubicBezTo>
                  <a:pt x="23189" y="45314"/>
                  <a:pt x="25135" y="45480"/>
                  <a:pt x="27080" y="45480"/>
                </a:cubicBezTo>
                <a:cubicBezTo>
                  <a:pt x="33276" y="45480"/>
                  <a:pt x="39475" y="43794"/>
                  <a:pt x="44775" y="40578"/>
                </a:cubicBezTo>
                <a:cubicBezTo>
                  <a:pt x="47913" y="38680"/>
                  <a:pt x="50835" y="36136"/>
                  <a:pt x="52172" y="32729"/>
                </a:cubicBezTo>
                <a:cubicBezTo>
                  <a:pt x="53508" y="29311"/>
                  <a:pt x="52862" y="24934"/>
                  <a:pt x="49907" y="22756"/>
                </a:cubicBezTo>
                <a:cubicBezTo>
                  <a:pt x="48829" y="21947"/>
                  <a:pt x="47374" y="21301"/>
                  <a:pt x="47147" y="19964"/>
                </a:cubicBezTo>
                <a:cubicBezTo>
                  <a:pt x="46932" y="18724"/>
                  <a:pt x="47913" y="17646"/>
                  <a:pt x="48571" y="16568"/>
                </a:cubicBezTo>
                <a:cubicBezTo>
                  <a:pt x="49886" y="14422"/>
                  <a:pt x="49907" y="11651"/>
                  <a:pt x="48991" y="9301"/>
                </a:cubicBezTo>
                <a:cubicBezTo>
                  <a:pt x="48075" y="6961"/>
                  <a:pt x="46306" y="5032"/>
                  <a:pt x="44258" y="3576"/>
                </a:cubicBezTo>
                <a:cubicBezTo>
                  <a:pt x="40779" y="1105"/>
                  <a:pt x="36579" y="0"/>
                  <a:pt x="323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5" name="Google Shape;2505;p38"/>
          <p:cNvGrpSpPr/>
          <p:nvPr/>
        </p:nvGrpSpPr>
        <p:grpSpPr>
          <a:xfrm>
            <a:off x="-312440" y="3223168"/>
            <a:ext cx="4766749" cy="2361608"/>
            <a:chOff x="662334" y="919376"/>
            <a:chExt cx="4690395" cy="2310574"/>
          </a:xfrm>
        </p:grpSpPr>
        <p:sp>
          <p:nvSpPr>
            <p:cNvPr id="2506" name="Google Shape;2506;p38"/>
            <p:cNvSpPr/>
            <p:nvPr/>
          </p:nvSpPr>
          <p:spPr>
            <a:xfrm>
              <a:off x="662334" y="919376"/>
              <a:ext cx="4690395" cy="2310574"/>
            </a:xfrm>
            <a:custGeom>
              <a:avLst/>
              <a:gdLst/>
              <a:ahLst/>
              <a:cxnLst/>
              <a:rect l="l" t="t" r="r" b="b"/>
              <a:pathLst>
                <a:path w="34005" h="16753" extrusionOk="0">
                  <a:moveTo>
                    <a:pt x="22745" y="0"/>
                  </a:moveTo>
                  <a:cubicBezTo>
                    <a:pt x="22667" y="0"/>
                    <a:pt x="22589" y="3"/>
                    <a:pt x="22512" y="9"/>
                  </a:cubicBezTo>
                  <a:cubicBezTo>
                    <a:pt x="21272" y="117"/>
                    <a:pt x="20119" y="775"/>
                    <a:pt x="19234" y="1637"/>
                  </a:cubicBezTo>
                  <a:cubicBezTo>
                    <a:pt x="17423" y="3373"/>
                    <a:pt x="15580" y="5173"/>
                    <a:pt x="13779" y="6909"/>
                  </a:cubicBezTo>
                  <a:cubicBezTo>
                    <a:pt x="13585" y="6316"/>
                    <a:pt x="13057" y="5831"/>
                    <a:pt x="12453" y="5691"/>
                  </a:cubicBezTo>
                  <a:cubicBezTo>
                    <a:pt x="12350" y="5667"/>
                    <a:pt x="12242" y="5656"/>
                    <a:pt x="12132" y="5656"/>
                  </a:cubicBezTo>
                  <a:cubicBezTo>
                    <a:pt x="11600" y="5656"/>
                    <a:pt x="11021" y="5921"/>
                    <a:pt x="10663" y="6305"/>
                  </a:cubicBezTo>
                  <a:cubicBezTo>
                    <a:pt x="10620" y="5842"/>
                    <a:pt x="10200" y="5443"/>
                    <a:pt x="9747" y="5421"/>
                  </a:cubicBezTo>
                  <a:cubicBezTo>
                    <a:pt x="9738" y="5421"/>
                    <a:pt x="9728" y="5421"/>
                    <a:pt x="9719" y="5421"/>
                  </a:cubicBezTo>
                  <a:cubicBezTo>
                    <a:pt x="9266" y="5421"/>
                    <a:pt x="8839" y="5678"/>
                    <a:pt x="8755" y="6122"/>
                  </a:cubicBezTo>
                  <a:cubicBezTo>
                    <a:pt x="7817" y="4537"/>
                    <a:pt x="6868" y="2931"/>
                    <a:pt x="5941" y="1346"/>
                  </a:cubicBezTo>
                  <a:cubicBezTo>
                    <a:pt x="5590" y="744"/>
                    <a:pt x="4722" y="449"/>
                    <a:pt x="3974" y="449"/>
                  </a:cubicBezTo>
                  <a:cubicBezTo>
                    <a:pt x="3826" y="449"/>
                    <a:pt x="3682" y="460"/>
                    <a:pt x="3548" y="484"/>
                  </a:cubicBezTo>
                  <a:cubicBezTo>
                    <a:pt x="2717" y="613"/>
                    <a:pt x="2006" y="1217"/>
                    <a:pt x="1736" y="2004"/>
                  </a:cubicBezTo>
                  <a:cubicBezTo>
                    <a:pt x="1467" y="2791"/>
                    <a:pt x="1650" y="3632"/>
                    <a:pt x="1866" y="4419"/>
                  </a:cubicBezTo>
                  <a:cubicBezTo>
                    <a:pt x="831" y="5033"/>
                    <a:pt x="162" y="6047"/>
                    <a:pt x="76" y="7243"/>
                  </a:cubicBezTo>
                  <a:cubicBezTo>
                    <a:pt x="0" y="8440"/>
                    <a:pt x="540" y="9669"/>
                    <a:pt x="1467" y="10424"/>
                  </a:cubicBezTo>
                  <a:cubicBezTo>
                    <a:pt x="1089" y="12138"/>
                    <a:pt x="1661" y="13863"/>
                    <a:pt x="2965" y="15038"/>
                  </a:cubicBezTo>
                  <a:lnTo>
                    <a:pt x="21617" y="16753"/>
                  </a:lnTo>
                  <a:cubicBezTo>
                    <a:pt x="24862" y="16267"/>
                    <a:pt x="27978" y="14941"/>
                    <a:pt x="30587" y="12947"/>
                  </a:cubicBezTo>
                  <a:cubicBezTo>
                    <a:pt x="31590" y="12192"/>
                    <a:pt x="32517" y="11319"/>
                    <a:pt x="33142" y="10219"/>
                  </a:cubicBezTo>
                  <a:cubicBezTo>
                    <a:pt x="33746" y="9130"/>
                    <a:pt x="34005" y="7793"/>
                    <a:pt x="33595" y="6607"/>
                  </a:cubicBezTo>
                  <a:cubicBezTo>
                    <a:pt x="33207" y="5454"/>
                    <a:pt x="32095" y="4535"/>
                    <a:pt x="30894" y="4535"/>
                  </a:cubicBezTo>
                  <a:cubicBezTo>
                    <a:pt x="30860" y="4535"/>
                    <a:pt x="30826" y="4536"/>
                    <a:pt x="30792" y="4537"/>
                  </a:cubicBezTo>
                  <a:cubicBezTo>
                    <a:pt x="29919" y="4580"/>
                    <a:pt x="29143" y="5055"/>
                    <a:pt x="28312" y="5335"/>
                  </a:cubicBezTo>
                  <a:cubicBezTo>
                    <a:pt x="27972" y="5451"/>
                    <a:pt x="27594" y="5527"/>
                    <a:pt x="27226" y="5527"/>
                  </a:cubicBezTo>
                  <a:cubicBezTo>
                    <a:pt x="26709" y="5527"/>
                    <a:pt x="26215" y="5377"/>
                    <a:pt x="25887" y="4979"/>
                  </a:cubicBezTo>
                  <a:cubicBezTo>
                    <a:pt x="25186" y="4149"/>
                    <a:pt x="25725" y="2866"/>
                    <a:pt x="25445" y="1799"/>
                  </a:cubicBezTo>
                  <a:cubicBezTo>
                    <a:pt x="25151" y="677"/>
                    <a:pt x="23920" y="0"/>
                    <a:pt x="22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8"/>
            <p:cNvSpPr/>
            <p:nvPr/>
          </p:nvSpPr>
          <p:spPr>
            <a:xfrm>
              <a:off x="3392705" y="1036607"/>
              <a:ext cx="226071" cy="135437"/>
            </a:xfrm>
            <a:custGeom>
              <a:avLst/>
              <a:gdLst/>
              <a:ahLst/>
              <a:cxnLst/>
              <a:rect l="l" t="t" r="r" b="b"/>
              <a:pathLst>
                <a:path w="1639" h="982" fill="none" extrusionOk="0">
                  <a:moveTo>
                    <a:pt x="0" y="981"/>
                  </a:moveTo>
                  <a:cubicBezTo>
                    <a:pt x="464" y="539"/>
                    <a:pt x="1024" y="194"/>
                    <a:pt x="1639" y="0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8" name="Google Shape;2508;p38"/>
          <p:cNvGrpSpPr/>
          <p:nvPr/>
        </p:nvGrpSpPr>
        <p:grpSpPr>
          <a:xfrm>
            <a:off x="358535" y="949944"/>
            <a:ext cx="2823473" cy="3855057"/>
            <a:chOff x="323054" y="959605"/>
            <a:chExt cx="3056841" cy="3581857"/>
          </a:xfrm>
        </p:grpSpPr>
        <p:sp>
          <p:nvSpPr>
            <p:cNvPr id="2509" name="Google Shape;2509;p38"/>
            <p:cNvSpPr/>
            <p:nvPr/>
          </p:nvSpPr>
          <p:spPr>
            <a:xfrm>
              <a:off x="3311134" y="1329098"/>
              <a:ext cx="68761" cy="33483"/>
            </a:xfrm>
            <a:custGeom>
              <a:avLst/>
              <a:gdLst/>
              <a:ahLst/>
              <a:cxnLst/>
              <a:rect l="l" t="t" r="r" b="b"/>
              <a:pathLst>
                <a:path w="1111" h="541" fill="none" extrusionOk="0">
                  <a:moveTo>
                    <a:pt x="0" y="1"/>
                  </a:moveTo>
                  <a:cubicBezTo>
                    <a:pt x="378" y="173"/>
                    <a:pt x="755" y="368"/>
                    <a:pt x="1111" y="54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8"/>
            <p:cNvSpPr/>
            <p:nvPr/>
          </p:nvSpPr>
          <p:spPr>
            <a:xfrm>
              <a:off x="323054" y="2565567"/>
              <a:ext cx="1301228" cy="628642"/>
            </a:xfrm>
            <a:custGeom>
              <a:avLst/>
              <a:gdLst/>
              <a:ahLst/>
              <a:cxnLst/>
              <a:rect l="l" t="t" r="r" b="b"/>
              <a:pathLst>
                <a:path w="21024" h="10157" extrusionOk="0">
                  <a:moveTo>
                    <a:pt x="1941" y="1"/>
                  </a:moveTo>
                  <a:cubicBezTo>
                    <a:pt x="1078" y="1079"/>
                    <a:pt x="431" y="2060"/>
                    <a:pt x="0" y="2782"/>
                  </a:cubicBezTo>
                  <a:cubicBezTo>
                    <a:pt x="7624" y="3340"/>
                    <a:pt x="8875" y="10156"/>
                    <a:pt x="15981" y="10156"/>
                  </a:cubicBezTo>
                  <a:cubicBezTo>
                    <a:pt x="17397" y="10156"/>
                    <a:pt x="19046" y="9885"/>
                    <a:pt x="21024" y="9240"/>
                  </a:cubicBezTo>
                  <a:lnTo>
                    <a:pt x="19558" y="7688"/>
                  </a:lnTo>
                  <a:cubicBezTo>
                    <a:pt x="19116" y="7759"/>
                    <a:pt x="18672" y="7793"/>
                    <a:pt x="18230" y="7793"/>
                  </a:cubicBezTo>
                  <a:cubicBezTo>
                    <a:pt x="16134" y="7793"/>
                    <a:pt x="14059" y="7044"/>
                    <a:pt x="12269" y="6038"/>
                  </a:cubicBezTo>
                  <a:cubicBezTo>
                    <a:pt x="10081" y="4809"/>
                    <a:pt x="8205" y="3214"/>
                    <a:pt x="6102" y="1909"/>
                  </a:cubicBezTo>
                  <a:cubicBezTo>
                    <a:pt x="4830" y="1111"/>
                    <a:pt x="3429" y="410"/>
                    <a:pt x="19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8"/>
            <p:cNvSpPr/>
            <p:nvPr/>
          </p:nvSpPr>
          <p:spPr>
            <a:xfrm>
              <a:off x="570622" y="2286684"/>
              <a:ext cx="1183818" cy="641206"/>
            </a:xfrm>
            <a:custGeom>
              <a:avLst/>
              <a:gdLst/>
              <a:ahLst/>
              <a:cxnLst/>
              <a:rect l="l" t="t" r="r" b="b"/>
              <a:pathLst>
                <a:path w="19127" h="10360" extrusionOk="0">
                  <a:moveTo>
                    <a:pt x="2415" y="0"/>
                  </a:moveTo>
                  <a:cubicBezTo>
                    <a:pt x="1542" y="701"/>
                    <a:pt x="733" y="1445"/>
                    <a:pt x="0" y="2178"/>
                  </a:cubicBezTo>
                  <a:cubicBezTo>
                    <a:pt x="1057" y="2588"/>
                    <a:pt x="2070" y="3084"/>
                    <a:pt x="3040" y="3655"/>
                  </a:cubicBezTo>
                  <a:cubicBezTo>
                    <a:pt x="5380" y="5024"/>
                    <a:pt x="7439" y="6857"/>
                    <a:pt x="9779" y="8280"/>
                  </a:cubicBezTo>
                  <a:cubicBezTo>
                    <a:pt x="11705" y="9454"/>
                    <a:pt x="13930" y="10360"/>
                    <a:pt x="16162" y="10360"/>
                  </a:cubicBezTo>
                  <a:cubicBezTo>
                    <a:pt x="16615" y="10360"/>
                    <a:pt x="17068" y="10322"/>
                    <a:pt x="17520" y="10242"/>
                  </a:cubicBezTo>
                  <a:lnTo>
                    <a:pt x="18986" y="9207"/>
                  </a:lnTo>
                  <a:cubicBezTo>
                    <a:pt x="19029" y="9056"/>
                    <a:pt x="19083" y="8906"/>
                    <a:pt x="19126" y="8744"/>
                  </a:cubicBezTo>
                  <a:lnTo>
                    <a:pt x="19126" y="8744"/>
                  </a:lnTo>
                  <a:cubicBezTo>
                    <a:pt x="19023" y="8747"/>
                    <a:pt x="18920" y="8749"/>
                    <a:pt x="18818" y="8749"/>
                  </a:cubicBezTo>
                  <a:cubicBezTo>
                    <a:pt x="16692" y="8749"/>
                    <a:pt x="14608" y="8016"/>
                    <a:pt x="12808" y="7008"/>
                  </a:cubicBezTo>
                  <a:cubicBezTo>
                    <a:pt x="10749" y="5865"/>
                    <a:pt x="8970" y="4356"/>
                    <a:pt x="7116" y="2954"/>
                  </a:cubicBezTo>
                  <a:cubicBezTo>
                    <a:pt x="5660" y="1833"/>
                    <a:pt x="4129" y="766"/>
                    <a:pt x="241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8"/>
            <p:cNvSpPr/>
            <p:nvPr/>
          </p:nvSpPr>
          <p:spPr>
            <a:xfrm>
              <a:off x="866217" y="2094510"/>
              <a:ext cx="962305" cy="583337"/>
            </a:xfrm>
            <a:custGeom>
              <a:avLst/>
              <a:gdLst/>
              <a:ahLst/>
              <a:cxnLst/>
              <a:rect l="l" t="t" r="r" b="b"/>
              <a:pathLst>
                <a:path w="15548" h="9425" extrusionOk="0">
                  <a:moveTo>
                    <a:pt x="2793" y="0"/>
                  </a:moveTo>
                  <a:cubicBezTo>
                    <a:pt x="1801" y="410"/>
                    <a:pt x="874" y="895"/>
                    <a:pt x="0" y="1434"/>
                  </a:cubicBezTo>
                  <a:cubicBezTo>
                    <a:pt x="1251" y="1962"/>
                    <a:pt x="2394" y="2685"/>
                    <a:pt x="3472" y="3472"/>
                  </a:cubicBezTo>
                  <a:cubicBezTo>
                    <a:pt x="5337" y="4830"/>
                    <a:pt x="7051" y="6393"/>
                    <a:pt x="9046" y="7612"/>
                  </a:cubicBezTo>
                  <a:cubicBezTo>
                    <a:pt x="10758" y="8641"/>
                    <a:pt x="12777" y="9425"/>
                    <a:pt x="14823" y="9425"/>
                  </a:cubicBezTo>
                  <a:cubicBezTo>
                    <a:pt x="14878" y="9425"/>
                    <a:pt x="14932" y="9424"/>
                    <a:pt x="14986" y="9423"/>
                  </a:cubicBezTo>
                  <a:cubicBezTo>
                    <a:pt x="15191" y="8604"/>
                    <a:pt x="15375" y="7698"/>
                    <a:pt x="15547" y="6749"/>
                  </a:cubicBezTo>
                  <a:cubicBezTo>
                    <a:pt x="12636" y="6544"/>
                    <a:pt x="9973" y="4916"/>
                    <a:pt x="7558" y="3213"/>
                  </a:cubicBezTo>
                  <a:cubicBezTo>
                    <a:pt x="6006" y="2102"/>
                    <a:pt x="4464" y="917"/>
                    <a:pt x="279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8"/>
            <p:cNvSpPr/>
            <p:nvPr/>
          </p:nvSpPr>
          <p:spPr>
            <a:xfrm>
              <a:off x="443124" y="2422102"/>
              <a:ext cx="1301971" cy="715415"/>
            </a:xfrm>
            <a:custGeom>
              <a:avLst/>
              <a:gdLst/>
              <a:ahLst/>
              <a:cxnLst/>
              <a:rect l="l" t="t" r="r" b="b"/>
              <a:pathLst>
                <a:path w="21036" h="11559" extrusionOk="0">
                  <a:moveTo>
                    <a:pt x="2049" y="1"/>
                  </a:moveTo>
                  <a:cubicBezTo>
                    <a:pt x="1273" y="788"/>
                    <a:pt x="594" y="1575"/>
                    <a:pt x="1" y="2319"/>
                  </a:cubicBezTo>
                  <a:cubicBezTo>
                    <a:pt x="1489" y="2718"/>
                    <a:pt x="2890" y="3429"/>
                    <a:pt x="4162" y="4227"/>
                  </a:cubicBezTo>
                  <a:cubicBezTo>
                    <a:pt x="6265" y="5532"/>
                    <a:pt x="8152" y="7127"/>
                    <a:pt x="10329" y="8356"/>
                  </a:cubicBezTo>
                  <a:cubicBezTo>
                    <a:pt x="12119" y="9362"/>
                    <a:pt x="14202" y="10111"/>
                    <a:pt x="16293" y="10111"/>
                  </a:cubicBezTo>
                  <a:cubicBezTo>
                    <a:pt x="16735" y="10111"/>
                    <a:pt x="17178" y="10077"/>
                    <a:pt x="17618" y="10006"/>
                  </a:cubicBezTo>
                  <a:lnTo>
                    <a:pt x="19084" y="11558"/>
                  </a:lnTo>
                  <a:cubicBezTo>
                    <a:pt x="19149" y="11548"/>
                    <a:pt x="19224" y="11515"/>
                    <a:pt x="19300" y="11494"/>
                  </a:cubicBezTo>
                  <a:cubicBezTo>
                    <a:pt x="19300" y="11494"/>
                    <a:pt x="20119" y="10006"/>
                    <a:pt x="21035" y="7030"/>
                  </a:cubicBezTo>
                  <a:lnTo>
                    <a:pt x="21035" y="7030"/>
                  </a:lnTo>
                  <a:lnTo>
                    <a:pt x="19569" y="8054"/>
                  </a:lnTo>
                  <a:cubicBezTo>
                    <a:pt x="19116" y="8134"/>
                    <a:pt x="18661" y="8172"/>
                    <a:pt x="18208" y="8172"/>
                  </a:cubicBezTo>
                  <a:cubicBezTo>
                    <a:pt x="15975" y="8172"/>
                    <a:pt x="13762" y="7266"/>
                    <a:pt x="11817" y="6092"/>
                  </a:cubicBezTo>
                  <a:cubicBezTo>
                    <a:pt x="9499" y="4669"/>
                    <a:pt x="7429" y="2858"/>
                    <a:pt x="5079" y="1467"/>
                  </a:cubicBezTo>
                  <a:cubicBezTo>
                    <a:pt x="4109" y="896"/>
                    <a:pt x="3106" y="400"/>
                    <a:pt x="204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8"/>
            <p:cNvSpPr/>
            <p:nvPr/>
          </p:nvSpPr>
          <p:spPr>
            <a:xfrm>
              <a:off x="719410" y="2183263"/>
              <a:ext cx="1075073" cy="646158"/>
            </a:xfrm>
            <a:custGeom>
              <a:avLst/>
              <a:gdLst/>
              <a:ahLst/>
              <a:cxnLst/>
              <a:rect l="l" t="t" r="r" b="b"/>
              <a:pathLst>
                <a:path w="17370" h="10440" extrusionOk="0">
                  <a:moveTo>
                    <a:pt x="2372" y="0"/>
                  </a:moveTo>
                  <a:cubicBezTo>
                    <a:pt x="1531" y="518"/>
                    <a:pt x="734" y="1078"/>
                    <a:pt x="0" y="1671"/>
                  </a:cubicBezTo>
                  <a:cubicBezTo>
                    <a:pt x="1715" y="2437"/>
                    <a:pt x="3246" y="3515"/>
                    <a:pt x="4701" y="4625"/>
                  </a:cubicBezTo>
                  <a:cubicBezTo>
                    <a:pt x="6545" y="6027"/>
                    <a:pt x="8324" y="7536"/>
                    <a:pt x="10383" y="8679"/>
                  </a:cubicBezTo>
                  <a:cubicBezTo>
                    <a:pt x="12226" y="9710"/>
                    <a:pt x="14351" y="10439"/>
                    <a:pt x="16495" y="10439"/>
                  </a:cubicBezTo>
                  <a:cubicBezTo>
                    <a:pt x="16571" y="10439"/>
                    <a:pt x="16647" y="10438"/>
                    <a:pt x="16722" y="10436"/>
                  </a:cubicBezTo>
                  <a:cubicBezTo>
                    <a:pt x="16938" y="9703"/>
                    <a:pt x="17154" y="8884"/>
                    <a:pt x="17369" y="7989"/>
                  </a:cubicBezTo>
                  <a:lnTo>
                    <a:pt x="17369" y="7989"/>
                  </a:lnTo>
                  <a:cubicBezTo>
                    <a:pt x="17315" y="7990"/>
                    <a:pt x="17260" y="7991"/>
                    <a:pt x="17206" y="7991"/>
                  </a:cubicBezTo>
                  <a:cubicBezTo>
                    <a:pt x="15160" y="7991"/>
                    <a:pt x="13151" y="7207"/>
                    <a:pt x="11418" y="6178"/>
                  </a:cubicBezTo>
                  <a:cubicBezTo>
                    <a:pt x="9423" y="4959"/>
                    <a:pt x="7720" y="3396"/>
                    <a:pt x="5844" y="2038"/>
                  </a:cubicBezTo>
                  <a:cubicBezTo>
                    <a:pt x="4766" y="1251"/>
                    <a:pt x="3612" y="528"/>
                    <a:pt x="237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8"/>
            <p:cNvSpPr/>
            <p:nvPr/>
          </p:nvSpPr>
          <p:spPr>
            <a:xfrm>
              <a:off x="1040381" y="2009533"/>
              <a:ext cx="842852" cy="502753"/>
            </a:xfrm>
            <a:custGeom>
              <a:avLst/>
              <a:gdLst/>
              <a:ahLst/>
              <a:cxnLst/>
              <a:rect l="l" t="t" r="r" b="b"/>
              <a:pathLst>
                <a:path w="13618" h="8123" extrusionOk="0">
                  <a:moveTo>
                    <a:pt x="6655" y="1"/>
                  </a:moveTo>
                  <a:cubicBezTo>
                    <a:pt x="4227" y="1"/>
                    <a:pt x="1999" y="525"/>
                    <a:pt x="0" y="1362"/>
                  </a:cubicBezTo>
                  <a:cubicBezTo>
                    <a:pt x="1661" y="2279"/>
                    <a:pt x="3224" y="3465"/>
                    <a:pt x="4776" y="4575"/>
                  </a:cubicBezTo>
                  <a:cubicBezTo>
                    <a:pt x="7170" y="6279"/>
                    <a:pt x="9822" y="7928"/>
                    <a:pt x="12755" y="8122"/>
                  </a:cubicBezTo>
                  <a:cubicBezTo>
                    <a:pt x="13100" y="6171"/>
                    <a:pt x="13412" y="3939"/>
                    <a:pt x="13617" y="1405"/>
                  </a:cubicBezTo>
                  <a:cubicBezTo>
                    <a:pt x="11151" y="419"/>
                    <a:pt x="8823" y="1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8"/>
            <p:cNvSpPr/>
            <p:nvPr/>
          </p:nvSpPr>
          <p:spPr>
            <a:xfrm>
              <a:off x="1103759" y="4054244"/>
              <a:ext cx="593302" cy="487218"/>
            </a:xfrm>
            <a:custGeom>
              <a:avLst/>
              <a:gdLst/>
              <a:ahLst/>
              <a:cxnLst/>
              <a:rect l="l" t="t" r="r" b="b"/>
              <a:pathLst>
                <a:path w="9586" h="7872" extrusionOk="0">
                  <a:moveTo>
                    <a:pt x="9585" y="1"/>
                  </a:moveTo>
                  <a:lnTo>
                    <a:pt x="9585" y="1"/>
                  </a:lnTo>
                  <a:cubicBezTo>
                    <a:pt x="7310" y="163"/>
                    <a:pt x="4938" y="712"/>
                    <a:pt x="2847" y="1661"/>
                  </a:cubicBezTo>
                  <a:cubicBezTo>
                    <a:pt x="3008" y="3246"/>
                    <a:pt x="2437" y="4874"/>
                    <a:pt x="1413" y="6103"/>
                  </a:cubicBezTo>
                  <a:cubicBezTo>
                    <a:pt x="928" y="6696"/>
                    <a:pt x="248" y="7138"/>
                    <a:pt x="0" y="7871"/>
                  </a:cubicBezTo>
                  <a:lnTo>
                    <a:pt x="5866" y="7052"/>
                  </a:lnTo>
                  <a:cubicBezTo>
                    <a:pt x="6318" y="6427"/>
                    <a:pt x="6782" y="5801"/>
                    <a:pt x="7256" y="5197"/>
                  </a:cubicBezTo>
                  <a:lnTo>
                    <a:pt x="7256" y="5197"/>
                  </a:lnTo>
                  <a:cubicBezTo>
                    <a:pt x="7213" y="5747"/>
                    <a:pt x="7181" y="6319"/>
                    <a:pt x="7138" y="6869"/>
                  </a:cubicBezTo>
                  <a:lnTo>
                    <a:pt x="8151" y="6718"/>
                  </a:lnTo>
                  <a:cubicBezTo>
                    <a:pt x="8626" y="4486"/>
                    <a:pt x="9111" y="2243"/>
                    <a:pt x="95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8"/>
            <p:cNvSpPr/>
            <p:nvPr/>
          </p:nvSpPr>
          <p:spPr>
            <a:xfrm>
              <a:off x="1309302" y="4212439"/>
              <a:ext cx="108807" cy="16030"/>
            </a:xfrm>
            <a:custGeom>
              <a:avLst/>
              <a:gdLst/>
              <a:ahLst/>
              <a:cxnLst/>
              <a:rect l="l" t="t" r="r" b="b"/>
              <a:pathLst>
                <a:path w="1758" h="259" fill="none" extrusionOk="0">
                  <a:moveTo>
                    <a:pt x="0" y="259"/>
                  </a:moveTo>
                  <a:cubicBezTo>
                    <a:pt x="593" y="183"/>
                    <a:pt x="1186" y="97"/>
                    <a:pt x="1757" y="0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8"/>
            <p:cNvSpPr/>
            <p:nvPr/>
          </p:nvSpPr>
          <p:spPr>
            <a:xfrm>
              <a:off x="1303917" y="4254463"/>
              <a:ext cx="110169" cy="14730"/>
            </a:xfrm>
            <a:custGeom>
              <a:avLst/>
              <a:gdLst/>
              <a:ahLst/>
              <a:cxnLst/>
              <a:rect l="l" t="t" r="r" b="b"/>
              <a:pathLst>
                <a:path w="1780" h="238" fill="none" extrusionOk="0">
                  <a:moveTo>
                    <a:pt x="1" y="237"/>
                  </a:moveTo>
                  <a:lnTo>
                    <a:pt x="1780" y="0"/>
                  </a:ln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8"/>
            <p:cNvSpPr/>
            <p:nvPr/>
          </p:nvSpPr>
          <p:spPr>
            <a:xfrm>
              <a:off x="1293952" y="4299149"/>
              <a:ext cx="112830" cy="12069"/>
            </a:xfrm>
            <a:custGeom>
              <a:avLst/>
              <a:gdLst/>
              <a:ahLst/>
              <a:cxnLst/>
              <a:rect l="l" t="t" r="r" b="b"/>
              <a:pathLst>
                <a:path w="1823" h="195" fill="none" extrusionOk="0">
                  <a:moveTo>
                    <a:pt x="0" y="195"/>
                  </a:moveTo>
                  <a:cubicBezTo>
                    <a:pt x="604" y="130"/>
                    <a:pt x="1218" y="76"/>
                    <a:pt x="1822" y="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8"/>
            <p:cNvSpPr/>
            <p:nvPr/>
          </p:nvSpPr>
          <p:spPr>
            <a:xfrm>
              <a:off x="1450044" y="4339193"/>
              <a:ext cx="183573" cy="132202"/>
            </a:xfrm>
            <a:custGeom>
              <a:avLst/>
              <a:gdLst/>
              <a:ahLst/>
              <a:cxnLst/>
              <a:rect l="l" t="t" r="r" b="b"/>
              <a:pathLst>
                <a:path w="2966" h="2136" fill="none" extrusionOk="0">
                  <a:moveTo>
                    <a:pt x="1" y="2135"/>
                  </a:moveTo>
                  <a:cubicBezTo>
                    <a:pt x="605" y="1478"/>
                    <a:pt x="1230" y="798"/>
                    <a:pt x="1834" y="141"/>
                  </a:cubicBezTo>
                  <a:cubicBezTo>
                    <a:pt x="2179" y="98"/>
                    <a:pt x="2610" y="44"/>
                    <a:pt x="2966" y="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8"/>
            <p:cNvSpPr/>
            <p:nvPr/>
          </p:nvSpPr>
          <p:spPr>
            <a:xfrm>
              <a:off x="1865153" y="4041618"/>
              <a:ext cx="537227" cy="410409"/>
            </a:xfrm>
            <a:custGeom>
              <a:avLst/>
              <a:gdLst/>
              <a:ahLst/>
              <a:cxnLst/>
              <a:rect l="l" t="t" r="r" b="b"/>
              <a:pathLst>
                <a:path w="8680" h="6631" extrusionOk="0">
                  <a:moveTo>
                    <a:pt x="733" y="0"/>
                  </a:moveTo>
                  <a:lnTo>
                    <a:pt x="0" y="6631"/>
                  </a:lnTo>
                  <a:lnTo>
                    <a:pt x="830" y="6598"/>
                  </a:lnTo>
                  <a:cubicBezTo>
                    <a:pt x="1024" y="5973"/>
                    <a:pt x="1240" y="5337"/>
                    <a:pt x="1445" y="4701"/>
                  </a:cubicBezTo>
                  <a:cubicBezTo>
                    <a:pt x="1725" y="5326"/>
                    <a:pt x="2027" y="5941"/>
                    <a:pt x="2307" y="6566"/>
                  </a:cubicBezTo>
                  <a:lnTo>
                    <a:pt x="8668" y="6372"/>
                  </a:lnTo>
                  <a:cubicBezTo>
                    <a:pt x="8679" y="5779"/>
                    <a:pt x="8118" y="5337"/>
                    <a:pt x="7579" y="5078"/>
                  </a:cubicBezTo>
                  <a:cubicBezTo>
                    <a:pt x="6889" y="4755"/>
                    <a:pt x="6501" y="4000"/>
                    <a:pt x="6426" y="3245"/>
                  </a:cubicBezTo>
                  <a:cubicBezTo>
                    <a:pt x="6361" y="2491"/>
                    <a:pt x="6609" y="1779"/>
                    <a:pt x="6846" y="1067"/>
                  </a:cubicBezTo>
                  <a:cubicBezTo>
                    <a:pt x="4852" y="442"/>
                    <a:pt x="2803" y="108"/>
                    <a:pt x="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8"/>
            <p:cNvSpPr/>
            <p:nvPr/>
          </p:nvSpPr>
          <p:spPr>
            <a:xfrm>
              <a:off x="2122004" y="4177718"/>
              <a:ext cx="102185" cy="6065"/>
            </a:xfrm>
            <a:custGeom>
              <a:avLst/>
              <a:gdLst/>
              <a:ahLst/>
              <a:cxnLst/>
              <a:rect l="l" t="t" r="r" b="b"/>
              <a:pathLst>
                <a:path w="1651" h="98" fill="none" extrusionOk="0">
                  <a:moveTo>
                    <a:pt x="1" y="0"/>
                  </a:moveTo>
                  <a:cubicBezTo>
                    <a:pt x="561" y="22"/>
                    <a:pt x="1101" y="65"/>
                    <a:pt x="1650" y="97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8"/>
            <p:cNvSpPr/>
            <p:nvPr/>
          </p:nvSpPr>
          <p:spPr>
            <a:xfrm>
              <a:off x="2120705" y="4225746"/>
              <a:ext cx="98162" cy="2104"/>
            </a:xfrm>
            <a:custGeom>
              <a:avLst/>
              <a:gdLst/>
              <a:ahLst/>
              <a:cxnLst/>
              <a:rect l="l" t="t" r="r" b="b"/>
              <a:pathLst>
                <a:path w="1586" h="34" fill="none" extrusionOk="0">
                  <a:moveTo>
                    <a:pt x="0" y="1"/>
                  </a:moveTo>
                  <a:cubicBezTo>
                    <a:pt x="529" y="22"/>
                    <a:pt x="1068" y="22"/>
                    <a:pt x="1585" y="33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8"/>
            <p:cNvSpPr/>
            <p:nvPr/>
          </p:nvSpPr>
          <p:spPr>
            <a:xfrm>
              <a:off x="2121385" y="4268451"/>
              <a:ext cx="100823" cy="5385"/>
            </a:xfrm>
            <a:custGeom>
              <a:avLst/>
              <a:gdLst/>
              <a:ahLst/>
              <a:cxnLst/>
              <a:rect l="l" t="t" r="r" b="b"/>
              <a:pathLst>
                <a:path w="1629" h="87" fill="none" extrusionOk="0">
                  <a:moveTo>
                    <a:pt x="0" y="55"/>
                  </a:moveTo>
                  <a:cubicBezTo>
                    <a:pt x="539" y="87"/>
                    <a:pt x="1089" y="65"/>
                    <a:pt x="1628" y="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8"/>
            <p:cNvSpPr/>
            <p:nvPr/>
          </p:nvSpPr>
          <p:spPr>
            <a:xfrm>
              <a:off x="1883163" y="4311156"/>
              <a:ext cx="153493" cy="114872"/>
            </a:xfrm>
            <a:custGeom>
              <a:avLst/>
              <a:gdLst/>
              <a:ahLst/>
              <a:cxnLst/>
              <a:rect l="l" t="t" r="r" b="b"/>
              <a:pathLst>
                <a:path w="2480" h="1856" fill="none" extrusionOk="0">
                  <a:moveTo>
                    <a:pt x="0" y="65"/>
                  </a:moveTo>
                  <a:cubicBezTo>
                    <a:pt x="442" y="33"/>
                    <a:pt x="873" y="22"/>
                    <a:pt x="1315" y="1"/>
                  </a:cubicBezTo>
                  <a:cubicBezTo>
                    <a:pt x="1704" y="604"/>
                    <a:pt x="2081" y="1251"/>
                    <a:pt x="2480" y="1855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8"/>
            <p:cNvSpPr/>
            <p:nvPr/>
          </p:nvSpPr>
          <p:spPr>
            <a:xfrm>
              <a:off x="428647" y="1938963"/>
              <a:ext cx="2717205" cy="2342507"/>
            </a:xfrm>
            <a:custGeom>
              <a:avLst/>
              <a:gdLst/>
              <a:ahLst/>
              <a:cxnLst/>
              <a:rect l="l" t="t" r="r" b="b"/>
              <a:pathLst>
                <a:path w="43902" h="37848" extrusionOk="0">
                  <a:moveTo>
                    <a:pt x="18381" y="1"/>
                  </a:moveTo>
                  <a:cubicBezTo>
                    <a:pt x="17490" y="1"/>
                    <a:pt x="16599" y="155"/>
                    <a:pt x="15763" y="468"/>
                  </a:cubicBezTo>
                  <a:cubicBezTo>
                    <a:pt x="14016" y="1136"/>
                    <a:pt x="12668" y="2700"/>
                    <a:pt x="11817" y="4371"/>
                  </a:cubicBezTo>
                  <a:cubicBezTo>
                    <a:pt x="12296" y="5706"/>
                    <a:pt x="14794" y="6216"/>
                    <a:pt x="16441" y="6216"/>
                  </a:cubicBezTo>
                  <a:cubicBezTo>
                    <a:pt x="17347" y="6216"/>
                    <a:pt x="17996" y="6061"/>
                    <a:pt x="17908" y="5805"/>
                  </a:cubicBezTo>
                  <a:lnTo>
                    <a:pt x="17908" y="5805"/>
                  </a:lnTo>
                  <a:cubicBezTo>
                    <a:pt x="18566" y="6117"/>
                    <a:pt x="19245" y="6376"/>
                    <a:pt x="19903" y="6689"/>
                  </a:cubicBezTo>
                  <a:cubicBezTo>
                    <a:pt x="19579" y="10408"/>
                    <a:pt x="17671" y="13837"/>
                    <a:pt x="15353" y="16769"/>
                  </a:cubicBezTo>
                  <a:cubicBezTo>
                    <a:pt x="13035" y="19691"/>
                    <a:pt x="10199" y="22160"/>
                    <a:pt x="7450" y="24694"/>
                  </a:cubicBezTo>
                  <a:cubicBezTo>
                    <a:pt x="4701" y="27206"/>
                    <a:pt x="1995" y="29847"/>
                    <a:pt x="0" y="33006"/>
                  </a:cubicBezTo>
                  <a:cubicBezTo>
                    <a:pt x="2031" y="32475"/>
                    <a:pt x="4152" y="32181"/>
                    <a:pt x="6259" y="32181"/>
                  </a:cubicBezTo>
                  <a:cubicBezTo>
                    <a:pt x="6892" y="32181"/>
                    <a:pt x="7523" y="32207"/>
                    <a:pt x="8151" y="32262"/>
                  </a:cubicBezTo>
                  <a:cubicBezTo>
                    <a:pt x="8593" y="32305"/>
                    <a:pt x="9046" y="32359"/>
                    <a:pt x="9434" y="32575"/>
                  </a:cubicBezTo>
                  <a:cubicBezTo>
                    <a:pt x="9822" y="32790"/>
                    <a:pt x="10124" y="33211"/>
                    <a:pt x="10081" y="33653"/>
                  </a:cubicBezTo>
                  <a:cubicBezTo>
                    <a:pt x="9995" y="34451"/>
                    <a:pt x="8949" y="34731"/>
                    <a:pt x="8539" y="35421"/>
                  </a:cubicBezTo>
                  <a:cubicBezTo>
                    <a:pt x="8183" y="36036"/>
                    <a:pt x="8420" y="36887"/>
                    <a:pt x="8970" y="37340"/>
                  </a:cubicBezTo>
                  <a:cubicBezTo>
                    <a:pt x="9408" y="37702"/>
                    <a:pt x="9977" y="37847"/>
                    <a:pt x="10539" y="37847"/>
                  </a:cubicBezTo>
                  <a:cubicBezTo>
                    <a:pt x="10697" y="37847"/>
                    <a:pt x="10854" y="37836"/>
                    <a:pt x="11008" y="37814"/>
                  </a:cubicBezTo>
                  <a:cubicBezTo>
                    <a:pt x="11720" y="37717"/>
                    <a:pt x="12399" y="37437"/>
                    <a:pt x="13067" y="37200"/>
                  </a:cubicBezTo>
                  <a:cubicBezTo>
                    <a:pt x="16058" y="36087"/>
                    <a:pt x="19249" y="35534"/>
                    <a:pt x="22441" y="35534"/>
                  </a:cubicBezTo>
                  <a:cubicBezTo>
                    <a:pt x="25807" y="35534"/>
                    <a:pt x="29174" y="36149"/>
                    <a:pt x="32312" y="37372"/>
                  </a:cubicBezTo>
                  <a:lnTo>
                    <a:pt x="34716" y="9298"/>
                  </a:lnTo>
                  <a:cubicBezTo>
                    <a:pt x="35331" y="9675"/>
                    <a:pt x="35945" y="10063"/>
                    <a:pt x="36560" y="10441"/>
                  </a:cubicBezTo>
                  <a:cubicBezTo>
                    <a:pt x="37315" y="10915"/>
                    <a:pt x="38080" y="11389"/>
                    <a:pt x="38932" y="11659"/>
                  </a:cubicBezTo>
                  <a:cubicBezTo>
                    <a:pt x="39351" y="11791"/>
                    <a:pt x="39795" y="11869"/>
                    <a:pt x="40235" y="11869"/>
                  </a:cubicBezTo>
                  <a:cubicBezTo>
                    <a:pt x="40691" y="11869"/>
                    <a:pt x="41141" y="11786"/>
                    <a:pt x="41552" y="11594"/>
                  </a:cubicBezTo>
                  <a:cubicBezTo>
                    <a:pt x="42360" y="11195"/>
                    <a:pt x="42910" y="10354"/>
                    <a:pt x="43061" y="9470"/>
                  </a:cubicBezTo>
                  <a:cubicBezTo>
                    <a:pt x="43341" y="7821"/>
                    <a:pt x="43622" y="6182"/>
                    <a:pt x="43902" y="4511"/>
                  </a:cubicBezTo>
                  <a:cubicBezTo>
                    <a:pt x="43902" y="4511"/>
                    <a:pt x="41616" y="3627"/>
                    <a:pt x="40614" y="3562"/>
                  </a:cubicBezTo>
                  <a:cubicBezTo>
                    <a:pt x="40420" y="4069"/>
                    <a:pt x="39482" y="5082"/>
                    <a:pt x="39482" y="5082"/>
                  </a:cubicBezTo>
                  <a:cubicBezTo>
                    <a:pt x="39482" y="5082"/>
                    <a:pt x="38188" y="3745"/>
                    <a:pt x="36948" y="2807"/>
                  </a:cubicBezTo>
                  <a:cubicBezTo>
                    <a:pt x="35708" y="1859"/>
                    <a:pt x="34307" y="1061"/>
                    <a:pt x="32776" y="759"/>
                  </a:cubicBezTo>
                  <a:cubicBezTo>
                    <a:pt x="30685" y="333"/>
                    <a:pt x="28566" y="118"/>
                    <a:pt x="26448" y="118"/>
                  </a:cubicBezTo>
                  <a:cubicBezTo>
                    <a:pt x="24709" y="118"/>
                    <a:pt x="22971" y="263"/>
                    <a:pt x="21250" y="554"/>
                  </a:cubicBezTo>
                  <a:cubicBezTo>
                    <a:pt x="20341" y="187"/>
                    <a:pt x="19361" y="1"/>
                    <a:pt x="18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8"/>
            <p:cNvSpPr/>
            <p:nvPr/>
          </p:nvSpPr>
          <p:spPr>
            <a:xfrm>
              <a:off x="2623824" y="2318682"/>
              <a:ext cx="8727" cy="132202"/>
            </a:xfrm>
            <a:custGeom>
              <a:avLst/>
              <a:gdLst/>
              <a:ahLst/>
              <a:cxnLst/>
              <a:rect l="l" t="t" r="r" b="b"/>
              <a:pathLst>
                <a:path w="141" h="2136" fill="none" extrusionOk="0">
                  <a:moveTo>
                    <a:pt x="141" y="1"/>
                  </a:moveTo>
                  <a:cubicBezTo>
                    <a:pt x="87" y="712"/>
                    <a:pt x="54" y="1424"/>
                    <a:pt x="0" y="2135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8"/>
            <p:cNvSpPr/>
            <p:nvPr/>
          </p:nvSpPr>
          <p:spPr>
            <a:xfrm>
              <a:off x="2627847" y="2342695"/>
              <a:ext cx="28037" cy="38126"/>
            </a:xfrm>
            <a:custGeom>
              <a:avLst/>
              <a:gdLst/>
              <a:ahLst/>
              <a:cxnLst/>
              <a:rect l="l" t="t" r="r" b="b"/>
              <a:pathLst>
                <a:path w="453" h="616" fill="none" extrusionOk="0">
                  <a:moveTo>
                    <a:pt x="0" y="615"/>
                  </a:moveTo>
                  <a:cubicBezTo>
                    <a:pt x="151" y="421"/>
                    <a:pt x="291" y="195"/>
                    <a:pt x="453" y="1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8"/>
            <p:cNvSpPr/>
            <p:nvPr/>
          </p:nvSpPr>
          <p:spPr>
            <a:xfrm>
              <a:off x="2840693" y="2176579"/>
              <a:ext cx="78789" cy="124156"/>
            </a:xfrm>
            <a:custGeom>
              <a:avLst/>
              <a:gdLst/>
              <a:ahLst/>
              <a:cxnLst/>
              <a:rect l="l" t="t" r="r" b="b"/>
              <a:pathLst>
                <a:path w="1273" h="2006" fill="none" extrusionOk="0">
                  <a:moveTo>
                    <a:pt x="1273" y="0"/>
                  </a:moveTo>
                  <a:cubicBezTo>
                    <a:pt x="841" y="679"/>
                    <a:pt x="432" y="1337"/>
                    <a:pt x="0" y="200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8"/>
            <p:cNvSpPr/>
            <p:nvPr/>
          </p:nvSpPr>
          <p:spPr>
            <a:xfrm>
              <a:off x="2914778" y="2193908"/>
              <a:ext cx="253635" cy="112830"/>
            </a:xfrm>
            <a:custGeom>
              <a:avLst/>
              <a:gdLst/>
              <a:ahLst/>
              <a:cxnLst/>
              <a:rect l="l" t="t" r="r" b="b"/>
              <a:pathLst>
                <a:path w="4098" h="1823" fill="none" extrusionOk="0">
                  <a:moveTo>
                    <a:pt x="0" y="1"/>
                  </a:moveTo>
                  <a:cubicBezTo>
                    <a:pt x="291" y="777"/>
                    <a:pt x="970" y="1381"/>
                    <a:pt x="1768" y="1607"/>
                  </a:cubicBezTo>
                  <a:cubicBezTo>
                    <a:pt x="2555" y="1823"/>
                    <a:pt x="3450" y="1650"/>
                    <a:pt x="4097" y="1133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8"/>
            <p:cNvSpPr/>
            <p:nvPr/>
          </p:nvSpPr>
          <p:spPr>
            <a:xfrm>
              <a:off x="1704296" y="2203254"/>
              <a:ext cx="11388" cy="84112"/>
            </a:xfrm>
            <a:custGeom>
              <a:avLst/>
              <a:gdLst/>
              <a:ahLst/>
              <a:cxnLst/>
              <a:rect l="l" t="t" r="r" b="b"/>
              <a:pathLst>
                <a:path w="184" h="1359" fill="none" extrusionOk="0">
                  <a:moveTo>
                    <a:pt x="1" y="1359"/>
                  </a:moveTo>
                  <a:cubicBezTo>
                    <a:pt x="65" y="906"/>
                    <a:pt x="119" y="443"/>
                    <a:pt x="184" y="0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8"/>
            <p:cNvSpPr/>
            <p:nvPr/>
          </p:nvSpPr>
          <p:spPr>
            <a:xfrm>
              <a:off x="2012579" y="2177074"/>
              <a:ext cx="74147" cy="105465"/>
            </a:xfrm>
            <a:custGeom>
              <a:avLst/>
              <a:gdLst/>
              <a:ahLst/>
              <a:cxnLst/>
              <a:rect l="l" t="t" r="r" b="b"/>
              <a:pathLst>
                <a:path w="1198" h="1704" extrusionOk="0">
                  <a:moveTo>
                    <a:pt x="643" y="0"/>
                  </a:moveTo>
                  <a:cubicBezTo>
                    <a:pt x="504" y="0"/>
                    <a:pt x="383" y="26"/>
                    <a:pt x="292" y="89"/>
                  </a:cubicBezTo>
                  <a:cubicBezTo>
                    <a:pt x="184" y="165"/>
                    <a:pt x="119" y="273"/>
                    <a:pt x="109" y="413"/>
                  </a:cubicBezTo>
                  <a:cubicBezTo>
                    <a:pt x="98" y="542"/>
                    <a:pt x="119" y="639"/>
                    <a:pt x="184" y="715"/>
                  </a:cubicBezTo>
                  <a:cubicBezTo>
                    <a:pt x="259" y="801"/>
                    <a:pt x="367" y="855"/>
                    <a:pt x="529" y="909"/>
                  </a:cubicBezTo>
                  <a:lnTo>
                    <a:pt x="658" y="952"/>
                  </a:lnTo>
                  <a:cubicBezTo>
                    <a:pt x="777" y="984"/>
                    <a:pt x="852" y="1027"/>
                    <a:pt x="896" y="1070"/>
                  </a:cubicBezTo>
                  <a:cubicBezTo>
                    <a:pt x="939" y="1124"/>
                    <a:pt x="960" y="1189"/>
                    <a:pt x="949" y="1275"/>
                  </a:cubicBezTo>
                  <a:cubicBezTo>
                    <a:pt x="939" y="1361"/>
                    <a:pt x="906" y="1426"/>
                    <a:pt x="831" y="1469"/>
                  </a:cubicBezTo>
                  <a:cubicBezTo>
                    <a:pt x="768" y="1505"/>
                    <a:pt x="691" y="1526"/>
                    <a:pt x="593" y="1526"/>
                  </a:cubicBezTo>
                  <a:cubicBezTo>
                    <a:pt x="572" y="1526"/>
                    <a:pt x="551" y="1525"/>
                    <a:pt x="529" y="1523"/>
                  </a:cubicBezTo>
                  <a:cubicBezTo>
                    <a:pt x="443" y="1512"/>
                    <a:pt x="356" y="1491"/>
                    <a:pt x="281" y="1458"/>
                  </a:cubicBezTo>
                  <a:cubicBezTo>
                    <a:pt x="195" y="1426"/>
                    <a:pt x="109" y="1372"/>
                    <a:pt x="22" y="1318"/>
                  </a:cubicBezTo>
                  <a:lnTo>
                    <a:pt x="1" y="1545"/>
                  </a:lnTo>
                  <a:cubicBezTo>
                    <a:pt x="87" y="1588"/>
                    <a:pt x="184" y="1620"/>
                    <a:pt x="259" y="1653"/>
                  </a:cubicBezTo>
                  <a:cubicBezTo>
                    <a:pt x="346" y="1674"/>
                    <a:pt x="432" y="1696"/>
                    <a:pt x="507" y="1696"/>
                  </a:cubicBezTo>
                  <a:cubicBezTo>
                    <a:pt x="557" y="1701"/>
                    <a:pt x="604" y="1704"/>
                    <a:pt x="649" y="1704"/>
                  </a:cubicBezTo>
                  <a:cubicBezTo>
                    <a:pt x="788" y="1704"/>
                    <a:pt x="903" y="1677"/>
                    <a:pt x="993" y="1620"/>
                  </a:cubicBezTo>
                  <a:cubicBezTo>
                    <a:pt x="1100" y="1556"/>
                    <a:pt x="1165" y="1437"/>
                    <a:pt x="1187" y="1275"/>
                  </a:cubicBezTo>
                  <a:cubicBezTo>
                    <a:pt x="1197" y="1146"/>
                    <a:pt x="1165" y="1038"/>
                    <a:pt x="1100" y="952"/>
                  </a:cubicBezTo>
                  <a:cubicBezTo>
                    <a:pt x="1025" y="855"/>
                    <a:pt x="906" y="790"/>
                    <a:pt x="745" y="747"/>
                  </a:cubicBezTo>
                  <a:lnTo>
                    <a:pt x="615" y="704"/>
                  </a:lnTo>
                  <a:cubicBezTo>
                    <a:pt x="497" y="671"/>
                    <a:pt x="421" y="628"/>
                    <a:pt x="378" y="596"/>
                  </a:cubicBezTo>
                  <a:cubicBezTo>
                    <a:pt x="335" y="553"/>
                    <a:pt x="324" y="488"/>
                    <a:pt x="335" y="423"/>
                  </a:cubicBezTo>
                  <a:cubicBezTo>
                    <a:pt x="335" y="337"/>
                    <a:pt x="378" y="273"/>
                    <a:pt x="443" y="229"/>
                  </a:cubicBezTo>
                  <a:cubicBezTo>
                    <a:pt x="500" y="196"/>
                    <a:pt x="571" y="182"/>
                    <a:pt x="653" y="182"/>
                  </a:cubicBezTo>
                  <a:cubicBezTo>
                    <a:pt x="679" y="182"/>
                    <a:pt x="706" y="184"/>
                    <a:pt x="734" y="186"/>
                  </a:cubicBezTo>
                  <a:cubicBezTo>
                    <a:pt x="799" y="197"/>
                    <a:pt x="874" y="208"/>
                    <a:pt x="949" y="240"/>
                  </a:cubicBezTo>
                  <a:cubicBezTo>
                    <a:pt x="1014" y="262"/>
                    <a:pt x="1100" y="305"/>
                    <a:pt x="1176" y="348"/>
                  </a:cubicBezTo>
                  <a:lnTo>
                    <a:pt x="1197" y="132"/>
                  </a:lnTo>
                  <a:cubicBezTo>
                    <a:pt x="1122" y="100"/>
                    <a:pt x="1036" y="68"/>
                    <a:pt x="960" y="46"/>
                  </a:cubicBezTo>
                  <a:cubicBezTo>
                    <a:pt x="885" y="25"/>
                    <a:pt x="799" y="14"/>
                    <a:pt x="723" y="3"/>
                  </a:cubicBezTo>
                  <a:cubicBezTo>
                    <a:pt x="696" y="1"/>
                    <a:pt x="669" y="0"/>
                    <a:pt x="64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8"/>
            <p:cNvSpPr/>
            <p:nvPr/>
          </p:nvSpPr>
          <p:spPr>
            <a:xfrm>
              <a:off x="2099352" y="2183263"/>
              <a:ext cx="86773" cy="106146"/>
            </a:xfrm>
            <a:custGeom>
              <a:avLst/>
              <a:gdLst/>
              <a:ahLst/>
              <a:cxnLst/>
              <a:rect l="l" t="t" r="r" b="b"/>
              <a:pathLst>
                <a:path w="1402" h="1715" extrusionOk="0">
                  <a:moveTo>
                    <a:pt x="22" y="0"/>
                  </a:moveTo>
                  <a:lnTo>
                    <a:pt x="0" y="194"/>
                  </a:lnTo>
                  <a:lnTo>
                    <a:pt x="582" y="248"/>
                  </a:lnTo>
                  <a:lnTo>
                    <a:pt x="442" y="1693"/>
                  </a:lnTo>
                  <a:lnTo>
                    <a:pt x="658" y="1714"/>
                  </a:lnTo>
                  <a:lnTo>
                    <a:pt x="809" y="270"/>
                  </a:lnTo>
                  <a:lnTo>
                    <a:pt x="1380" y="323"/>
                  </a:lnTo>
                  <a:lnTo>
                    <a:pt x="1402" y="14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8"/>
            <p:cNvSpPr/>
            <p:nvPr/>
          </p:nvSpPr>
          <p:spPr>
            <a:xfrm>
              <a:off x="2186743" y="2195022"/>
              <a:ext cx="97481" cy="105960"/>
            </a:xfrm>
            <a:custGeom>
              <a:avLst/>
              <a:gdLst/>
              <a:ahLst/>
              <a:cxnLst/>
              <a:rect l="l" t="t" r="r" b="b"/>
              <a:pathLst>
                <a:path w="1575" h="1712" extrusionOk="0">
                  <a:moveTo>
                    <a:pt x="784" y="183"/>
                  </a:moveTo>
                  <a:cubicBezTo>
                    <a:pt x="806" y="183"/>
                    <a:pt x="829" y="184"/>
                    <a:pt x="852" y="187"/>
                  </a:cubicBezTo>
                  <a:cubicBezTo>
                    <a:pt x="1014" y="198"/>
                    <a:pt x="1133" y="274"/>
                    <a:pt x="1219" y="403"/>
                  </a:cubicBezTo>
                  <a:cubicBezTo>
                    <a:pt x="1305" y="532"/>
                    <a:pt x="1338" y="705"/>
                    <a:pt x="1316" y="910"/>
                  </a:cubicBezTo>
                  <a:cubicBezTo>
                    <a:pt x="1294" y="1115"/>
                    <a:pt x="1230" y="1276"/>
                    <a:pt x="1122" y="1384"/>
                  </a:cubicBezTo>
                  <a:cubicBezTo>
                    <a:pt x="1030" y="1476"/>
                    <a:pt x="922" y="1529"/>
                    <a:pt x="792" y="1529"/>
                  </a:cubicBezTo>
                  <a:cubicBezTo>
                    <a:pt x="770" y="1529"/>
                    <a:pt x="747" y="1527"/>
                    <a:pt x="723" y="1524"/>
                  </a:cubicBezTo>
                  <a:cubicBezTo>
                    <a:pt x="561" y="1513"/>
                    <a:pt x="443" y="1438"/>
                    <a:pt x="356" y="1309"/>
                  </a:cubicBezTo>
                  <a:cubicBezTo>
                    <a:pt x="270" y="1179"/>
                    <a:pt x="249" y="1007"/>
                    <a:pt x="259" y="802"/>
                  </a:cubicBezTo>
                  <a:cubicBezTo>
                    <a:pt x="281" y="597"/>
                    <a:pt x="346" y="435"/>
                    <a:pt x="453" y="328"/>
                  </a:cubicBezTo>
                  <a:cubicBezTo>
                    <a:pt x="546" y="235"/>
                    <a:pt x="653" y="183"/>
                    <a:pt x="784" y="183"/>
                  </a:cubicBezTo>
                  <a:close/>
                  <a:moveTo>
                    <a:pt x="790" y="0"/>
                  </a:moveTo>
                  <a:cubicBezTo>
                    <a:pt x="599" y="0"/>
                    <a:pt x="434" y="65"/>
                    <a:pt x="303" y="187"/>
                  </a:cubicBezTo>
                  <a:cubicBezTo>
                    <a:pt x="141" y="328"/>
                    <a:pt x="55" y="522"/>
                    <a:pt x="33" y="780"/>
                  </a:cubicBezTo>
                  <a:cubicBezTo>
                    <a:pt x="1" y="1039"/>
                    <a:pt x="55" y="1255"/>
                    <a:pt x="173" y="1416"/>
                  </a:cubicBezTo>
                  <a:cubicBezTo>
                    <a:pt x="303" y="1589"/>
                    <a:pt x="475" y="1686"/>
                    <a:pt x="701" y="1708"/>
                  </a:cubicBezTo>
                  <a:cubicBezTo>
                    <a:pt x="731" y="1710"/>
                    <a:pt x="760" y="1712"/>
                    <a:pt x="789" y="1712"/>
                  </a:cubicBezTo>
                  <a:cubicBezTo>
                    <a:pt x="984" y="1712"/>
                    <a:pt x="1142" y="1647"/>
                    <a:pt x="1284" y="1524"/>
                  </a:cubicBezTo>
                  <a:cubicBezTo>
                    <a:pt x="1435" y="1384"/>
                    <a:pt x="1521" y="1190"/>
                    <a:pt x="1542" y="931"/>
                  </a:cubicBezTo>
                  <a:cubicBezTo>
                    <a:pt x="1575" y="673"/>
                    <a:pt x="1521" y="457"/>
                    <a:pt x="1402" y="295"/>
                  </a:cubicBezTo>
                  <a:cubicBezTo>
                    <a:pt x="1284" y="123"/>
                    <a:pt x="1100" y="26"/>
                    <a:pt x="874" y="4"/>
                  </a:cubicBezTo>
                  <a:cubicBezTo>
                    <a:pt x="845" y="1"/>
                    <a:pt x="817" y="0"/>
                    <a:pt x="7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8"/>
            <p:cNvSpPr/>
            <p:nvPr/>
          </p:nvSpPr>
          <p:spPr>
            <a:xfrm>
              <a:off x="2298830" y="2203935"/>
              <a:ext cx="73466" cy="102803"/>
            </a:xfrm>
            <a:custGeom>
              <a:avLst/>
              <a:gdLst/>
              <a:ahLst/>
              <a:cxnLst/>
              <a:rect l="l" t="t" r="r" b="b"/>
              <a:pathLst>
                <a:path w="1187" h="1661" extrusionOk="0">
                  <a:moveTo>
                    <a:pt x="367" y="205"/>
                  </a:moveTo>
                  <a:lnTo>
                    <a:pt x="648" y="227"/>
                  </a:lnTo>
                  <a:cubicBezTo>
                    <a:pt x="745" y="237"/>
                    <a:pt x="820" y="281"/>
                    <a:pt x="874" y="334"/>
                  </a:cubicBezTo>
                  <a:cubicBezTo>
                    <a:pt x="928" y="388"/>
                    <a:pt x="950" y="475"/>
                    <a:pt x="939" y="572"/>
                  </a:cubicBezTo>
                  <a:cubicBezTo>
                    <a:pt x="928" y="669"/>
                    <a:pt x="896" y="744"/>
                    <a:pt x="831" y="787"/>
                  </a:cubicBezTo>
                  <a:cubicBezTo>
                    <a:pt x="781" y="829"/>
                    <a:pt x="724" y="845"/>
                    <a:pt x="651" y="845"/>
                  </a:cubicBezTo>
                  <a:cubicBezTo>
                    <a:pt x="630" y="845"/>
                    <a:pt x="607" y="844"/>
                    <a:pt x="583" y="841"/>
                  </a:cubicBezTo>
                  <a:lnTo>
                    <a:pt x="303" y="820"/>
                  </a:lnTo>
                  <a:lnTo>
                    <a:pt x="367" y="205"/>
                  </a:lnTo>
                  <a:close/>
                  <a:moveTo>
                    <a:pt x="163" y="0"/>
                  </a:moveTo>
                  <a:lnTo>
                    <a:pt x="1" y="1639"/>
                  </a:lnTo>
                  <a:lnTo>
                    <a:pt x="227" y="1661"/>
                  </a:lnTo>
                  <a:lnTo>
                    <a:pt x="292" y="1003"/>
                  </a:lnTo>
                  <a:lnTo>
                    <a:pt x="562" y="1024"/>
                  </a:lnTo>
                  <a:cubicBezTo>
                    <a:pt x="602" y="1029"/>
                    <a:pt x="640" y="1031"/>
                    <a:pt x="676" y="1031"/>
                  </a:cubicBezTo>
                  <a:cubicBezTo>
                    <a:pt x="812" y="1031"/>
                    <a:pt x="916" y="1000"/>
                    <a:pt x="993" y="949"/>
                  </a:cubicBezTo>
                  <a:cubicBezTo>
                    <a:pt x="1101" y="874"/>
                    <a:pt x="1155" y="755"/>
                    <a:pt x="1176" y="593"/>
                  </a:cubicBezTo>
                  <a:cubicBezTo>
                    <a:pt x="1187" y="432"/>
                    <a:pt x="1155" y="302"/>
                    <a:pt x="1068" y="216"/>
                  </a:cubicBezTo>
                  <a:cubicBezTo>
                    <a:pt x="982" y="119"/>
                    <a:pt x="842" y="65"/>
                    <a:pt x="659" y="43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8"/>
            <p:cNvSpPr/>
            <p:nvPr/>
          </p:nvSpPr>
          <p:spPr>
            <a:xfrm>
              <a:off x="1965232" y="2303332"/>
              <a:ext cx="86773" cy="109488"/>
            </a:xfrm>
            <a:custGeom>
              <a:avLst/>
              <a:gdLst/>
              <a:ahLst/>
              <a:cxnLst/>
              <a:rect l="l" t="t" r="r" b="b"/>
              <a:pathLst>
                <a:path w="1402" h="1769" extrusionOk="0">
                  <a:moveTo>
                    <a:pt x="162" y="1"/>
                  </a:moveTo>
                  <a:lnTo>
                    <a:pt x="0" y="1639"/>
                  </a:lnTo>
                  <a:lnTo>
                    <a:pt x="216" y="1661"/>
                  </a:lnTo>
                  <a:lnTo>
                    <a:pt x="291" y="885"/>
                  </a:lnTo>
                  <a:lnTo>
                    <a:pt x="1100" y="960"/>
                  </a:lnTo>
                  <a:lnTo>
                    <a:pt x="1024" y="1747"/>
                  </a:lnTo>
                  <a:lnTo>
                    <a:pt x="1240" y="1769"/>
                  </a:lnTo>
                  <a:lnTo>
                    <a:pt x="1402" y="130"/>
                  </a:lnTo>
                  <a:lnTo>
                    <a:pt x="1186" y="108"/>
                  </a:lnTo>
                  <a:lnTo>
                    <a:pt x="1121" y="777"/>
                  </a:lnTo>
                  <a:lnTo>
                    <a:pt x="313" y="701"/>
                  </a:lnTo>
                  <a:lnTo>
                    <a:pt x="378" y="22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8"/>
            <p:cNvSpPr/>
            <p:nvPr/>
          </p:nvSpPr>
          <p:spPr>
            <a:xfrm>
              <a:off x="2067292" y="2315711"/>
              <a:ext cx="96862" cy="106084"/>
            </a:xfrm>
            <a:custGeom>
              <a:avLst/>
              <a:gdLst/>
              <a:ahLst/>
              <a:cxnLst/>
              <a:rect l="l" t="t" r="r" b="b"/>
              <a:pathLst>
                <a:path w="1565" h="1714" extrusionOk="0">
                  <a:moveTo>
                    <a:pt x="783" y="184"/>
                  </a:moveTo>
                  <a:cubicBezTo>
                    <a:pt x="806" y="184"/>
                    <a:pt x="829" y="186"/>
                    <a:pt x="853" y="189"/>
                  </a:cubicBezTo>
                  <a:cubicBezTo>
                    <a:pt x="1003" y="200"/>
                    <a:pt x="1133" y="275"/>
                    <a:pt x="1208" y="404"/>
                  </a:cubicBezTo>
                  <a:cubicBezTo>
                    <a:pt x="1295" y="534"/>
                    <a:pt x="1327" y="696"/>
                    <a:pt x="1305" y="911"/>
                  </a:cubicBezTo>
                  <a:cubicBezTo>
                    <a:pt x="1284" y="1116"/>
                    <a:pt x="1219" y="1278"/>
                    <a:pt x="1111" y="1386"/>
                  </a:cubicBezTo>
                  <a:cubicBezTo>
                    <a:pt x="1024" y="1483"/>
                    <a:pt x="901" y="1527"/>
                    <a:pt x="760" y="1527"/>
                  </a:cubicBezTo>
                  <a:cubicBezTo>
                    <a:pt x="744" y="1527"/>
                    <a:pt x="728" y="1527"/>
                    <a:pt x="712" y="1526"/>
                  </a:cubicBezTo>
                  <a:cubicBezTo>
                    <a:pt x="551" y="1515"/>
                    <a:pt x="432" y="1439"/>
                    <a:pt x="346" y="1310"/>
                  </a:cubicBezTo>
                  <a:cubicBezTo>
                    <a:pt x="270" y="1181"/>
                    <a:pt x="238" y="1008"/>
                    <a:pt x="260" y="803"/>
                  </a:cubicBezTo>
                  <a:cubicBezTo>
                    <a:pt x="281" y="599"/>
                    <a:pt x="335" y="437"/>
                    <a:pt x="443" y="329"/>
                  </a:cubicBezTo>
                  <a:cubicBezTo>
                    <a:pt x="535" y="237"/>
                    <a:pt x="651" y="184"/>
                    <a:pt x="783" y="184"/>
                  </a:cubicBezTo>
                  <a:close/>
                  <a:moveTo>
                    <a:pt x="769" y="1"/>
                  </a:moveTo>
                  <a:cubicBezTo>
                    <a:pt x="583" y="1"/>
                    <a:pt x="421" y="58"/>
                    <a:pt x="292" y="178"/>
                  </a:cubicBezTo>
                  <a:cubicBezTo>
                    <a:pt x="141" y="318"/>
                    <a:pt x="44" y="523"/>
                    <a:pt x="22" y="782"/>
                  </a:cubicBezTo>
                  <a:cubicBezTo>
                    <a:pt x="1" y="1041"/>
                    <a:pt x="44" y="1256"/>
                    <a:pt x="173" y="1418"/>
                  </a:cubicBezTo>
                  <a:cubicBezTo>
                    <a:pt x="292" y="1590"/>
                    <a:pt x="464" y="1687"/>
                    <a:pt x="702" y="1709"/>
                  </a:cubicBezTo>
                  <a:cubicBezTo>
                    <a:pt x="730" y="1712"/>
                    <a:pt x="758" y="1713"/>
                    <a:pt x="786" y="1713"/>
                  </a:cubicBezTo>
                  <a:cubicBezTo>
                    <a:pt x="976" y="1713"/>
                    <a:pt x="1141" y="1648"/>
                    <a:pt x="1273" y="1526"/>
                  </a:cubicBezTo>
                  <a:cubicBezTo>
                    <a:pt x="1424" y="1386"/>
                    <a:pt x="1510" y="1191"/>
                    <a:pt x="1543" y="933"/>
                  </a:cubicBezTo>
                  <a:cubicBezTo>
                    <a:pt x="1564" y="674"/>
                    <a:pt x="1521" y="458"/>
                    <a:pt x="1392" y="297"/>
                  </a:cubicBezTo>
                  <a:cubicBezTo>
                    <a:pt x="1273" y="124"/>
                    <a:pt x="1090" y="27"/>
                    <a:pt x="863" y="6"/>
                  </a:cubicBezTo>
                  <a:cubicBezTo>
                    <a:pt x="831" y="2"/>
                    <a:pt x="800" y="1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8"/>
            <p:cNvSpPr/>
            <p:nvPr/>
          </p:nvSpPr>
          <p:spPr>
            <a:xfrm>
              <a:off x="2178759" y="2324685"/>
              <a:ext cx="102803" cy="110169"/>
            </a:xfrm>
            <a:custGeom>
              <a:avLst/>
              <a:gdLst/>
              <a:ahLst/>
              <a:cxnLst/>
              <a:rect l="l" t="t" r="r" b="b"/>
              <a:pathLst>
                <a:path w="1661" h="1780" extrusionOk="0">
                  <a:moveTo>
                    <a:pt x="162" y="1"/>
                  </a:moveTo>
                  <a:lnTo>
                    <a:pt x="0" y="1639"/>
                  </a:lnTo>
                  <a:lnTo>
                    <a:pt x="216" y="1661"/>
                  </a:lnTo>
                  <a:lnTo>
                    <a:pt x="356" y="216"/>
                  </a:lnTo>
                  <a:lnTo>
                    <a:pt x="669" y="1381"/>
                  </a:lnTo>
                  <a:lnTo>
                    <a:pt x="895" y="1402"/>
                  </a:lnTo>
                  <a:lnTo>
                    <a:pt x="1423" y="324"/>
                  </a:lnTo>
                  <a:lnTo>
                    <a:pt x="1423" y="324"/>
                  </a:lnTo>
                  <a:lnTo>
                    <a:pt x="1283" y="1758"/>
                  </a:lnTo>
                  <a:lnTo>
                    <a:pt x="1499" y="1780"/>
                  </a:lnTo>
                  <a:lnTo>
                    <a:pt x="1661" y="152"/>
                  </a:lnTo>
                  <a:lnTo>
                    <a:pt x="1337" y="119"/>
                  </a:lnTo>
                  <a:lnTo>
                    <a:pt x="809" y="1187"/>
                  </a:lnTo>
                  <a:lnTo>
                    <a:pt x="496" y="33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8"/>
            <p:cNvSpPr/>
            <p:nvPr/>
          </p:nvSpPr>
          <p:spPr>
            <a:xfrm>
              <a:off x="2296168" y="2338425"/>
              <a:ext cx="97481" cy="105589"/>
            </a:xfrm>
            <a:custGeom>
              <a:avLst/>
              <a:gdLst/>
              <a:ahLst/>
              <a:cxnLst/>
              <a:rect l="l" t="t" r="r" b="b"/>
              <a:pathLst>
                <a:path w="1575" h="1706" extrusionOk="0">
                  <a:moveTo>
                    <a:pt x="775" y="183"/>
                  </a:moveTo>
                  <a:cubicBezTo>
                    <a:pt x="800" y="183"/>
                    <a:pt x="826" y="185"/>
                    <a:pt x="853" y="188"/>
                  </a:cubicBezTo>
                  <a:cubicBezTo>
                    <a:pt x="1014" y="199"/>
                    <a:pt x="1144" y="275"/>
                    <a:pt x="1219" y="404"/>
                  </a:cubicBezTo>
                  <a:cubicBezTo>
                    <a:pt x="1305" y="533"/>
                    <a:pt x="1338" y="695"/>
                    <a:pt x="1316" y="900"/>
                  </a:cubicBezTo>
                  <a:cubicBezTo>
                    <a:pt x="1295" y="1116"/>
                    <a:pt x="1230" y="1267"/>
                    <a:pt x="1122" y="1385"/>
                  </a:cubicBezTo>
                  <a:cubicBezTo>
                    <a:pt x="1025" y="1482"/>
                    <a:pt x="910" y="1527"/>
                    <a:pt x="770" y="1527"/>
                  </a:cubicBezTo>
                  <a:cubicBezTo>
                    <a:pt x="755" y="1527"/>
                    <a:pt x="739" y="1526"/>
                    <a:pt x="723" y="1525"/>
                  </a:cubicBezTo>
                  <a:cubicBezTo>
                    <a:pt x="561" y="1504"/>
                    <a:pt x="443" y="1439"/>
                    <a:pt x="357" y="1310"/>
                  </a:cubicBezTo>
                  <a:cubicBezTo>
                    <a:pt x="281" y="1180"/>
                    <a:pt x="249" y="1008"/>
                    <a:pt x="270" y="803"/>
                  </a:cubicBezTo>
                  <a:cubicBezTo>
                    <a:pt x="281" y="598"/>
                    <a:pt x="346" y="436"/>
                    <a:pt x="454" y="329"/>
                  </a:cubicBezTo>
                  <a:cubicBezTo>
                    <a:pt x="544" y="229"/>
                    <a:pt x="649" y="183"/>
                    <a:pt x="775" y="183"/>
                  </a:cubicBezTo>
                  <a:close/>
                  <a:moveTo>
                    <a:pt x="780" y="1"/>
                  </a:moveTo>
                  <a:cubicBezTo>
                    <a:pt x="594" y="1"/>
                    <a:pt x="432" y="57"/>
                    <a:pt x="303" y="178"/>
                  </a:cubicBezTo>
                  <a:cubicBezTo>
                    <a:pt x="141" y="318"/>
                    <a:pt x="55" y="523"/>
                    <a:pt x="33" y="781"/>
                  </a:cubicBezTo>
                  <a:cubicBezTo>
                    <a:pt x="1" y="1040"/>
                    <a:pt x="55" y="1256"/>
                    <a:pt x="173" y="1417"/>
                  </a:cubicBezTo>
                  <a:cubicBezTo>
                    <a:pt x="303" y="1590"/>
                    <a:pt x="475" y="1676"/>
                    <a:pt x="712" y="1698"/>
                  </a:cubicBezTo>
                  <a:cubicBezTo>
                    <a:pt x="751" y="1703"/>
                    <a:pt x="788" y="1706"/>
                    <a:pt x="825" y="1706"/>
                  </a:cubicBezTo>
                  <a:cubicBezTo>
                    <a:pt x="1003" y="1706"/>
                    <a:pt x="1158" y="1642"/>
                    <a:pt x="1284" y="1525"/>
                  </a:cubicBezTo>
                  <a:cubicBezTo>
                    <a:pt x="1435" y="1385"/>
                    <a:pt x="1521" y="1191"/>
                    <a:pt x="1543" y="932"/>
                  </a:cubicBezTo>
                  <a:cubicBezTo>
                    <a:pt x="1575" y="674"/>
                    <a:pt x="1521" y="458"/>
                    <a:pt x="1402" y="285"/>
                  </a:cubicBezTo>
                  <a:cubicBezTo>
                    <a:pt x="1284" y="124"/>
                    <a:pt x="1101" y="27"/>
                    <a:pt x="874" y="5"/>
                  </a:cubicBezTo>
                  <a:cubicBezTo>
                    <a:pt x="842" y="2"/>
                    <a:pt x="811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8"/>
            <p:cNvSpPr/>
            <p:nvPr/>
          </p:nvSpPr>
          <p:spPr>
            <a:xfrm>
              <a:off x="1891828" y="2428787"/>
              <a:ext cx="73466" cy="102803"/>
            </a:xfrm>
            <a:custGeom>
              <a:avLst/>
              <a:gdLst/>
              <a:ahLst/>
              <a:cxnLst/>
              <a:rect l="l" t="t" r="r" b="b"/>
              <a:pathLst>
                <a:path w="1187" h="1661" extrusionOk="0">
                  <a:moveTo>
                    <a:pt x="356" y="205"/>
                  </a:moveTo>
                  <a:lnTo>
                    <a:pt x="636" y="238"/>
                  </a:lnTo>
                  <a:cubicBezTo>
                    <a:pt x="744" y="249"/>
                    <a:pt x="820" y="281"/>
                    <a:pt x="874" y="335"/>
                  </a:cubicBezTo>
                  <a:cubicBezTo>
                    <a:pt x="917" y="399"/>
                    <a:pt x="938" y="475"/>
                    <a:pt x="938" y="572"/>
                  </a:cubicBezTo>
                  <a:cubicBezTo>
                    <a:pt x="927" y="669"/>
                    <a:pt x="884" y="744"/>
                    <a:pt x="830" y="788"/>
                  </a:cubicBezTo>
                  <a:cubicBezTo>
                    <a:pt x="777" y="833"/>
                    <a:pt x="708" y="855"/>
                    <a:pt x="630" y="855"/>
                  </a:cubicBezTo>
                  <a:cubicBezTo>
                    <a:pt x="615" y="855"/>
                    <a:pt x="599" y="854"/>
                    <a:pt x="582" y="852"/>
                  </a:cubicBezTo>
                  <a:lnTo>
                    <a:pt x="302" y="820"/>
                  </a:lnTo>
                  <a:lnTo>
                    <a:pt x="356" y="205"/>
                  </a:lnTo>
                  <a:close/>
                  <a:moveTo>
                    <a:pt x="162" y="1"/>
                  </a:moveTo>
                  <a:lnTo>
                    <a:pt x="0" y="1639"/>
                  </a:lnTo>
                  <a:lnTo>
                    <a:pt x="216" y="1661"/>
                  </a:lnTo>
                  <a:lnTo>
                    <a:pt x="281" y="1003"/>
                  </a:lnTo>
                  <a:lnTo>
                    <a:pt x="561" y="1036"/>
                  </a:lnTo>
                  <a:cubicBezTo>
                    <a:pt x="590" y="1037"/>
                    <a:pt x="618" y="1038"/>
                    <a:pt x="645" y="1038"/>
                  </a:cubicBezTo>
                  <a:cubicBezTo>
                    <a:pt x="788" y="1038"/>
                    <a:pt x="901" y="1013"/>
                    <a:pt x="992" y="949"/>
                  </a:cubicBezTo>
                  <a:cubicBezTo>
                    <a:pt x="1089" y="874"/>
                    <a:pt x="1154" y="755"/>
                    <a:pt x="1165" y="594"/>
                  </a:cubicBezTo>
                  <a:cubicBezTo>
                    <a:pt x="1186" y="432"/>
                    <a:pt x="1143" y="313"/>
                    <a:pt x="1057" y="216"/>
                  </a:cubicBezTo>
                  <a:cubicBezTo>
                    <a:pt x="971" y="130"/>
                    <a:pt x="841" y="65"/>
                    <a:pt x="658" y="54"/>
                  </a:cubicBezTo>
                  <a:lnTo>
                    <a:pt x="162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8"/>
            <p:cNvSpPr/>
            <p:nvPr/>
          </p:nvSpPr>
          <p:spPr>
            <a:xfrm>
              <a:off x="1975197" y="2437451"/>
              <a:ext cx="87516" cy="108869"/>
            </a:xfrm>
            <a:custGeom>
              <a:avLst/>
              <a:gdLst/>
              <a:ahLst/>
              <a:cxnLst/>
              <a:rect l="l" t="t" r="r" b="b"/>
              <a:pathLst>
                <a:path w="1414" h="1759" extrusionOk="0">
                  <a:moveTo>
                    <a:pt x="163" y="1"/>
                  </a:moveTo>
                  <a:lnTo>
                    <a:pt x="1" y="1629"/>
                  </a:lnTo>
                  <a:lnTo>
                    <a:pt x="227" y="1650"/>
                  </a:lnTo>
                  <a:lnTo>
                    <a:pt x="303" y="874"/>
                  </a:lnTo>
                  <a:lnTo>
                    <a:pt x="1111" y="949"/>
                  </a:lnTo>
                  <a:lnTo>
                    <a:pt x="1036" y="1737"/>
                  </a:lnTo>
                  <a:lnTo>
                    <a:pt x="1252" y="1758"/>
                  </a:lnTo>
                  <a:lnTo>
                    <a:pt x="1413" y="119"/>
                  </a:lnTo>
                  <a:lnTo>
                    <a:pt x="1187" y="98"/>
                  </a:lnTo>
                  <a:lnTo>
                    <a:pt x="1122" y="766"/>
                  </a:lnTo>
                  <a:lnTo>
                    <a:pt x="324" y="691"/>
                  </a:lnTo>
                  <a:lnTo>
                    <a:pt x="389" y="22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8"/>
            <p:cNvSpPr/>
            <p:nvPr/>
          </p:nvSpPr>
          <p:spPr>
            <a:xfrm>
              <a:off x="2077318" y="2449211"/>
              <a:ext cx="97481" cy="106022"/>
            </a:xfrm>
            <a:custGeom>
              <a:avLst/>
              <a:gdLst/>
              <a:ahLst/>
              <a:cxnLst/>
              <a:rect l="l" t="t" r="r" b="b"/>
              <a:pathLst>
                <a:path w="1575" h="1713" extrusionOk="0">
                  <a:moveTo>
                    <a:pt x="783" y="183"/>
                  </a:moveTo>
                  <a:cubicBezTo>
                    <a:pt x="806" y="183"/>
                    <a:pt x="829" y="185"/>
                    <a:pt x="852" y="188"/>
                  </a:cubicBezTo>
                  <a:cubicBezTo>
                    <a:pt x="1014" y="199"/>
                    <a:pt x="1133" y="274"/>
                    <a:pt x="1219" y="404"/>
                  </a:cubicBezTo>
                  <a:cubicBezTo>
                    <a:pt x="1305" y="533"/>
                    <a:pt x="1337" y="706"/>
                    <a:pt x="1316" y="910"/>
                  </a:cubicBezTo>
                  <a:cubicBezTo>
                    <a:pt x="1294" y="1115"/>
                    <a:pt x="1230" y="1277"/>
                    <a:pt x="1122" y="1385"/>
                  </a:cubicBezTo>
                  <a:cubicBezTo>
                    <a:pt x="1030" y="1477"/>
                    <a:pt x="922" y="1530"/>
                    <a:pt x="792" y="1530"/>
                  </a:cubicBezTo>
                  <a:cubicBezTo>
                    <a:pt x="769" y="1530"/>
                    <a:pt x="746" y="1528"/>
                    <a:pt x="723" y="1525"/>
                  </a:cubicBezTo>
                  <a:cubicBezTo>
                    <a:pt x="561" y="1514"/>
                    <a:pt x="443" y="1439"/>
                    <a:pt x="356" y="1309"/>
                  </a:cubicBezTo>
                  <a:cubicBezTo>
                    <a:pt x="270" y="1180"/>
                    <a:pt x="238" y="1007"/>
                    <a:pt x="259" y="803"/>
                  </a:cubicBezTo>
                  <a:cubicBezTo>
                    <a:pt x="281" y="598"/>
                    <a:pt x="346" y="436"/>
                    <a:pt x="453" y="328"/>
                  </a:cubicBezTo>
                  <a:cubicBezTo>
                    <a:pt x="545" y="236"/>
                    <a:pt x="653" y="183"/>
                    <a:pt x="783" y="183"/>
                  </a:cubicBezTo>
                  <a:close/>
                  <a:moveTo>
                    <a:pt x="787" y="1"/>
                  </a:moveTo>
                  <a:cubicBezTo>
                    <a:pt x="591" y="1"/>
                    <a:pt x="433" y="66"/>
                    <a:pt x="292" y="188"/>
                  </a:cubicBezTo>
                  <a:cubicBezTo>
                    <a:pt x="141" y="328"/>
                    <a:pt x="54" y="522"/>
                    <a:pt x="33" y="781"/>
                  </a:cubicBezTo>
                  <a:cubicBezTo>
                    <a:pt x="1" y="1040"/>
                    <a:pt x="54" y="1255"/>
                    <a:pt x="173" y="1417"/>
                  </a:cubicBezTo>
                  <a:cubicBezTo>
                    <a:pt x="302" y="1590"/>
                    <a:pt x="475" y="1687"/>
                    <a:pt x="701" y="1708"/>
                  </a:cubicBezTo>
                  <a:cubicBezTo>
                    <a:pt x="731" y="1711"/>
                    <a:pt x="760" y="1712"/>
                    <a:pt x="788" y="1712"/>
                  </a:cubicBezTo>
                  <a:cubicBezTo>
                    <a:pt x="984" y="1712"/>
                    <a:pt x="1142" y="1647"/>
                    <a:pt x="1283" y="1525"/>
                  </a:cubicBezTo>
                  <a:cubicBezTo>
                    <a:pt x="1434" y="1385"/>
                    <a:pt x="1521" y="1191"/>
                    <a:pt x="1542" y="932"/>
                  </a:cubicBezTo>
                  <a:cubicBezTo>
                    <a:pt x="1575" y="673"/>
                    <a:pt x="1521" y="458"/>
                    <a:pt x="1402" y="296"/>
                  </a:cubicBezTo>
                  <a:cubicBezTo>
                    <a:pt x="1273" y="123"/>
                    <a:pt x="1100" y="26"/>
                    <a:pt x="874" y="5"/>
                  </a:cubicBezTo>
                  <a:cubicBezTo>
                    <a:pt x="844" y="2"/>
                    <a:pt x="815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3" name="Google Shape;2543;p38"/>
            <p:cNvSpPr/>
            <p:nvPr/>
          </p:nvSpPr>
          <p:spPr>
            <a:xfrm>
              <a:off x="2189405" y="2458123"/>
              <a:ext cx="76128" cy="105341"/>
            </a:xfrm>
            <a:custGeom>
              <a:avLst/>
              <a:gdLst/>
              <a:ahLst/>
              <a:cxnLst/>
              <a:rect l="l" t="t" r="r" b="b"/>
              <a:pathLst>
                <a:path w="1230" h="1702" extrusionOk="0">
                  <a:moveTo>
                    <a:pt x="367" y="206"/>
                  </a:moveTo>
                  <a:lnTo>
                    <a:pt x="691" y="238"/>
                  </a:lnTo>
                  <a:cubicBezTo>
                    <a:pt x="799" y="249"/>
                    <a:pt x="885" y="281"/>
                    <a:pt x="928" y="324"/>
                  </a:cubicBezTo>
                  <a:cubicBezTo>
                    <a:pt x="982" y="368"/>
                    <a:pt x="1003" y="432"/>
                    <a:pt x="993" y="518"/>
                  </a:cubicBezTo>
                  <a:cubicBezTo>
                    <a:pt x="982" y="594"/>
                    <a:pt x="950" y="659"/>
                    <a:pt x="896" y="691"/>
                  </a:cubicBezTo>
                  <a:cubicBezTo>
                    <a:pt x="846" y="724"/>
                    <a:pt x="791" y="738"/>
                    <a:pt x="719" y="738"/>
                  </a:cubicBezTo>
                  <a:cubicBezTo>
                    <a:pt x="697" y="738"/>
                    <a:pt x="673" y="737"/>
                    <a:pt x="648" y="734"/>
                  </a:cubicBezTo>
                  <a:lnTo>
                    <a:pt x="313" y="702"/>
                  </a:lnTo>
                  <a:lnTo>
                    <a:pt x="367" y="206"/>
                  </a:lnTo>
                  <a:close/>
                  <a:moveTo>
                    <a:pt x="303" y="874"/>
                  </a:moveTo>
                  <a:lnTo>
                    <a:pt x="658" y="917"/>
                  </a:lnTo>
                  <a:cubicBezTo>
                    <a:pt x="777" y="928"/>
                    <a:pt x="863" y="960"/>
                    <a:pt x="917" y="1014"/>
                  </a:cubicBezTo>
                  <a:cubicBezTo>
                    <a:pt x="960" y="1068"/>
                    <a:pt x="982" y="1144"/>
                    <a:pt x="982" y="1252"/>
                  </a:cubicBezTo>
                  <a:cubicBezTo>
                    <a:pt x="971" y="1349"/>
                    <a:pt x="928" y="1424"/>
                    <a:pt x="863" y="1467"/>
                  </a:cubicBezTo>
                  <a:cubicBezTo>
                    <a:pt x="822" y="1500"/>
                    <a:pt x="756" y="1514"/>
                    <a:pt x="674" y="1514"/>
                  </a:cubicBezTo>
                  <a:cubicBezTo>
                    <a:pt x="649" y="1514"/>
                    <a:pt x="622" y="1513"/>
                    <a:pt x="594" y="1510"/>
                  </a:cubicBezTo>
                  <a:lnTo>
                    <a:pt x="238" y="1478"/>
                  </a:lnTo>
                  <a:lnTo>
                    <a:pt x="303" y="874"/>
                  </a:lnTo>
                  <a:close/>
                  <a:moveTo>
                    <a:pt x="163" y="1"/>
                  </a:moveTo>
                  <a:lnTo>
                    <a:pt x="1" y="1640"/>
                  </a:lnTo>
                  <a:lnTo>
                    <a:pt x="594" y="1694"/>
                  </a:lnTo>
                  <a:cubicBezTo>
                    <a:pt x="638" y="1699"/>
                    <a:pt x="680" y="1702"/>
                    <a:pt x="720" y="1702"/>
                  </a:cubicBezTo>
                  <a:cubicBezTo>
                    <a:pt x="843" y="1702"/>
                    <a:pt x="943" y="1675"/>
                    <a:pt x="1025" y="1618"/>
                  </a:cubicBezTo>
                  <a:cubicBezTo>
                    <a:pt x="1133" y="1553"/>
                    <a:pt x="1198" y="1446"/>
                    <a:pt x="1208" y="1295"/>
                  </a:cubicBezTo>
                  <a:cubicBezTo>
                    <a:pt x="1219" y="1187"/>
                    <a:pt x="1198" y="1090"/>
                    <a:pt x="1144" y="1004"/>
                  </a:cubicBezTo>
                  <a:cubicBezTo>
                    <a:pt x="1090" y="928"/>
                    <a:pt x="1014" y="874"/>
                    <a:pt x="906" y="831"/>
                  </a:cubicBezTo>
                  <a:cubicBezTo>
                    <a:pt x="993" y="831"/>
                    <a:pt x="1068" y="799"/>
                    <a:pt x="1122" y="745"/>
                  </a:cubicBezTo>
                  <a:cubicBezTo>
                    <a:pt x="1176" y="691"/>
                    <a:pt x="1208" y="615"/>
                    <a:pt x="1219" y="518"/>
                  </a:cubicBezTo>
                  <a:cubicBezTo>
                    <a:pt x="1230" y="389"/>
                    <a:pt x="1198" y="281"/>
                    <a:pt x="1111" y="206"/>
                  </a:cubicBezTo>
                  <a:cubicBezTo>
                    <a:pt x="1025" y="120"/>
                    <a:pt x="896" y="76"/>
                    <a:pt x="723" y="55"/>
                  </a:cubicBezTo>
                  <a:lnTo>
                    <a:pt x="16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8"/>
            <p:cNvSpPr/>
            <p:nvPr/>
          </p:nvSpPr>
          <p:spPr>
            <a:xfrm>
              <a:off x="2284842" y="2467469"/>
              <a:ext cx="23395" cy="102865"/>
            </a:xfrm>
            <a:custGeom>
              <a:avLst/>
              <a:gdLst/>
              <a:ahLst/>
              <a:cxnLst/>
              <a:rect l="l" t="t" r="r" b="b"/>
              <a:pathLst>
                <a:path w="378" h="1662" extrusionOk="0">
                  <a:moveTo>
                    <a:pt x="162" y="1"/>
                  </a:moveTo>
                  <a:lnTo>
                    <a:pt x="1" y="1640"/>
                  </a:lnTo>
                  <a:lnTo>
                    <a:pt x="227" y="1661"/>
                  </a:lnTo>
                  <a:lnTo>
                    <a:pt x="378" y="22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38"/>
            <p:cNvSpPr/>
            <p:nvPr/>
          </p:nvSpPr>
          <p:spPr>
            <a:xfrm>
              <a:off x="2313560" y="2474153"/>
              <a:ext cx="92777" cy="106826"/>
            </a:xfrm>
            <a:custGeom>
              <a:avLst/>
              <a:gdLst/>
              <a:ahLst/>
              <a:cxnLst/>
              <a:rect l="l" t="t" r="r" b="b"/>
              <a:pathLst>
                <a:path w="1499" h="1726" extrusionOk="0">
                  <a:moveTo>
                    <a:pt x="884" y="227"/>
                  </a:moveTo>
                  <a:lnTo>
                    <a:pt x="1111" y="1079"/>
                  </a:lnTo>
                  <a:lnTo>
                    <a:pt x="507" y="1014"/>
                  </a:lnTo>
                  <a:lnTo>
                    <a:pt x="884" y="227"/>
                  </a:lnTo>
                  <a:close/>
                  <a:moveTo>
                    <a:pt x="787" y="1"/>
                  </a:moveTo>
                  <a:lnTo>
                    <a:pt x="0" y="1575"/>
                  </a:lnTo>
                  <a:lnTo>
                    <a:pt x="227" y="1596"/>
                  </a:lnTo>
                  <a:lnTo>
                    <a:pt x="421" y="1197"/>
                  </a:lnTo>
                  <a:lnTo>
                    <a:pt x="1154" y="1262"/>
                  </a:lnTo>
                  <a:lnTo>
                    <a:pt x="1262" y="1704"/>
                  </a:lnTo>
                  <a:lnTo>
                    <a:pt x="1499" y="1726"/>
                  </a:lnTo>
                  <a:lnTo>
                    <a:pt x="1035" y="22"/>
                  </a:lnTo>
                  <a:lnTo>
                    <a:pt x="78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38"/>
            <p:cNvSpPr/>
            <p:nvPr/>
          </p:nvSpPr>
          <p:spPr>
            <a:xfrm>
              <a:off x="1847761" y="2171751"/>
              <a:ext cx="109921" cy="108931"/>
            </a:xfrm>
            <a:custGeom>
              <a:avLst/>
              <a:gdLst/>
              <a:ahLst/>
              <a:cxnLst/>
              <a:rect l="l" t="t" r="r" b="b"/>
              <a:pathLst>
                <a:path w="1776" h="1760" extrusionOk="0">
                  <a:moveTo>
                    <a:pt x="679" y="0"/>
                  </a:moveTo>
                  <a:cubicBezTo>
                    <a:pt x="609" y="0"/>
                    <a:pt x="536" y="51"/>
                    <a:pt x="529" y="132"/>
                  </a:cubicBezTo>
                  <a:lnTo>
                    <a:pt x="486" y="563"/>
                  </a:lnTo>
                  <a:lnTo>
                    <a:pt x="109" y="779"/>
                  </a:lnTo>
                  <a:cubicBezTo>
                    <a:pt x="1" y="844"/>
                    <a:pt x="11" y="995"/>
                    <a:pt x="119" y="1049"/>
                  </a:cubicBezTo>
                  <a:lnTo>
                    <a:pt x="507" y="1221"/>
                  </a:lnTo>
                  <a:lnTo>
                    <a:pt x="594" y="1642"/>
                  </a:lnTo>
                  <a:cubicBezTo>
                    <a:pt x="614" y="1715"/>
                    <a:pt x="675" y="1760"/>
                    <a:pt x="740" y="1760"/>
                  </a:cubicBezTo>
                  <a:cubicBezTo>
                    <a:pt x="779" y="1760"/>
                    <a:pt x="820" y="1743"/>
                    <a:pt x="852" y="1706"/>
                  </a:cubicBezTo>
                  <a:lnTo>
                    <a:pt x="1133" y="1383"/>
                  </a:lnTo>
                  <a:lnTo>
                    <a:pt x="1564" y="1437"/>
                  </a:lnTo>
                  <a:cubicBezTo>
                    <a:pt x="1572" y="1438"/>
                    <a:pt x="1580" y="1439"/>
                    <a:pt x="1588" y="1439"/>
                  </a:cubicBezTo>
                  <a:cubicBezTo>
                    <a:pt x="1695" y="1439"/>
                    <a:pt x="1775" y="1311"/>
                    <a:pt x="1715" y="1210"/>
                  </a:cubicBezTo>
                  <a:lnTo>
                    <a:pt x="1499" y="833"/>
                  </a:lnTo>
                  <a:lnTo>
                    <a:pt x="1661" y="445"/>
                  </a:lnTo>
                  <a:cubicBezTo>
                    <a:pt x="1711" y="346"/>
                    <a:pt x="1633" y="237"/>
                    <a:pt x="1527" y="237"/>
                  </a:cubicBezTo>
                  <a:cubicBezTo>
                    <a:pt x="1518" y="237"/>
                    <a:pt x="1509" y="238"/>
                    <a:pt x="1499" y="240"/>
                  </a:cubicBezTo>
                  <a:lnTo>
                    <a:pt x="1079" y="337"/>
                  </a:lnTo>
                  <a:lnTo>
                    <a:pt x="766" y="35"/>
                  </a:lnTo>
                  <a:cubicBezTo>
                    <a:pt x="742" y="11"/>
                    <a:pt x="711" y="0"/>
                    <a:pt x="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8"/>
            <p:cNvSpPr/>
            <p:nvPr/>
          </p:nvSpPr>
          <p:spPr>
            <a:xfrm>
              <a:off x="2454983" y="2381378"/>
              <a:ext cx="113511" cy="105712"/>
            </a:xfrm>
            <a:custGeom>
              <a:avLst/>
              <a:gdLst/>
              <a:ahLst/>
              <a:cxnLst/>
              <a:rect l="l" t="t" r="r" b="b"/>
              <a:pathLst>
                <a:path w="1834" h="1708" extrusionOk="0">
                  <a:moveTo>
                    <a:pt x="506" y="1"/>
                  </a:moveTo>
                  <a:cubicBezTo>
                    <a:pt x="423" y="1"/>
                    <a:pt x="351" y="74"/>
                    <a:pt x="367" y="174"/>
                  </a:cubicBezTo>
                  <a:lnTo>
                    <a:pt x="421" y="605"/>
                  </a:lnTo>
                  <a:lnTo>
                    <a:pt x="98" y="885"/>
                  </a:lnTo>
                  <a:cubicBezTo>
                    <a:pt x="1" y="961"/>
                    <a:pt x="44" y="1112"/>
                    <a:pt x="162" y="1144"/>
                  </a:cubicBezTo>
                  <a:lnTo>
                    <a:pt x="583" y="1219"/>
                  </a:lnTo>
                  <a:lnTo>
                    <a:pt x="755" y="1608"/>
                  </a:lnTo>
                  <a:cubicBezTo>
                    <a:pt x="784" y="1675"/>
                    <a:pt x="841" y="1707"/>
                    <a:pt x="898" y="1707"/>
                  </a:cubicBezTo>
                  <a:cubicBezTo>
                    <a:pt x="949" y="1707"/>
                    <a:pt x="999" y="1681"/>
                    <a:pt x="1025" y="1629"/>
                  </a:cubicBezTo>
                  <a:lnTo>
                    <a:pt x="1230" y="1252"/>
                  </a:lnTo>
                  <a:lnTo>
                    <a:pt x="1661" y="1209"/>
                  </a:lnTo>
                  <a:cubicBezTo>
                    <a:pt x="1780" y="1198"/>
                    <a:pt x="1834" y="1047"/>
                    <a:pt x="1758" y="950"/>
                  </a:cubicBezTo>
                  <a:lnTo>
                    <a:pt x="1456" y="637"/>
                  </a:lnTo>
                  <a:lnTo>
                    <a:pt x="1564" y="206"/>
                  </a:lnTo>
                  <a:cubicBezTo>
                    <a:pt x="1573" y="110"/>
                    <a:pt x="1498" y="29"/>
                    <a:pt x="1412" y="29"/>
                  </a:cubicBezTo>
                  <a:cubicBezTo>
                    <a:pt x="1391" y="29"/>
                    <a:pt x="1369" y="34"/>
                    <a:pt x="1348" y="44"/>
                  </a:cubicBezTo>
                  <a:lnTo>
                    <a:pt x="960" y="238"/>
                  </a:lnTo>
                  <a:lnTo>
                    <a:pt x="583" y="23"/>
                  </a:lnTo>
                  <a:cubicBezTo>
                    <a:pt x="558" y="8"/>
                    <a:pt x="531" y="1"/>
                    <a:pt x="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8"/>
            <p:cNvSpPr/>
            <p:nvPr/>
          </p:nvSpPr>
          <p:spPr>
            <a:xfrm>
              <a:off x="1915162" y="2316020"/>
              <a:ext cx="14111" cy="14050"/>
            </a:xfrm>
            <a:custGeom>
              <a:avLst/>
              <a:gdLst/>
              <a:ahLst/>
              <a:cxnLst/>
              <a:rect l="l" t="t" r="r" b="b"/>
              <a:pathLst>
                <a:path w="228" h="227" extrusionOk="0">
                  <a:moveTo>
                    <a:pt x="119" y="1"/>
                  </a:moveTo>
                  <a:cubicBezTo>
                    <a:pt x="55" y="1"/>
                    <a:pt x="1" y="44"/>
                    <a:pt x="1" y="108"/>
                  </a:cubicBezTo>
                  <a:cubicBezTo>
                    <a:pt x="1" y="173"/>
                    <a:pt x="44" y="227"/>
                    <a:pt x="108" y="227"/>
                  </a:cubicBezTo>
                  <a:cubicBezTo>
                    <a:pt x="162" y="227"/>
                    <a:pt x="216" y="184"/>
                    <a:pt x="227" y="119"/>
                  </a:cubicBezTo>
                  <a:cubicBezTo>
                    <a:pt x="227" y="54"/>
                    <a:pt x="195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8"/>
            <p:cNvSpPr/>
            <p:nvPr/>
          </p:nvSpPr>
          <p:spPr>
            <a:xfrm>
              <a:off x="2440995" y="2306675"/>
              <a:ext cx="14050" cy="14173"/>
            </a:xfrm>
            <a:custGeom>
              <a:avLst/>
              <a:gdLst/>
              <a:ahLst/>
              <a:cxnLst/>
              <a:rect l="l" t="t" r="r" b="b"/>
              <a:pathLst>
                <a:path w="227" h="229" extrusionOk="0">
                  <a:moveTo>
                    <a:pt x="119" y="1"/>
                  </a:moveTo>
                  <a:cubicBezTo>
                    <a:pt x="54" y="1"/>
                    <a:pt x="0" y="44"/>
                    <a:pt x="0" y="108"/>
                  </a:cubicBezTo>
                  <a:cubicBezTo>
                    <a:pt x="0" y="173"/>
                    <a:pt x="43" y="227"/>
                    <a:pt x="108" y="227"/>
                  </a:cubicBezTo>
                  <a:cubicBezTo>
                    <a:pt x="114" y="228"/>
                    <a:pt x="119" y="229"/>
                    <a:pt x="125" y="229"/>
                  </a:cubicBezTo>
                  <a:cubicBezTo>
                    <a:pt x="173" y="229"/>
                    <a:pt x="217" y="187"/>
                    <a:pt x="227" y="119"/>
                  </a:cubicBezTo>
                  <a:cubicBezTo>
                    <a:pt x="227" y="54"/>
                    <a:pt x="184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8"/>
            <p:cNvSpPr/>
            <p:nvPr/>
          </p:nvSpPr>
          <p:spPr>
            <a:xfrm>
              <a:off x="2507034" y="2532888"/>
              <a:ext cx="14111" cy="14050"/>
            </a:xfrm>
            <a:custGeom>
              <a:avLst/>
              <a:gdLst/>
              <a:ahLst/>
              <a:cxnLst/>
              <a:rect l="l" t="t" r="r" b="b"/>
              <a:pathLst>
                <a:path w="228" h="227" extrusionOk="0">
                  <a:moveTo>
                    <a:pt x="119" y="0"/>
                  </a:moveTo>
                  <a:cubicBezTo>
                    <a:pt x="55" y="0"/>
                    <a:pt x="1" y="44"/>
                    <a:pt x="1" y="108"/>
                  </a:cubicBezTo>
                  <a:cubicBezTo>
                    <a:pt x="1" y="173"/>
                    <a:pt x="33" y="227"/>
                    <a:pt x="109" y="227"/>
                  </a:cubicBezTo>
                  <a:cubicBezTo>
                    <a:pt x="162" y="227"/>
                    <a:pt x="216" y="184"/>
                    <a:pt x="227" y="119"/>
                  </a:cubicBezTo>
                  <a:cubicBezTo>
                    <a:pt x="227" y="54"/>
                    <a:pt x="184" y="0"/>
                    <a:pt x="1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8"/>
            <p:cNvSpPr/>
            <p:nvPr/>
          </p:nvSpPr>
          <p:spPr>
            <a:xfrm>
              <a:off x="2497069" y="2273996"/>
              <a:ext cx="14050" cy="14730"/>
            </a:xfrm>
            <a:custGeom>
              <a:avLst/>
              <a:gdLst/>
              <a:ahLst/>
              <a:cxnLst/>
              <a:rect l="l" t="t" r="r" b="b"/>
              <a:pathLst>
                <a:path w="227" h="238" extrusionOk="0">
                  <a:moveTo>
                    <a:pt x="119" y="0"/>
                  </a:moveTo>
                  <a:cubicBezTo>
                    <a:pt x="54" y="0"/>
                    <a:pt x="0" y="43"/>
                    <a:pt x="0" y="108"/>
                  </a:cubicBezTo>
                  <a:cubicBezTo>
                    <a:pt x="0" y="184"/>
                    <a:pt x="32" y="237"/>
                    <a:pt x="108" y="237"/>
                  </a:cubicBezTo>
                  <a:cubicBezTo>
                    <a:pt x="162" y="227"/>
                    <a:pt x="216" y="184"/>
                    <a:pt x="226" y="130"/>
                  </a:cubicBezTo>
                  <a:cubicBezTo>
                    <a:pt x="226" y="54"/>
                    <a:pt x="183" y="0"/>
                    <a:pt x="1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8"/>
            <p:cNvSpPr/>
            <p:nvPr/>
          </p:nvSpPr>
          <p:spPr>
            <a:xfrm>
              <a:off x="1870476" y="2368752"/>
              <a:ext cx="14050" cy="14050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9" y="0"/>
                  </a:moveTo>
                  <a:cubicBezTo>
                    <a:pt x="54" y="0"/>
                    <a:pt x="0" y="33"/>
                    <a:pt x="0" y="108"/>
                  </a:cubicBezTo>
                  <a:cubicBezTo>
                    <a:pt x="0" y="173"/>
                    <a:pt x="43" y="227"/>
                    <a:pt x="108" y="227"/>
                  </a:cubicBezTo>
                  <a:cubicBezTo>
                    <a:pt x="162" y="227"/>
                    <a:pt x="216" y="173"/>
                    <a:pt x="227" y="119"/>
                  </a:cubicBezTo>
                  <a:cubicBezTo>
                    <a:pt x="227" y="43"/>
                    <a:pt x="184" y="0"/>
                    <a:pt x="1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8"/>
            <p:cNvSpPr/>
            <p:nvPr/>
          </p:nvSpPr>
          <p:spPr>
            <a:xfrm>
              <a:off x="3009534" y="1924989"/>
              <a:ext cx="200222" cy="320603"/>
            </a:xfrm>
            <a:custGeom>
              <a:avLst/>
              <a:gdLst/>
              <a:ahLst/>
              <a:cxnLst/>
              <a:rect l="l" t="t" r="r" b="b"/>
              <a:pathLst>
                <a:path w="3235" h="5180" extrusionOk="0">
                  <a:moveTo>
                    <a:pt x="1585" y="1"/>
                  </a:moveTo>
                  <a:lnTo>
                    <a:pt x="216" y="1639"/>
                  </a:lnTo>
                  <a:lnTo>
                    <a:pt x="0" y="4874"/>
                  </a:lnTo>
                  <a:cubicBezTo>
                    <a:pt x="0" y="4874"/>
                    <a:pt x="398" y="5179"/>
                    <a:pt x="955" y="5179"/>
                  </a:cubicBezTo>
                  <a:cubicBezTo>
                    <a:pt x="1311" y="5179"/>
                    <a:pt x="1732" y="5055"/>
                    <a:pt x="2156" y="4647"/>
                  </a:cubicBezTo>
                  <a:cubicBezTo>
                    <a:pt x="3235" y="3591"/>
                    <a:pt x="2749" y="1726"/>
                    <a:pt x="1585" y="1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8"/>
            <p:cNvSpPr/>
            <p:nvPr/>
          </p:nvSpPr>
          <p:spPr>
            <a:xfrm>
              <a:off x="1405358" y="2332050"/>
              <a:ext cx="287676" cy="370365"/>
            </a:xfrm>
            <a:custGeom>
              <a:avLst/>
              <a:gdLst/>
              <a:ahLst/>
              <a:cxnLst/>
              <a:rect l="l" t="t" r="r" b="b"/>
              <a:pathLst>
                <a:path w="4648" h="5984" extrusionOk="0">
                  <a:moveTo>
                    <a:pt x="3073" y="0"/>
                  </a:moveTo>
                  <a:cubicBezTo>
                    <a:pt x="2081" y="604"/>
                    <a:pt x="1014" y="1251"/>
                    <a:pt x="1" y="1865"/>
                  </a:cubicBezTo>
                  <a:cubicBezTo>
                    <a:pt x="259" y="2857"/>
                    <a:pt x="626" y="3795"/>
                    <a:pt x="1154" y="4658"/>
                  </a:cubicBezTo>
                  <a:cubicBezTo>
                    <a:pt x="1014" y="4658"/>
                    <a:pt x="885" y="4744"/>
                    <a:pt x="842" y="4863"/>
                  </a:cubicBezTo>
                  <a:cubicBezTo>
                    <a:pt x="896" y="4906"/>
                    <a:pt x="960" y="4960"/>
                    <a:pt x="1014" y="4992"/>
                  </a:cubicBezTo>
                  <a:cubicBezTo>
                    <a:pt x="949" y="4992"/>
                    <a:pt x="863" y="5024"/>
                    <a:pt x="831" y="5078"/>
                  </a:cubicBezTo>
                  <a:cubicBezTo>
                    <a:pt x="788" y="5121"/>
                    <a:pt x="745" y="5175"/>
                    <a:pt x="734" y="5240"/>
                  </a:cubicBezTo>
                  <a:cubicBezTo>
                    <a:pt x="1197" y="5477"/>
                    <a:pt x="1650" y="5736"/>
                    <a:pt x="2125" y="5984"/>
                  </a:cubicBezTo>
                  <a:cubicBezTo>
                    <a:pt x="2610" y="5725"/>
                    <a:pt x="3160" y="5499"/>
                    <a:pt x="3645" y="5240"/>
                  </a:cubicBezTo>
                  <a:cubicBezTo>
                    <a:pt x="4001" y="4442"/>
                    <a:pt x="4292" y="3677"/>
                    <a:pt x="4647" y="2879"/>
                  </a:cubicBezTo>
                  <a:cubicBezTo>
                    <a:pt x="4022" y="1962"/>
                    <a:pt x="3472" y="1025"/>
                    <a:pt x="3073" y="0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8"/>
            <p:cNvSpPr/>
            <p:nvPr/>
          </p:nvSpPr>
          <p:spPr>
            <a:xfrm>
              <a:off x="1464093" y="2640332"/>
              <a:ext cx="73466" cy="49452"/>
            </a:xfrm>
            <a:custGeom>
              <a:avLst/>
              <a:gdLst/>
              <a:ahLst/>
              <a:cxnLst/>
              <a:rect l="l" t="t" r="r" b="b"/>
              <a:pathLst>
                <a:path w="1187" h="799" fill="none" extrusionOk="0">
                  <a:moveTo>
                    <a:pt x="0" y="0"/>
                  </a:moveTo>
                  <a:cubicBezTo>
                    <a:pt x="389" y="270"/>
                    <a:pt x="798" y="539"/>
                    <a:pt x="1186" y="798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8"/>
            <p:cNvSpPr/>
            <p:nvPr/>
          </p:nvSpPr>
          <p:spPr>
            <a:xfrm>
              <a:off x="1473439" y="2586919"/>
              <a:ext cx="83493" cy="49452"/>
            </a:xfrm>
            <a:custGeom>
              <a:avLst/>
              <a:gdLst/>
              <a:ahLst/>
              <a:cxnLst/>
              <a:rect l="l" t="t" r="r" b="b"/>
              <a:pathLst>
                <a:path w="1349" h="799" fill="none" extrusionOk="0">
                  <a:moveTo>
                    <a:pt x="0" y="518"/>
                  </a:moveTo>
                  <a:cubicBezTo>
                    <a:pt x="345" y="572"/>
                    <a:pt x="690" y="658"/>
                    <a:pt x="1025" y="799"/>
                  </a:cubicBezTo>
                  <a:lnTo>
                    <a:pt x="1348" y="637"/>
                  </a:lnTo>
                  <a:cubicBezTo>
                    <a:pt x="1143" y="421"/>
                    <a:pt x="928" y="216"/>
                    <a:pt x="723" y="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8"/>
            <p:cNvSpPr/>
            <p:nvPr/>
          </p:nvSpPr>
          <p:spPr>
            <a:xfrm>
              <a:off x="1204519" y="2104351"/>
              <a:ext cx="432443" cy="393265"/>
            </a:xfrm>
            <a:custGeom>
              <a:avLst/>
              <a:gdLst/>
              <a:ahLst/>
              <a:cxnLst/>
              <a:rect l="l" t="t" r="r" b="b"/>
              <a:pathLst>
                <a:path w="6987" h="6354" extrusionOk="0">
                  <a:moveTo>
                    <a:pt x="2773" y="0"/>
                  </a:moveTo>
                  <a:cubicBezTo>
                    <a:pt x="1822" y="0"/>
                    <a:pt x="861" y="236"/>
                    <a:pt x="0" y="693"/>
                  </a:cubicBezTo>
                  <a:cubicBezTo>
                    <a:pt x="787" y="2677"/>
                    <a:pt x="1779" y="4574"/>
                    <a:pt x="2965" y="6353"/>
                  </a:cubicBezTo>
                  <a:cubicBezTo>
                    <a:pt x="4302" y="5566"/>
                    <a:pt x="5650" y="4704"/>
                    <a:pt x="6987" y="3906"/>
                  </a:cubicBezTo>
                  <a:cubicBezTo>
                    <a:pt x="6663" y="3000"/>
                    <a:pt x="6405" y="2030"/>
                    <a:pt x="6070" y="1124"/>
                  </a:cubicBezTo>
                  <a:cubicBezTo>
                    <a:pt x="5126" y="365"/>
                    <a:pt x="3957" y="0"/>
                    <a:pt x="2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8"/>
            <p:cNvSpPr/>
            <p:nvPr/>
          </p:nvSpPr>
          <p:spPr>
            <a:xfrm>
              <a:off x="1576860" y="2153864"/>
              <a:ext cx="26738" cy="86154"/>
            </a:xfrm>
            <a:custGeom>
              <a:avLst/>
              <a:gdLst/>
              <a:ahLst/>
              <a:cxnLst/>
              <a:rect l="l" t="t" r="r" b="b"/>
              <a:pathLst>
                <a:path w="432" h="1392" fill="none" extrusionOk="0">
                  <a:moveTo>
                    <a:pt x="432" y="1391"/>
                  </a:moveTo>
                  <a:cubicBezTo>
                    <a:pt x="281" y="939"/>
                    <a:pt x="151" y="464"/>
                    <a:pt x="0" y="1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8"/>
            <p:cNvSpPr/>
            <p:nvPr/>
          </p:nvSpPr>
          <p:spPr>
            <a:xfrm>
              <a:off x="1339319" y="2279999"/>
              <a:ext cx="274308" cy="136844"/>
            </a:xfrm>
            <a:custGeom>
              <a:avLst/>
              <a:gdLst/>
              <a:ahLst/>
              <a:cxnLst/>
              <a:rect l="l" t="t" r="r" b="b"/>
              <a:pathLst>
                <a:path w="4432" h="2211" fill="none" extrusionOk="0">
                  <a:moveTo>
                    <a:pt x="0" y="2211"/>
                  </a:moveTo>
                  <a:cubicBezTo>
                    <a:pt x="1477" y="1467"/>
                    <a:pt x="2965" y="744"/>
                    <a:pt x="4431" y="0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2293507" y="1846263"/>
              <a:ext cx="544592" cy="288852"/>
            </a:xfrm>
            <a:custGeom>
              <a:avLst/>
              <a:gdLst/>
              <a:ahLst/>
              <a:cxnLst/>
              <a:rect l="l" t="t" r="r" b="b"/>
              <a:pathLst>
                <a:path w="8799" h="4667" extrusionOk="0">
                  <a:moveTo>
                    <a:pt x="1" y="0"/>
                  </a:moveTo>
                  <a:lnTo>
                    <a:pt x="1" y="1952"/>
                  </a:lnTo>
                  <a:cubicBezTo>
                    <a:pt x="839" y="3603"/>
                    <a:pt x="2863" y="4667"/>
                    <a:pt x="4971" y="4667"/>
                  </a:cubicBezTo>
                  <a:cubicBezTo>
                    <a:pt x="6306" y="4667"/>
                    <a:pt x="7674" y="4241"/>
                    <a:pt x="8798" y="3267"/>
                  </a:cubicBezTo>
                  <a:cubicBezTo>
                    <a:pt x="6868" y="1844"/>
                    <a:pt x="4615" y="809"/>
                    <a:pt x="1359" y="42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23054" y="1810243"/>
              <a:ext cx="1883822" cy="927583"/>
            </a:xfrm>
            <a:custGeom>
              <a:avLst/>
              <a:gdLst/>
              <a:ahLst/>
              <a:cxnLst/>
              <a:rect l="l" t="t" r="r" b="b"/>
              <a:pathLst>
                <a:path w="30437" h="14987" extrusionOk="0">
                  <a:moveTo>
                    <a:pt x="28657" y="0"/>
                  </a:moveTo>
                  <a:lnTo>
                    <a:pt x="26512" y="593"/>
                  </a:lnTo>
                  <a:cubicBezTo>
                    <a:pt x="26512" y="593"/>
                    <a:pt x="25294" y="447"/>
                    <a:pt x="23225" y="447"/>
                  </a:cubicBezTo>
                  <a:cubicBezTo>
                    <a:pt x="22066" y="447"/>
                    <a:pt x="20638" y="493"/>
                    <a:pt x="19008" y="636"/>
                  </a:cubicBezTo>
                  <a:cubicBezTo>
                    <a:pt x="14458" y="1046"/>
                    <a:pt x="5057" y="4227"/>
                    <a:pt x="0" y="14986"/>
                  </a:cubicBezTo>
                  <a:lnTo>
                    <a:pt x="0" y="14986"/>
                  </a:lnTo>
                  <a:cubicBezTo>
                    <a:pt x="4647" y="9240"/>
                    <a:pt x="9499" y="5833"/>
                    <a:pt x="15191" y="5811"/>
                  </a:cubicBezTo>
                  <a:cubicBezTo>
                    <a:pt x="15219" y="5811"/>
                    <a:pt x="15246" y="5811"/>
                    <a:pt x="15274" y="5811"/>
                  </a:cubicBezTo>
                  <a:cubicBezTo>
                    <a:pt x="17033" y="5811"/>
                    <a:pt x="18866" y="5915"/>
                    <a:pt x="20648" y="5915"/>
                  </a:cubicBezTo>
                  <a:cubicBezTo>
                    <a:pt x="24624" y="5915"/>
                    <a:pt x="28347" y="5397"/>
                    <a:pt x="30436" y="2049"/>
                  </a:cubicBezTo>
                  <a:lnTo>
                    <a:pt x="286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2785300" y="1348903"/>
              <a:ext cx="336386" cy="3131946"/>
            </a:xfrm>
            <a:custGeom>
              <a:avLst/>
              <a:gdLst/>
              <a:ahLst/>
              <a:cxnLst/>
              <a:rect l="l" t="t" r="r" b="b"/>
              <a:pathLst>
                <a:path w="5435" h="50603" extrusionOk="0">
                  <a:moveTo>
                    <a:pt x="4936" y="1"/>
                  </a:moveTo>
                  <a:cubicBezTo>
                    <a:pt x="4703" y="1"/>
                    <a:pt x="4516" y="185"/>
                    <a:pt x="4486" y="425"/>
                  </a:cubicBezTo>
                  <a:lnTo>
                    <a:pt x="33" y="49696"/>
                  </a:lnTo>
                  <a:cubicBezTo>
                    <a:pt x="1" y="50170"/>
                    <a:pt x="335" y="50558"/>
                    <a:pt x="788" y="50601"/>
                  </a:cubicBezTo>
                  <a:cubicBezTo>
                    <a:pt x="801" y="50602"/>
                    <a:pt x="815" y="50602"/>
                    <a:pt x="829" y="50602"/>
                  </a:cubicBezTo>
                  <a:cubicBezTo>
                    <a:pt x="1264" y="50602"/>
                    <a:pt x="1630" y="50274"/>
                    <a:pt x="1672" y="49825"/>
                  </a:cubicBezTo>
                  <a:lnTo>
                    <a:pt x="5402" y="500"/>
                  </a:lnTo>
                  <a:cubicBezTo>
                    <a:pt x="5434" y="252"/>
                    <a:pt x="5240" y="26"/>
                    <a:pt x="4992" y="4"/>
                  </a:cubicBezTo>
                  <a:cubicBezTo>
                    <a:pt x="4973" y="2"/>
                    <a:pt x="4955" y="1"/>
                    <a:pt x="49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014857" y="1486612"/>
              <a:ext cx="123476" cy="123476"/>
            </a:xfrm>
            <a:custGeom>
              <a:avLst/>
              <a:gdLst/>
              <a:ahLst/>
              <a:cxnLst/>
              <a:rect l="l" t="t" r="r" b="b"/>
              <a:pathLst>
                <a:path w="1995" h="1995" extrusionOk="0">
                  <a:moveTo>
                    <a:pt x="992" y="0"/>
                  </a:moveTo>
                  <a:cubicBezTo>
                    <a:pt x="442" y="0"/>
                    <a:pt x="0" y="453"/>
                    <a:pt x="0" y="1003"/>
                  </a:cubicBezTo>
                  <a:cubicBezTo>
                    <a:pt x="0" y="1553"/>
                    <a:pt x="442" y="1995"/>
                    <a:pt x="992" y="1995"/>
                  </a:cubicBezTo>
                  <a:cubicBezTo>
                    <a:pt x="1542" y="1995"/>
                    <a:pt x="1995" y="1553"/>
                    <a:pt x="1995" y="1003"/>
                  </a:cubicBezTo>
                  <a:cubicBezTo>
                    <a:pt x="1995" y="453"/>
                    <a:pt x="1542" y="0"/>
                    <a:pt x="9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2977474" y="1307807"/>
              <a:ext cx="222256" cy="202203"/>
            </a:xfrm>
            <a:custGeom>
              <a:avLst/>
              <a:gdLst/>
              <a:ahLst/>
              <a:cxnLst/>
              <a:rect l="l" t="t" r="r" b="b"/>
              <a:pathLst>
                <a:path w="3591" h="3267" extrusionOk="0">
                  <a:moveTo>
                    <a:pt x="1793" y="0"/>
                  </a:moveTo>
                  <a:cubicBezTo>
                    <a:pt x="1671" y="0"/>
                    <a:pt x="1547" y="14"/>
                    <a:pt x="1424" y="43"/>
                  </a:cubicBezTo>
                  <a:cubicBezTo>
                    <a:pt x="550" y="259"/>
                    <a:pt x="1" y="1132"/>
                    <a:pt x="216" y="2005"/>
                  </a:cubicBezTo>
                  <a:cubicBezTo>
                    <a:pt x="392" y="2763"/>
                    <a:pt x="1058" y="3267"/>
                    <a:pt x="1801" y="3267"/>
                  </a:cubicBezTo>
                  <a:cubicBezTo>
                    <a:pt x="1926" y="3267"/>
                    <a:pt x="2052" y="3253"/>
                    <a:pt x="2178" y="3224"/>
                  </a:cubicBezTo>
                  <a:cubicBezTo>
                    <a:pt x="3052" y="3019"/>
                    <a:pt x="3591" y="2135"/>
                    <a:pt x="3386" y="1261"/>
                  </a:cubicBezTo>
                  <a:cubicBezTo>
                    <a:pt x="3210" y="512"/>
                    <a:pt x="2534" y="0"/>
                    <a:pt x="17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3067589" y="1444587"/>
              <a:ext cx="86773" cy="45429"/>
            </a:xfrm>
            <a:custGeom>
              <a:avLst/>
              <a:gdLst/>
              <a:ahLst/>
              <a:cxnLst/>
              <a:rect l="l" t="t" r="r" b="b"/>
              <a:pathLst>
                <a:path w="1402" h="734" fill="none" extrusionOk="0">
                  <a:moveTo>
                    <a:pt x="0" y="625"/>
                  </a:moveTo>
                  <a:cubicBezTo>
                    <a:pt x="539" y="733"/>
                    <a:pt x="1132" y="464"/>
                    <a:pt x="1402" y="0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035529" y="1012832"/>
              <a:ext cx="85474" cy="180231"/>
            </a:xfrm>
            <a:custGeom>
              <a:avLst/>
              <a:gdLst/>
              <a:ahLst/>
              <a:cxnLst/>
              <a:rect l="l" t="t" r="r" b="b"/>
              <a:pathLst>
                <a:path w="1381" h="2912" fill="none" extrusionOk="0">
                  <a:moveTo>
                    <a:pt x="1" y="2912"/>
                  </a:moveTo>
                  <a:lnTo>
                    <a:pt x="1381" y="1"/>
                  </a:ln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2880737" y="1208347"/>
              <a:ext cx="98162" cy="1424"/>
            </a:xfrm>
            <a:custGeom>
              <a:avLst/>
              <a:gdLst/>
              <a:ahLst/>
              <a:cxnLst/>
              <a:rect l="l" t="t" r="r" b="b"/>
              <a:pathLst>
                <a:path w="1586" h="23" fill="none" extrusionOk="0">
                  <a:moveTo>
                    <a:pt x="0" y="1"/>
                  </a:moveTo>
                  <a:cubicBezTo>
                    <a:pt x="518" y="11"/>
                    <a:pt x="1057" y="22"/>
                    <a:pt x="1585" y="22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228384" y="1224377"/>
              <a:ext cx="96800" cy="1362"/>
            </a:xfrm>
            <a:custGeom>
              <a:avLst/>
              <a:gdLst/>
              <a:ahLst/>
              <a:cxnLst/>
              <a:rect l="l" t="t" r="r" b="b"/>
              <a:pathLst>
                <a:path w="1564" h="22" fill="none" extrusionOk="0">
                  <a:moveTo>
                    <a:pt x="0" y="0"/>
                  </a:moveTo>
                  <a:cubicBezTo>
                    <a:pt x="529" y="11"/>
                    <a:pt x="1035" y="11"/>
                    <a:pt x="1564" y="22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2905432" y="1312449"/>
              <a:ext cx="63440" cy="133502"/>
            </a:xfrm>
            <a:custGeom>
              <a:avLst/>
              <a:gdLst/>
              <a:ahLst/>
              <a:cxnLst/>
              <a:rect l="l" t="t" r="r" b="b"/>
              <a:pathLst>
                <a:path w="1025" h="2157" fill="none" extrusionOk="0">
                  <a:moveTo>
                    <a:pt x="1024" y="0"/>
                  </a:moveTo>
                  <a:cubicBezTo>
                    <a:pt x="690" y="712"/>
                    <a:pt x="356" y="1445"/>
                    <a:pt x="0" y="2157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2844902" y="959605"/>
              <a:ext cx="518350" cy="550967"/>
            </a:xfrm>
            <a:custGeom>
              <a:avLst/>
              <a:gdLst/>
              <a:ahLst/>
              <a:cxnLst/>
              <a:rect l="l" t="t" r="r" b="b"/>
              <a:pathLst>
                <a:path w="8375" h="8902" extrusionOk="0">
                  <a:moveTo>
                    <a:pt x="4674" y="1"/>
                  </a:moveTo>
                  <a:cubicBezTo>
                    <a:pt x="4586" y="1"/>
                    <a:pt x="4500" y="45"/>
                    <a:pt x="4461" y="138"/>
                  </a:cubicBezTo>
                  <a:lnTo>
                    <a:pt x="2639" y="3815"/>
                  </a:lnTo>
                  <a:lnTo>
                    <a:pt x="364" y="3707"/>
                  </a:lnTo>
                  <a:cubicBezTo>
                    <a:pt x="360" y="3707"/>
                    <a:pt x="356" y="3707"/>
                    <a:pt x="352" y="3707"/>
                  </a:cubicBezTo>
                  <a:cubicBezTo>
                    <a:pt x="102" y="3707"/>
                    <a:pt x="0" y="4033"/>
                    <a:pt x="202" y="4181"/>
                  </a:cubicBezTo>
                  <a:lnTo>
                    <a:pt x="1884" y="5324"/>
                  </a:lnTo>
                  <a:lnTo>
                    <a:pt x="536" y="8073"/>
                  </a:lnTo>
                  <a:cubicBezTo>
                    <a:pt x="450" y="8255"/>
                    <a:pt x="586" y="8444"/>
                    <a:pt x="754" y="8444"/>
                  </a:cubicBezTo>
                  <a:cubicBezTo>
                    <a:pt x="796" y="8444"/>
                    <a:pt x="839" y="8433"/>
                    <a:pt x="881" y="8408"/>
                  </a:cubicBezTo>
                  <a:lnTo>
                    <a:pt x="3997" y="6758"/>
                  </a:lnTo>
                  <a:lnTo>
                    <a:pt x="7102" y="8860"/>
                  </a:lnTo>
                  <a:cubicBezTo>
                    <a:pt x="7145" y="8889"/>
                    <a:pt x="7191" y="8902"/>
                    <a:pt x="7237" y="8902"/>
                  </a:cubicBezTo>
                  <a:cubicBezTo>
                    <a:pt x="7395" y="8902"/>
                    <a:pt x="7540" y="8745"/>
                    <a:pt x="7490" y="8569"/>
                  </a:cubicBezTo>
                  <a:lnTo>
                    <a:pt x="6520" y="5410"/>
                  </a:lnTo>
                  <a:lnTo>
                    <a:pt x="8148" y="4548"/>
                  </a:lnTo>
                  <a:cubicBezTo>
                    <a:pt x="8374" y="4418"/>
                    <a:pt x="8299" y="4073"/>
                    <a:pt x="8040" y="4063"/>
                  </a:cubicBezTo>
                  <a:lnTo>
                    <a:pt x="6089" y="3966"/>
                  </a:lnTo>
                  <a:lnTo>
                    <a:pt x="4924" y="181"/>
                  </a:lnTo>
                  <a:cubicBezTo>
                    <a:pt x="4889" y="64"/>
                    <a:pt x="4780" y="1"/>
                    <a:pt x="46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2928085" y="1060488"/>
              <a:ext cx="357739" cy="372221"/>
            </a:xfrm>
            <a:custGeom>
              <a:avLst/>
              <a:gdLst/>
              <a:ahLst/>
              <a:cxnLst/>
              <a:rect l="l" t="t" r="r" b="b"/>
              <a:pathLst>
                <a:path w="5780" h="6014" extrusionOk="0">
                  <a:moveTo>
                    <a:pt x="3232" y="1"/>
                  </a:moveTo>
                  <a:cubicBezTo>
                    <a:pt x="3170" y="1"/>
                    <a:pt x="3108" y="28"/>
                    <a:pt x="3073" y="82"/>
                  </a:cubicBezTo>
                  <a:cubicBezTo>
                    <a:pt x="2955" y="82"/>
                    <a:pt x="1747" y="2346"/>
                    <a:pt x="1672" y="2433"/>
                  </a:cubicBezTo>
                  <a:cubicBezTo>
                    <a:pt x="1629" y="2487"/>
                    <a:pt x="238" y="2465"/>
                    <a:pt x="227" y="2540"/>
                  </a:cubicBezTo>
                  <a:cubicBezTo>
                    <a:pt x="76" y="2551"/>
                    <a:pt x="1" y="2767"/>
                    <a:pt x="130" y="2875"/>
                  </a:cubicBezTo>
                  <a:cubicBezTo>
                    <a:pt x="130" y="2918"/>
                    <a:pt x="1154" y="3640"/>
                    <a:pt x="1176" y="3683"/>
                  </a:cubicBezTo>
                  <a:cubicBezTo>
                    <a:pt x="1198" y="3748"/>
                    <a:pt x="421" y="5451"/>
                    <a:pt x="475" y="5484"/>
                  </a:cubicBezTo>
                  <a:cubicBezTo>
                    <a:pt x="430" y="5610"/>
                    <a:pt x="521" y="5736"/>
                    <a:pt x="640" y="5736"/>
                  </a:cubicBezTo>
                  <a:cubicBezTo>
                    <a:pt x="663" y="5736"/>
                    <a:pt x="688" y="5732"/>
                    <a:pt x="712" y="5721"/>
                  </a:cubicBezTo>
                  <a:cubicBezTo>
                    <a:pt x="713" y="5721"/>
                    <a:pt x="715" y="5722"/>
                    <a:pt x="717" y="5722"/>
                  </a:cubicBezTo>
                  <a:cubicBezTo>
                    <a:pt x="840" y="5722"/>
                    <a:pt x="2708" y="4783"/>
                    <a:pt x="2793" y="4783"/>
                  </a:cubicBezTo>
                  <a:cubicBezTo>
                    <a:pt x="2868" y="4783"/>
                    <a:pt x="4760" y="5991"/>
                    <a:pt x="4860" y="5991"/>
                  </a:cubicBezTo>
                  <a:cubicBezTo>
                    <a:pt x="4861" y="5991"/>
                    <a:pt x="4862" y="5991"/>
                    <a:pt x="4863" y="5990"/>
                  </a:cubicBezTo>
                  <a:cubicBezTo>
                    <a:pt x="4889" y="6007"/>
                    <a:pt x="4916" y="6014"/>
                    <a:pt x="4943" y="6014"/>
                  </a:cubicBezTo>
                  <a:cubicBezTo>
                    <a:pt x="5042" y="6014"/>
                    <a:pt x="5139" y="5915"/>
                    <a:pt x="5122" y="5796"/>
                  </a:cubicBezTo>
                  <a:cubicBezTo>
                    <a:pt x="5176" y="5753"/>
                    <a:pt x="4637" y="3802"/>
                    <a:pt x="4648" y="3737"/>
                  </a:cubicBezTo>
                  <a:cubicBezTo>
                    <a:pt x="4658" y="3694"/>
                    <a:pt x="5650" y="3144"/>
                    <a:pt x="5650" y="3101"/>
                  </a:cubicBezTo>
                  <a:cubicBezTo>
                    <a:pt x="5780" y="3004"/>
                    <a:pt x="5736" y="2778"/>
                    <a:pt x="5575" y="2756"/>
                  </a:cubicBezTo>
                  <a:cubicBezTo>
                    <a:pt x="5575" y="2702"/>
                    <a:pt x="4378" y="2594"/>
                    <a:pt x="4356" y="2551"/>
                  </a:cubicBezTo>
                  <a:cubicBezTo>
                    <a:pt x="4303" y="2454"/>
                    <a:pt x="3516" y="125"/>
                    <a:pt x="3408" y="115"/>
                  </a:cubicBezTo>
                  <a:cubicBezTo>
                    <a:pt x="3379" y="39"/>
                    <a:pt x="3305" y="1"/>
                    <a:pt x="3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014176" y="1161619"/>
              <a:ext cx="195580" cy="191743"/>
            </a:xfrm>
            <a:custGeom>
              <a:avLst/>
              <a:gdLst/>
              <a:ahLst/>
              <a:cxnLst/>
              <a:rect l="l" t="t" r="r" b="b"/>
              <a:pathLst>
                <a:path w="3160" h="3098" extrusionOk="0">
                  <a:moveTo>
                    <a:pt x="1727" y="0"/>
                  </a:moveTo>
                  <a:cubicBezTo>
                    <a:pt x="1695" y="0"/>
                    <a:pt x="1663" y="8"/>
                    <a:pt x="1639" y="22"/>
                  </a:cubicBezTo>
                  <a:cubicBezTo>
                    <a:pt x="1413" y="22"/>
                    <a:pt x="831" y="874"/>
                    <a:pt x="669" y="1036"/>
                  </a:cubicBezTo>
                  <a:cubicBezTo>
                    <a:pt x="604" y="1133"/>
                    <a:pt x="87" y="1230"/>
                    <a:pt x="76" y="1349"/>
                  </a:cubicBezTo>
                  <a:cubicBezTo>
                    <a:pt x="22" y="1370"/>
                    <a:pt x="1" y="1478"/>
                    <a:pt x="33" y="1553"/>
                  </a:cubicBezTo>
                  <a:cubicBezTo>
                    <a:pt x="33" y="1629"/>
                    <a:pt x="389" y="1941"/>
                    <a:pt x="410" y="2017"/>
                  </a:cubicBezTo>
                  <a:cubicBezTo>
                    <a:pt x="453" y="2146"/>
                    <a:pt x="270" y="2804"/>
                    <a:pt x="356" y="2879"/>
                  </a:cubicBezTo>
                  <a:cubicBezTo>
                    <a:pt x="356" y="2949"/>
                    <a:pt x="421" y="3010"/>
                    <a:pt x="482" y="3010"/>
                  </a:cubicBezTo>
                  <a:cubicBezTo>
                    <a:pt x="487" y="3010"/>
                    <a:pt x="492" y="3010"/>
                    <a:pt x="497" y="3009"/>
                  </a:cubicBezTo>
                  <a:cubicBezTo>
                    <a:pt x="511" y="3018"/>
                    <a:pt x="534" y="3022"/>
                    <a:pt x="564" y="3022"/>
                  </a:cubicBezTo>
                  <a:cubicBezTo>
                    <a:pt x="788" y="3022"/>
                    <a:pt x="1399" y="2804"/>
                    <a:pt x="1532" y="2804"/>
                  </a:cubicBezTo>
                  <a:cubicBezTo>
                    <a:pt x="1676" y="2804"/>
                    <a:pt x="2304" y="3097"/>
                    <a:pt x="2528" y="3097"/>
                  </a:cubicBezTo>
                  <a:cubicBezTo>
                    <a:pt x="2554" y="3097"/>
                    <a:pt x="2574" y="3093"/>
                    <a:pt x="2588" y="3084"/>
                  </a:cubicBezTo>
                  <a:cubicBezTo>
                    <a:pt x="2593" y="3085"/>
                    <a:pt x="2598" y="3086"/>
                    <a:pt x="2603" y="3086"/>
                  </a:cubicBezTo>
                  <a:cubicBezTo>
                    <a:pt x="2655" y="3086"/>
                    <a:pt x="2717" y="3036"/>
                    <a:pt x="2717" y="2976"/>
                  </a:cubicBezTo>
                  <a:cubicBezTo>
                    <a:pt x="2825" y="2901"/>
                    <a:pt x="2707" y="2157"/>
                    <a:pt x="2750" y="2017"/>
                  </a:cubicBezTo>
                  <a:cubicBezTo>
                    <a:pt x="2771" y="1952"/>
                    <a:pt x="3106" y="1715"/>
                    <a:pt x="3106" y="1629"/>
                  </a:cubicBezTo>
                  <a:cubicBezTo>
                    <a:pt x="3160" y="1575"/>
                    <a:pt x="3138" y="1467"/>
                    <a:pt x="3084" y="1424"/>
                  </a:cubicBezTo>
                  <a:cubicBezTo>
                    <a:pt x="3073" y="1316"/>
                    <a:pt x="2642" y="1198"/>
                    <a:pt x="2588" y="1122"/>
                  </a:cubicBezTo>
                  <a:cubicBezTo>
                    <a:pt x="2480" y="960"/>
                    <a:pt x="2060" y="66"/>
                    <a:pt x="1844" y="44"/>
                  </a:cubicBezTo>
                  <a:cubicBezTo>
                    <a:pt x="1814" y="14"/>
                    <a:pt x="1770" y="0"/>
                    <a:pt x="1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2910755" y="1051514"/>
              <a:ext cx="48090" cy="56817"/>
            </a:xfrm>
            <a:custGeom>
              <a:avLst/>
              <a:gdLst/>
              <a:ahLst/>
              <a:cxnLst/>
              <a:rect l="l" t="t" r="r" b="b"/>
              <a:pathLst>
                <a:path w="777" h="918" fill="none" extrusionOk="0">
                  <a:moveTo>
                    <a:pt x="0" y="1"/>
                  </a:moveTo>
                  <a:cubicBezTo>
                    <a:pt x="248" y="314"/>
                    <a:pt x="507" y="605"/>
                    <a:pt x="777" y="917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2948818" y="995502"/>
              <a:ext cx="50071" cy="76809"/>
            </a:xfrm>
            <a:custGeom>
              <a:avLst/>
              <a:gdLst/>
              <a:ahLst/>
              <a:cxnLst/>
              <a:rect l="l" t="t" r="r" b="b"/>
              <a:pathLst>
                <a:path w="809" h="1241" fill="none" extrusionOk="0">
                  <a:moveTo>
                    <a:pt x="0" y="0"/>
                  </a:moveTo>
                  <a:cubicBezTo>
                    <a:pt x="270" y="421"/>
                    <a:pt x="539" y="820"/>
                    <a:pt x="809" y="124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245033" y="1067544"/>
              <a:ext cx="54156" cy="50814"/>
            </a:xfrm>
            <a:custGeom>
              <a:avLst/>
              <a:gdLst/>
              <a:ahLst/>
              <a:cxnLst/>
              <a:rect l="l" t="t" r="r" b="b"/>
              <a:pathLst>
                <a:path w="875" h="821" fill="none" extrusionOk="0">
                  <a:moveTo>
                    <a:pt x="1" y="820"/>
                  </a:moveTo>
                  <a:cubicBezTo>
                    <a:pt x="292" y="551"/>
                    <a:pt x="583" y="270"/>
                    <a:pt x="874" y="1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298446" y="1359177"/>
              <a:ext cx="47410" cy="56755"/>
            </a:xfrm>
            <a:custGeom>
              <a:avLst/>
              <a:gdLst/>
              <a:ahLst/>
              <a:cxnLst/>
              <a:rect l="l" t="t" r="r" b="b"/>
              <a:pathLst>
                <a:path w="766" h="917" fill="none" extrusionOk="0">
                  <a:moveTo>
                    <a:pt x="0" y="0"/>
                  </a:moveTo>
                  <a:cubicBezTo>
                    <a:pt x="259" y="313"/>
                    <a:pt x="507" y="604"/>
                    <a:pt x="766" y="917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2034613" y="1711464"/>
              <a:ext cx="75447" cy="72167"/>
            </a:xfrm>
            <a:custGeom>
              <a:avLst/>
              <a:gdLst/>
              <a:ahLst/>
              <a:cxnLst/>
              <a:rect l="l" t="t" r="r" b="b"/>
              <a:pathLst>
                <a:path w="1219" h="1166" fill="none" extrusionOk="0">
                  <a:moveTo>
                    <a:pt x="0" y="1165"/>
                  </a:moveTo>
                  <a:cubicBezTo>
                    <a:pt x="11" y="863"/>
                    <a:pt x="151" y="561"/>
                    <a:pt x="378" y="346"/>
                  </a:cubicBezTo>
                  <a:cubicBezTo>
                    <a:pt x="604" y="130"/>
                    <a:pt x="906" y="1"/>
                    <a:pt x="1219" y="1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2272154" y="1676804"/>
              <a:ext cx="114872" cy="159497"/>
            </a:xfrm>
            <a:custGeom>
              <a:avLst/>
              <a:gdLst/>
              <a:ahLst/>
              <a:cxnLst/>
              <a:rect l="l" t="t" r="r" b="b"/>
              <a:pathLst>
                <a:path w="1856" h="2577" fill="none" extrusionOk="0">
                  <a:moveTo>
                    <a:pt x="1" y="0"/>
                  </a:moveTo>
                  <a:cubicBezTo>
                    <a:pt x="367" y="615"/>
                    <a:pt x="745" y="1229"/>
                    <a:pt x="1241" y="1725"/>
                  </a:cubicBezTo>
                  <a:cubicBezTo>
                    <a:pt x="1489" y="1984"/>
                    <a:pt x="1780" y="2232"/>
                    <a:pt x="1855" y="2577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1963870" y="1654585"/>
              <a:ext cx="413813" cy="381567"/>
            </a:xfrm>
            <a:custGeom>
              <a:avLst/>
              <a:gdLst/>
              <a:ahLst/>
              <a:cxnLst/>
              <a:rect l="l" t="t" r="r" b="b"/>
              <a:pathLst>
                <a:path w="6686" h="6165" extrusionOk="0">
                  <a:moveTo>
                    <a:pt x="4376" y="1"/>
                  </a:moveTo>
                  <a:cubicBezTo>
                    <a:pt x="3604" y="1"/>
                    <a:pt x="2816" y="318"/>
                    <a:pt x="2276" y="877"/>
                  </a:cubicBezTo>
                  <a:cubicBezTo>
                    <a:pt x="1801" y="952"/>
                    <a:pt x="1402" y="1383"/>
                    <a:pt x="1359" y="1868"/>
                  </a:cubicBezTo>
                  <a:cubicBezTo>
                    <a:pt x="1327" y="2062"/>
                    <a:pt x="1348" y="2278"/>
                    <a:pt x="1208" y="2386"/>
                  </a:cubicBezTo>
                  <a:cubicBezTo>
                    <a:pt x="1090" y="2472"/>
                    <a:pt x="917" y="2451"/>
                    <a:pt x="766" y="2461"/>
                  </a:cubicBezTo>
                  <a:cubicBezTo>
                    <a:pt x="400" y="2472"/>
                    <a:pt x="76" y="2763"/>
                    <a:pt x="1" y="3108"/>
                  </a:cubicBezTo>
                  <a:cubicBezTo>
                    <a:pt x="313" y="3173"/>
                    <a:pt x="594" y="3216"/>
                    <a:pt x="885" y="3281"/>
                  </a:cubicBezTo>
                  <a:cubicBezTo>
                    <a:pt x="1467" y="3421"/>
                    <a:pt x="2017" y="3680"/>
                    <a:pt x="2470" y="4068"/>
                  </a:cubicBezTo>
                  <a:cubicBezTo>
                    <a:pt x="2933" y="4499"/>
                    <a:pt x="3289" y="5038"/>
                    <a:pt x="3623" y="5577"/>
                  </a:cubicBezTo>
                  <a:cubicBezTo>
                    <a:pt x="3796" y="5857"/>
                    <a:pt x="4011" y="6105"/>
                    <a:pt x="4335" y="6159"/>
                  </a:cubicBezTo>
                  <a:cubicBezTo>
                    <a:pt x="4367" y="6163"/>
                    <a:pt x="4400" y="6164"/>
                    <a:pt x="4433" y="6164"/>
                  </a:cubicBezTo>
                  <a:cubicBezTo>
                    <a:pt x="4728" y="6164"/>
                    <a:pt x="5032" y="6035"/>
                    <a:pt x="5197" y="5793"/>
                  </a:cubicBezTo>
                  <a:cubicBezTo>
                    <a:pt x="5265" y="5831"/>
                    <a:pt x="5345" y="5847"/>
                    <a:pt x="5428" y="5847"/>
                  </a:cubicBezTo>
                  <a:cubicBezTo>
                    <a:pt x="5580" y="5847"/>
                    <a:pt x="5739" y="5791"/>
                    <a:pt x="5844" y="5707"/>
                  </a:cubicBezTo>
                  <a:cubicBezTo>
                    <a:pt x="6027" y="5577"/>
                    <a:pt x="6114" y="5362"/>
                    <a:pt x="6146" y="5146"/>
                  </a:cubicBezTo>
                  <a:cubicBezTo>
                    <a:pt x="6168" y="4930"/>
                    <a:pt x="6135" y="4725"/>
                    <a:pt x="6081" y="4510"/>
                  </a:cubicBezTo>
                  <a:cubicBezTo>
                    <a:pt x="6027" y="4294"/>
                    <a:pt x="6060" y="4068"/>
                    <a:pt x="6168" y="3874"/>
                  </a:cubicBezTo>
                  <a:cubicBezTo>
                    <a:pt x="6275" y="3690"/>
                    <a:pt x="6470" y="3583"/>
                    <a:pt x="6685" y="3518"/>
                  </a:cubicBezTo>
                  <a:cubicBezTo>
                    <a:pt x="6685" y="3259"/>
                    <a:pt x="6631" y="3000"/>
                    <a:pt x="6523" y="2774"/>
                  </a:cubicBezTo>
                  <a:cubicBezTo>
                    <a:pt x="6372" y="2472"/>
                    <a:pt x="6103" y="2246"/>
                    <a:pt x="5930" y="1955"/>
                  </a:cubicBezTo>
                  <a:cubicBezTo>
                    <a:pt x="5564" y="1319"/>
                    <a:pt x="5230" y="693"/>
                    <a:pt x="4874" y="46"/>
                  </a:cubicBezTo>
                  <a:cubicBezTo>
                    <a:pt x="4710" y="16"/>
                    <a:pt x="4543" y="1"/>
                    <a:pt x="437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2084003" y="1726565"/>
              <a:ext cx="63440" cy="75014"/>
            </a:xfrm>
            <a:custGeom>
              <a:avLst/>
              <a:gdLst/>
              <a:ahLst/>
              <a:cxnLst/>
              <a:rect l="l" t="t" r="r" b="b"/>
              <a:pathLst>
                <a:path w="1025" h="1212" extrusionOk="0">
                  <a:moveTo>
                    <a:pt x="671" y="0"/>
                  </a:moveTo>
                  <a:cubicBezTo>
                    <a:pt x="427" y="0"/>
                    <a:pt x="195" y="146"/>
                    <a:pt x="97" y="371"/>
                  </a:cubicBezTo>
                  <a:cubicBezTo>
                    <a:pt x="0" y="619"/>
                    <a:pt x="76" y="921"/>
                    <a:pt x="281" y="1083"/>
                  </a:cubicBezTo>
                  <a:cubicBezTo>
                    <a:pt x="388" y="1168"/>
                    <a:pt x="529" y="1211"/>
                    <a:pt x="669" y="1211"/>
                  </a:cubicBezTo>
                  <a:cubicBezTo>
                    <a:pt x="796" y="1211"/>
                    <a:pt x="922" y="1176"/>
                    <a:pt x="1025" y="1104"/>
                  </a:cubicBezTo>
                  <a:cubicBezTo>
                    <a:pt x="928" y="727"/>
                    <a:pt x="852" y="371"/>
                    <a:pt x="744" y="5"/>
                  </a:cubicBezTo>
                  <a:cubicBezTo>
                    <a:pt x="720" y="2"/>
                    <a:pt x="696" y="0"/>
                    <a:pt x="671" y="0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2106655" y="1751507"/>
              <a:ext cx="21415" cy="4085"/>
            </a:xfrm>
            <a:custGeom>
              <a:avLst/>
              <a:gdLst/>
              <a:ahLst/>
              <a:cxnLst/>
              <a:rect l="l" t="t" r="r" b="b"/>
              <a:pathLst>
                <a:path w="346" h="66" fill="none" extrusionOk="0">
                  <a:moveTo>
                    <a:pt x="1" y="1"/>
                  </a:moveTo>
                  <a:cubicBezTo>
                    <a:pt x="119" y="22"/>
                    <a:pt x="227" y="33"/>
                    <a:pt x="346" y="65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2143357" y="1658980"/>
              <a:ext cx="150213" cy="119948"/>
            </a:xfrm>
            <a:custGeom>
              <a:avLst/>
              <a:gdLst/>
              <a:ahLst/>
              <a:cxnLst/>
              <a:rect l="l" t="t" r="r" b="b"/>
              <a:pathLst>
                <a:path w="2427" h="1938" extrusionOk="0">
                  <a:moveTo>
                    <a:pt x="1574" y="0"/>
                  </a:moveTo>
                  <a:cubicBezTo>
                    <a:pt x="1107" y="0"/>
                    <a:pt x="640" y="112"/>
                    <a:pt x="238" y="331"/>
                  </a:cubicBezTo>
                  <a:cubicBezTo>
                    <a:pt x="216" y="644"/>
                    <a:pt x="130" y="924"/>
                    <a:pt x="1" y="1204"/>
                  </a:cubicBezTo>
                  <a:lnTo>
                    <a:pt x="238" y="1938"/>
                  </a:lnTo>
                  <a:cubicBezTo>
                    <a:pt x="673" y="1637"/>
                    <a:pt x="1202" y="1478"/>
                    <a:pt x="1735" y="1478"/>
                  </a:cubicBezTo>
                  <a:cubicBezTo>
                    <a:pt x="1967" y="1478"/>
                    <a:pt x="2200" y="1509"/>
                    <a:pt x="2427" y="1571"/>
                  </a:cubicBezTo>
                  <a:lnTo>
                    <a:pt x="1898" y="18"/>
                  </a:lnTo>
                  <a:cubicBezTo>
                    <a:pt x="1791" y="6"/>
                    <a:pt x="1682" y="0"/>
                    <a:pt x="1574" y="0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2178759" y="1698776"/>
              <a:ext cx="29399" cy="6746"/>
            </a:xfrm>
            <a:custGeom>
              <a:avLst/>
              <a:gdLst/>
              <a:ahLst/>
              <a:cxnLst/>
              <a:rect l="l" t="t" r="r" b="b"/>
              <a:pathLst>
                <a:path w="475" h="109" fill="none" extrusionOk="0">
                  <a:moveTo>
                    <a:pt x="0" y="1"/>
                  </a:moveTo>
                  <a:cubicBezTo>
                    <a:pt x="162" y="44"/>
                    <a:pt x="324" y="65"/>
                    <a:pt x="475" y="109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2243498" y="1686088"/>
              <a:ext cx="18073" cy="12131"/>
            </a:xfrm>
            <a:custGeom>
              <a:avLst/>
              <a:gdLst/>
              <a:ahLst/>
              <a:cxnLst/>
              <a:rect l="l" t="t" r="r" b="b"/>
              <a:pathLst>
                <a:path w="292" h="196" fill="none" extrusionOk="0">
                  <a:moveTo>
                    <a:pt x="0" y="195"/>
                  </a:moveTo>
                  <a:cubicBezTo>
                    <a:pt x="86" y="120"/>
                    <a:pt x="183" y="55"/>
                    <a:pt x="291" y="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2228768" y="1715487"/>
              <a:ext cx="16092" cy="34722"/>
            </a:xfrm>
            <a:custGeom>
              <a:avLst/>
              <a:gdLst/>
              <a:ahLst/>
              <a:cxnLst/>
              <a:rect l="l" t="t" r="r" b="b"/>
              <a:pathLst>
                <a:path w="260" h="561" fill="none" extrusionOk="0">
                  <a:moveTo>
                    <a:pt x="55" y="0"/>
                  </a:moveTo>
                  <a:cubicBezTo>
                    <a:pt x="130" y="184"/>
                    <a:pt x="195" y="356"/>
                    <a:pt x="260" y="550"/>
                  </a:cubicBezTo>
                  <a:cubicBezTo>
                    <a:pt x="184" y="550"/>
                    <a:pt x="87" y="561"/>
                    <a:pt x="1" y="550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2211438" y="1762834"/>
              <a:ext cx="22096" cy="10769"/>
            </a:xfrm>
            <a:custGeom>
              <a:avLst/>
              <a:gdLst/>
              <a:ahLst/>
              <a:cxnLst/>
              <a:rect l="l" t="t" r="r" b="b"/>
              <a:pathLst>
                <a:path w="357" h="174" fill="none" extrusionOk="0">
                  <a:moveTo>
                    <a:pt x="1" y="1"/>
                  </a:moveTo>
                  <a:cubicBezTo>
                    <a:pt x="11" y="87"/>
                    <a:pt x="65" y="152"/>
                    <a:pt x="152" y="163"/>
                  </a:cubicBezTo>
                  <a:cubicBezTo>
                    <a:pt x="227" y="173"/>
                    <a:pt x="313" y="141"/>
                    <a:pt x="356" y="66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2180740" y="1720128"/>
              <a:ext cx="13431" cy="13740"/>
            </a:xfrm>
            <a:custGeom>
              <a:avLst/>
              <a:gdLst/>
              <a:ahLst/>
              <a:cxnLst/>
              <a:rect l="l" t="t" r="r" b="b"/>
              <a:pathLst>
                <a:path w="217" h="222" extrusionOk="0">
                  <a:moveTo>
                    <a:pt x="108" y="1"/>
                  </a:moveTo>
                  <a:cubicBezTo>
                    <a:pt x="44" y="1"/>
                    <a:pt x="1" y="55"/>
                    <a:pt x="1" y="109"/>
                  </a:cubicBezTo>
                  <a:cubicBezTo>
                    <a:pt x="1" y="184"/>
                    <a:pt x="55" y="216"/>
                    <a:pt x="108" y="216"/>
                  </a:cubicBezTo>
                  <a:cubicBezTo>
                    <a:pt x="117" y="220"/>
                    <a:pt x="125" y="221"/>
                    <a:pt x="133" y="221"/>
                  </a:cubicBezTo>
                  <a:cubicBezTo>
                    <a:pt x="177" y="221"/>
                    <a:pt x="216" y="173"/>
                    <a:pt x="216" y="109"/>
                  </a:cubicBezTo>
                  <a:cubicBezTo>
                    <a:pt x="216" y="44"/>
                    <a:pt x="162" y="1"/>
                    <a:pt x="1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2252163" y="1708121"/>
              <a:ext cx="13369" cy="13493"/>
            </a:xfrm>
            <a:custGeom>
              <a:avLst/>
              <a:gdLst/>
              <a:ahLst/>
              <a:cxnLst/>
              <a:rect l="l" t="t" r="r" b="b"/>
              <a:pathLst>
                <a:path w="216" h="218" extrusionOk="0">
                  <a:moveTo>
                    <a:pt x="108" y="1"/>
                  </a:moveTo>
                  <a:cubicBezTo>
                    <a:pt x="43" y="1"/>
                    <a:pt x="0" y="55"/>
                    <a:pt x="0" y="109"/>
                  </a:cubicBezTo>
                  <a:cubicBezTo>
                    <a:pt x="0" y="173"/>
                    <a:pt x="54" y="216"/>
                    <a:pt x="108" y="216"/>
                  </a:cubicBezTo>
                  <a:cubicBezTo>
                    <a:pt x="113" y="217"/>
                    <a:pt x="117" y="218"/>
                    <a:pt x="122" y="218"/>
                  </a:cubicBezTo>
                  <a:cubicBezTo>
                    <a:pt x="171" y="218"/>
                    <a:pt x="216" y="168"/>
                    <a:pt x="216" y="109"/>
                  </a:cubicBezTo>
                  <a:cubicBezTo>
                    <a:pt x="216" y="33"/>
                    <a:pt x="162" y="1"/>
                    <a:pt x="1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082641" y="1374526"/>
              <a:ext cx="76128" cy="86773"/>
            </a:xfrm>
            <a:custGeom>
              <a:avLst/>
              <a:gdLst/>
              <a:ahLst/>
              <a:cxnLst/>
              <a:rect l="l" t="t" r="r" b="b"/>
              <a:pathLst>
                <a:path w="1230" h="1402" extrusionOk="0">
                  <a:moveTo>
                    <a:pt x="734" y="0"/>
                  </a:moveTo>
                  <a:cubicBezTo>
                    <a:pt x="475" y="54"/>
                    <a:pt x="238" y="140"/>
                    <a:pt x="1" y="270"/>
                  </a:cubicBezTo>
                  <a:lnTo>
                    <a:pt x="76" y="1402"/>
                  </a:lnTo>
                  <a:cubicBezTo>
                    <a:pt x="421" y="1197"/>
                    <a:pt x="831" y="1057"/>
                    <a:pt x="1230" y="992"/>
                  </a:cubicBezTo>
                  <a:lnTo>
                    <a:pt x="73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2090006" y="1488592"/>
              <a:ext cx="120814" cy="90796"/>
            </a:xfrm>
            <a:custGeom>
              <a:avLst/>
              <a:gdLst/>
              <a:ahLst/>
              <a:cxnLst/>
              <a:rect l="l" t="t" r="r" b="b"/>
              <a:pathLst>
                <a:path w="1952" h="1467" extrusionOk="0">
                  <a:moveTo>
                    <a:pt x="1531" y="1"/>
                  </a:moveTo>
                  <a:cubicBezTo>
                    <a:pt x="1003" y="55"/>
                    <a:pt x="486" y="184"/>
                    <a:pt x="0" y="432"/>
                  </a:cubicBezTo>
                  <a:lnTo>
                    <a:pt x="65" y="1467"/>
                  </a:lnTo>
                  <a:cubicBezTo>
                    <a:pt x="647" y="1122"/>
                    <a:pt x="1294" y="885"/>
                    <a:pt x="1952" y="799"/>
                  </a:cubicBezTo>
                  <a:lnTo>
                    <a:pt x="153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2097309" y="1594674"/>
              <a:ext cx="176951" cy="115925"/>
            </a:xfrm>
            <a:custGeom>
              <a:avLst/>
              <a:gdLst/>
              <a:ahLst/>
              <a:cxnLst/>
              <a:rect l="l" t="t" r="r" b="b"/>
              <a:pathLst>
                <a:path w="2859" h="1873" extrusionOk="0">
                  <a:moveTo>
                    <a:pt x="2287" y="1"/>
                  </a:moveTo>
                  <a:cubicBezTo>
                    <a:pt x="1500" y="66"/>
                    <a:pt x="702" y="292"/>
                    <a:pt x="1" y="680"/>
                  </a:cubicBezTo>
                  <a:lnTo>
                    <a:pt x="66" y="1780"/>
                  </a:lnTo>
                  <a:cubicBezTo>
                    <a:pt x="73" y="1835"/>
                    <a:pt x="121" y="1872"/>
                    <a:pt x="171" y="1872"/>
                  </a:cubicBezTo>
                  <a:cubicBezTo>
                    <a:pt x="190" y="1872"/>
                    <a:pt x="210" y="1867"/>
                    <a:pt x="227" y="1855"/>
                  </a:cubicBezTo>
                  <a:cubicBezTo>
                    <a:pt x="572" y="1636"/>
                    <a:pt x="1453" y="1164"/>
                    <a:pt x="2605" y="1164"/>
                  </a:cubicBezTo>
                  <a:cubicBezTo>
                    <a:pt x="2642" y="1164"/>
                    <a:pt x="2680" y="1164"/>
                    <a:pt x="2718" y="1165"/>
                  </a:cubicBezTo>
                  <a:cubicBezTo>
                    <a:pt x="2804" y="1165"/>
                    <a:pt x="2858" y="1090"/>
                    <a:pt x="2804" y="1025"/>
                  </a:cubicBezTo>
                  <a:lnTo>
                    <a:pt x="2287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2077999" y="1293386"/>
              <a:ext cx="50071" cy="96552"/>
            </a:xfrm>
            <a:custGeom>
              <a:avLst/>
              <a:gdLst/>
              <a:ahLst/>
              <a:cxnLst/>
              <a:rect l="l" t="t" r="r" b="b"/>
              <a:pathLst>
                <a:path w="809" h="1560" extrusionOk="0">
                  <a:moveTo>
                    <a:pt x="103" y="0"/>
                  </a:moveTo>
                  <a:cubicBezTo>
                    <a:pt x="52" y="0"/>
                    <a:pt x="0" y="38"/>
                    <a:pt x="0" y="104"/>
                  </a:cubicBezTo>
                  <a:lnTo>
                    <a:pt x="87" y="1559"/>
                  </a:lnTo>
                  <a:cubicBezTo>
                    <a:pt x="313" y="1451"/>
                    <a:pt x="550" y="1365"/>
                    <a:pt x="809" y="1290"/>
                  </a:cubicBezTo>
                  <a:lnTo>
                    <a:pt x="184" y="50"/>
                  </a:lnTo>
                  <a:cubicBezTo>
                    <a:pt x="167" y="16"/>
                    <a:pt x="135" y="0"/>
                    <a:pt x="10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2087345" y="1435861"/>
              <a:ext cx="98162" cy="79470"/>
            </a:xfrm>
            <a:custGeom>
              <a:avLst/>
              <a:gdLst/>
              <a:ahLst/>
              <a:cxnLst/>
              <a:rect l="l" t="t" r="r" b="b"/>
              <a:pathLst>
                <a:path w="1586" h="1284" extrusionOk="0">
                  <a:moveTo>
                    <a:pt x="1154" y="1"/>
                  </a:moveTo>
                  <a:cubicBezTo>
                    <a:pt x="755" y="66"/>
                    <a:pt x="367" y="206"/>
                    <a:pt x="0" y="411"/>
                  </a:cubicBezTo>
                  <a:lnTo>
                    <a:pt x="54" y="1284"/>
                  </a:lnTo>
                  <a:cubicBezTo>
                    <a:pt x="529" y="1036"/>
                    <a:pt x="1046" y="896"/>
                    <a:pt x="1585" y="853"/>
                  </a:cubicBezTo>
                  <a:lnTo>
                    <a:pt x="1154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2094648" y="1537301"/>
              <a:ext cx="145571" cy="99523"/>
            </a:xfrm>
            <a:custGeom>
              <a:avLst/>
              <a:gdLst/>
              <a:ahLst/>
              <a:cxnLst/>
              <a:rect l="l" t="t" r="r" b="b"/>
              <a:pathLst>
                <a:path w="2352" h="1608" extrusionOk="0">
                  <a:moveTo>
                    <a:pt x="1888" y="1"/>
                  </a:moveTo>
                  <a:cubicBezTo>
                    <a:pt x="1219" y="98"/>
                    <a:pt x="572" y="335"/>
                    <a:pt x="1" y="680"/>
                  </a:cubicBezTo>
                  <a:lnTo>
                    <a:pt x="55" y="1607"/>
                  </a:lnTo>
                  <a:cubicBezTo>
                    <a:pt x="756" y="1219"/>
                    <a:pt x="1553" y="993"/>
                    <a:pt x="2351" y="928"/>
                  </a:cubicBezTo>
                  <a:lnTo>
                    <a:pt x="188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2884698" y="1924989"/>
              <a:ext cx="246332" cy="260320"/>
            </a:xfrm>
            <a:custGeom>
              <a:avLst/>
              <a:gdLst/>
              <a:ahLst/>
              <a:cxnLst/>
              <a:rect l="l" t="t" r="r" b="b"/>
              <a:pathLst>
                <a:path w="3980" h="4206" extrusionOk="0">
                  <a:moveTo>
                    <a:pt x="3613" y="1"/>
                  </a:moveTo>
                  <a:cubicBezTo>
                    <a:pt x="2761" y="76"/>
                    <a:pt x="1899" y="141"/>
                    <a:pt x="1036" y="227"/>
                  </a:cubicBezTo>
                  <a:cubicBezTo>
                    <a:pt x="820" y="238"/>
                    <a:pt x="713" y="572"/>
                    <a:pt x="788" y="788"/>
                  </a:cubicBezTo>
                  <a:cubicBezTo>
                    <a:pt x="518" y="939"/>
                    <a:pt x="271" y="1057"/>
                    <a:pt x="1" y="1208"/>
                  </a:cubicBezTo>
                  <a:lnTo>
                    <a:pt x="1" y="2103"/>
                  </a:lnTo>
                  <a:cubicBezTo>
                    <a:pt x="227" y="2394"/>
                    <a:pt x="486" y="2696"/>
                    <a:pt x="648" y="3030"/>
                  </a:cubicBezTo>
                  <a:cubicBezTo>
                    <a:pt x="658" y="3031"/>
                    <a:pt x="668" y="3032"/>
                    <a:pt x="677" y="3032"/>
                  </a:cubicBezTo>
                  <a:cubicBezTo>
                    <a:pt x="786" y="3032"/>
                    <a:pt x="889" y="2977"/>
                    <a:pt x="928" y="2869"/>
                  </a:cubicBezTo>
                  <a:cubicBezTo>
                    <a:pt x="961" y="2944"/>
                    <a:pt x="1047" y="2966"/>
                    <a:pt x="1133" y="2976"/>
                  </a:cubicBezTo>
                  <a:cubicBezTo>
                    <a:pt x="993" y="3052"/>
                    <a:pt x="917" y="3267"/>
                    <a:pt x="939" y="3418"/>
                  </a:cubicBezTo>
                  <a:cubicBezTo>
                    <a:pt x="971" y="3580"/>
                    <a:pt x="1090" y="3699"/>
                    <a:pt x="1241" y="3742"/>
                  </a:cubicBezTo>
                  <a:cubicBezTo>
                    <a:pt x="1715" y="3860"/>
                    <a:pt x="2524" y="4054"/>
                    <a:pt x="2987" y="4205"/>
                  </a:cubicBezTo>
                  <a:cubicBezTo>
                    <a:pt x="2987" y="4205"/>
                    <a:pt x="3656" y="2998"/>
                    <a:pt x="3818" y="2265"/>
                  </a:cubicBezTo>
                  <a:cubicBezTo>
                    <a:pt x="3979" y="1521"/>
                    <a:pt x="3904" y="701"/>
                    <a:pt x="3613" y="1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2928085" y="1971037"/>
              <a:ext cx="133564" cy="145509"/>
            </a:xfrm>
            <a:custGeom>
              <a:avLst/>
              <a:gdLst/>
              <a:ahLst/>
              <a:cxnLst/>
              <a:rect l="l" t="t" r="r" b="b"/>
              <a:pathLst>
                <a:path w="2158" h="2351" fill="none" extrusionOk="0">
                  <a:moveTo>
                    <a:pt x="55" y="1"/>
                  </a:moveTo>
                  <a:cubicBezTo>
                    <a:pt x="55" y="152"/>
                    <a:pt x="163" y="302"/>
                    <a:pt x="292" y="346"/>
                  </a:cubicBezTo>
                  <a:cubicBezTo>
                    <a:pt x="130" y="432"/>
                    <a:pt x="1" y="658"/>
                    <a:pt x="12" y="842"/>
                  </a:cubicBezTo>
                  <a:cubicBezTo>
                    <a:pt x="22" y="1025"/>
                    <a:pt x="163" y="1208"/>
                    <a:pt x="346" y="1273"/>
                  </a:cubicBezTo>
                  <a:cubicBezTo>
                    <a:pt x="206" y="1370"/>
                    <a:pt x="109" y="1542"/>
                    <a:pt x="98" y="1715"/>
                  </a:cubicBezTo>
                  <a:cubicBezTo>
                    <a:pt x="76" y="1887"/>
                    <a:pt x="152" y="2071"/>
                    <a:pt x="281" y="2178"/>
                  </a:cubicBezTo>
                  <a:cubicBezTo>
                    <a:pt x="906" y="2232"/>
                    <a:pt x="1553" y="2297"/>
                    <a:pt x="2157" y="235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2946095" y="2049763"/>
              <a:ext cx="123537" cy="5447"/>
            </a:xfrm>
            <a:custGeom>
              <a:avLst/>
              <a:gdLst/>
              <a:ahLst/>
              <a:cxnLst/>
              <a:rect l="l" t="t" r="r" b="b"/>
              <a:pathLst>
                <a:path w="1996" h="88" fill="none" extrusionOk="0">
                  <a:moveTo>
                    <a:pt x="1" y="44"/>
                  </a:moveTo>
                  <a:cubicBezTo>
                    <a:pt x="669" y="1"/>
                    <a:pt x="1338" y="12"/>
                    <a:pt x="1995" y="87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2946095" y="1990409"/>
              <a:ext cx="128179" cy="2723"/>
            </a:xfrm>
            <a:custGeom>
              <a:avLst/>
              <a:gdLst/>
              <a:ahLst/>
              <a:cxnLst/>
              <a:rect l="l" t="t" r="r" b="b"/>
              <a:pathLst>
                <a:path w="2071" h="44" fill="none" extrusionOk="0">
                  <a:moveTo>
                    <a:pt x="1" y="43"/>
                  </a:moveTo>
                  <a:lnTo>
                    <a:pt x="2071" y="0"/>
                  </a:ln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107571" y="1933035"/>
              <a:ext cx="28780" cy="244290"/>
            </a:xfrm>
            <a:custGeom>
              <a:avLst/>
              <a:gdLst/>
              <a:ahLst/>
              <a:cxnLst/>
              <a:rect l="l" t="t" r="r" b="b"/>
              <a:pathLst>
                <a:path w="465" h="3947" fill="none" extrusionOk="0">
                  <a:moveTo>
                    <a:pt x="66" y="0"/>
                  </a:moveTo>
                  <a:cubicBezTo>
                    <a:pt x="227" y="270"/>
                    <a:pt x="249" y="604"/>
                    <a:pt x="120" y="895"/>
                  </a:cubicBezTo>
                  <a:cubicBezTo>
                    <a:pt x="292" y="1003"/>
                    <a:pt x="432" y="1197"/>
                    <a:pt x="443" y="1402"/>
                  </a:cubicBezTo>
                  <a:cubicBezTo>
                    <a:pt x="454" y="1606"/>
                    <a:pt x="378" y="1822"/>
                    <a:pt x="227" y="1951"/>
                  </a:cubicBezTo>
                  <a:cubicBezTo>
                    <a:pt x="378" y="2092"/>
                    <a:pt x="465" y="2296"/>
                    <a:pt x="465" y="2491"/>
                  </a:cubicBezTo>
                  <a:cubicBezTo>
                    <a:pt x="465" y="2695"/>
                    <a:pt x="357" y="2900"/>
                    <a:pt x="217" y="3019"/>
                  </a:cubicBezTo>
                  <a:cubicBezTo>
                    <a:pt x="292" y="3170"/>
                    <a:pt x="335" y="3375"/>
                    <a:pt x="292" y="3547"/>
                  </a:cubicBezTo>
                  <a:cubicBezTo>
                    <a:pt x="249" y="3709"/>
                    <a:pt x="141" y="3860"/>
                    <a:pt x="1" y="3946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0" name="Google Shape;2600;p38"/>
          <p:cNvGrpSpPr/>
          <p:nvPr/>
        </p:nvGrpSpPr>
        <p:grpSpPr>
          <a:xfrm>
            <a:off x="-400175" y="3741214"/>
            <a:ext cx="4468901" cy="1737895"/>
            <a:chOff x="582058" y="1448986"/>
            <a:chExt cx="4540186" cy="1684279"/>
          </a:xfrm>
        </p:grpSpPr>
        <p:sp>
          <p:nvSpPr>
            <p:cNvPr id="2601" name="Google Shape;2601;p38"/>
            <p:cNvSpPr/>
            <p:nvPr/>
          </p:nvSpPr>
          <p:spPr>
            <a:xfrm>
              <a:off x="582058" y="1448986"/>
              <a:ext cx="4540186" cy="1684279"/>
            </a:xfrm>
            <a:custGeom>
              <a:avLst/>
              <a:gdLst/>
              <a:ahLst/>
              <a:cxnLst/>
              <a:rect l="l" t="t" r="r" b="b"/>
              <a:pathLst>
                <a:path w="32916" h="12212" extrusionOk="0">
                  <a:moveTo>
                    <a:pt x="25080" y="1"/>
                  </a:moveTo>
                  <a:cubicBezTo>
                    <a:pt x="24869" y="1"/>
                    <a:pt x="24658" y="17"/>
                    <a:pt x="24452" y="50"/>
                  </a:cubicBezTo>
                  <a:cubicBezTo>
                    <a:pt x="23310" y="234"/>
                    <a:pt x="22210" y="859"/>
                    <a:pt x="21218" y="1463"/>
                  </a:cubicBezTo>
                  <a:cubicBezTo>
                    <a:pt x="20867" y="822"/>
                    <a:pt x="20102" y="482"/>
                    <a:pt x="19353" y="482"/>
                  </a:cubicBezTo>
                  <a:cubicBezTo>
                    <a:pt x="19181" y="482"/>
                    <a:pt x="19011" y="499"/>
                    <a:pt x="18846" y="536"/>
                  </a:cubicBezTo>
                  <a:cubicBezTo>
                    <a:pt x="17951" y="719"/>
                    <a:pt x="17294" y="1182"/>
                    <a:pt x="16658" y="1829"/>
                  </a:cubicBezTo>
                  <a:cubicBezTo>
                    <a:pt x="15655" y="2886"/>
                    <a:pt x="14652" y="3932"/>
                    <a:pt x="13639" y="4988"/>
                  </a:cubicBezTo>
                  <a:cubicBezTo>
                    <a:pt x="13391" y="4999"/>
                    <a:pt x="13046" y="5064"/>
                    <a:pt x="12798" y="5075"/>
                  </a:cubicBezTo>
                  <a:cubicBezTo>
                    <a:pt x="12765" y="4287"/>
                    <a:pt x="12280" y="3425"/>
                    <a:pt x="11677" y="2918"/>
                  </a:cubicBezTo>
                  <a:cubicBezTo>
                    <a:pt x="11285" y="2607"/>
                    <a:pt x="10783" y="2432"/>
                    <a:pt x="10287" y="2432"/>
                  </a:cubicBezTo>
                  <a:cubicBezTo>
                    <a:pt x="9992" y="2432"/>
                    <a:pt x="9700" y="2494"/>
                    <a:pt x="9434" y="2627"/>
                  </a:cubicBezTo>
                  <a:cubicBezTo>
                    <a:pt x="8722" y="2972"/>
                    <a:pt x="8291" y="3856"/>
                    <a:pt x="8518" y="4622"/>
                  </a:cubicBezTo>
                  <a:cubicBezTo>
                    <a:pt x="7828" y="3182"/>
                    <a:pt x="6063" y="2243"/>
                    <a:pt x="4451" y="2243"/>
                  </a:cubicBezTo>
                  <a:cubicBezTo>
                    <a:pt x="4325" y="2243"/>
                    <a:pt x="4199" y="2249"/>
                    <a:pt x="4076" y="2261"/>
                  </a:cubicBezTo>
                  <a:cubicBezTo>
                    <a:pt x="2361" y="2422"/>
                    <a:pt x="820" y="3716"/>
                    <a:pt x="378" y="5376"/>
                  </a:cubicBezTo>
                  <a:cubicBezTo>
                    <a:pt x="0" y="6767"/>
                    <a:pt x="378" y="8287"/>
                    <a:pt x="1175" y="9484"/>
                  </a:cubicBezTo>
                  <a:cubicBezTo>
                    <a:pt x="1973" y="10681"/>
                    <a:pt x="3170" y="11576"/>
                    <a:pt x="4453" y="12212"/>
                  </a:cubicBezTo>
                  <a:lnTo>
                    <a:pt x="26458" y="11533"/>
                  </a:lnTo>
                  <a:cubicBezTo>
                    <a:pt x="27935" y="11080"/>
                    <a:pt x="29336" y="10379"/>
                    <a:pt x="30598" y="9441"/>
                  </a:cubicBezTo>
                  <a:cubicBezTo>
                    <a:pt x="31460" y="8805"/>
                    <a:pt x="32269" y="8029"/>
                    <a:pt x="32592" y="7015"/>
                  </a:cubicBezTo>
                  <a:cubicBezTo>
                    <a:pt x="32916" y="6012"/>
                    <a:pt x="32603" y="4730"/>
                    <a:pt x="31644" y="4223"/>
                  </a:cubicBezTo>
                  <a:cubicBezTo>
                    <a:pt x="30781" y="3781"/>
                    <a:pt x="29649" y="4061"/>
                    <a:pt x="28884" y="3490"/>
                  </a:cubicBezTo>
                  <a:cubicBezTo>
                    <a:pt x="28161" y="2951"/>
                    <a:pt x="28075" y="1883"/>
                    <a:pt x="27568" y="1139"/>
                  </a:cubicBezTo>
                  <a:cubicBezTo>
                    <a:pt x="27020" y="352"/>
                    <a:pt x="26044" y="1"/>
                    <a:pt x="250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2928700" y="1586767"/>
              <a:ext cx="282624" cy="165090"/>
            </a:xfrm>
            <a:custGeom>
              <a:avLst/>
              <a:gdLst/>
              <a:ahLst/>
              <a:cxnLst/>
              <a:rect l="l" t="t" r="r" b="b"/>
              <a:pathLst>
                <a:path w="2049" h="1197" fill="none" extrusionOk="0">
                  <a:moveTo>
                    <a:pt x="0" y="1197"/>
                  </a:moveTo>
                  <a:cubicBezTo>
                    <a:pt x="475" y="539"/>
                    <a:pt x="1240" y="86"/>
                    <a:pt x="2049" y="0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1860966" y="1855847"/>
              <a:ext cx="117518" cy="119163"/>
            </a:xfrm>
            <a:custGeom>
              <a:avLst/>
              <a:gdLst/>
              <a:ahLst/>
              <a:cxnLst/>
              <a:rect l="l" t="t" r="r" b="b"/>
              <a:pathLst>
                <a:path w="852" h="864" fill="none" extrusionOk="0">
                  <a:moveTo>
                    <a:pt x="852" y="1"/>
                  </a:moveTo>
                  <a:cubicBezTo>
                    <a:pt x="410" y="22"/>
                    <a:pt x="33" y="432"/>
                    <a:pt x="0" y="863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4" name="Google Shape;2604;p38"/>
          <p:cNvGrpSpPr/>
          <p:nvPr/>
        </p:nvGrpSpPr>
        <p:grpSpPr>
          <a:xfrm>
            <a:off x="92619" y="3930327"/>
            <a:ext cx="3892574" cy="1654443"/>
            <a:chOff x="1172408" y="1716135"/>
            <a:chExt cx="3561693" cy="1513810"/>
          </a:xfrm>
        </p:grpSpPr>
        <p:sp>
          <p:nvSpPr>
            <p:cNvPr id="2605" name="Google Shape;2605;p38"/>
            <p:cNvSpPr/>
            <p:nvPr/>
          </p:nvSpPr>
          <p:spPr>
            <a:xfrm>
              <a:off x="1172408" y="1716135"/>
              <a:ext cx="3561693" cy="1513810"/>
            </a:xfrm>
            <a:custGeom>
              <a:avLst/>
              <a:gdLst/>
              <a:ahLst/>
              <a:cxnLst/>
              <a:rect l="l" t="t" r="r" b="b"/>
              <a:pathLst>
                <a:path w="25822" h="10976" extrusionOk="0">
                  <a:moveTo>
                    <a:pt x="16321" y="1"/>
                  </a:moveTo>
                  <a:cubicBezTo>
                    <a:pt x="15849" y="1"/>
                    <a:pt x="15318" y="258"/>
                    <a:pt x="14911" y="539"/>
                  </a:cubicBezTo>
                  <a:cubicBezTo>
                    <a:pt x="13337" y="1628"/>
                    <a:pt x="11968" y="2997"/>
                    <a:pt x="10857" y="4539"/>
                  </a:cubicBezTo>
                  <a:cubicBezTo>
                    <a:pt x="10329" y="3763"/>
                    <a:pt x="9337" y="3170"/>
                    <a:pt x="8388" y="3073"/>
                  </a:cubicBezTo>
                  <a:cubicBezTo>
                    <a:pt x="8287" y="3062"/>
                    <a:pt x="8186" y="3057"/>
                    <a:pt x="8084" y="3057"/>
                  </a:cubicBezTo>
                  <a:cubicBezTo>
                    <a:pt x="7253" y="3057"/>
                    <a:pt x="6418" y="3403"/>
                    <a:pt x="5822" y="3989"/>
                  </a:cubicBezTo>
                  <a:cubicBezTo>
                    <a:pt x="5461" y="3493"/>
                    <a:pt x="4776" y="3065"/>
                    <a:pt x="4151" y="3065"/>
                  </a:cubicBezTo>
                  <a:cubicBezTo>
                    <a:pt x="4029" y="3065"/>
                    <a:pt x="3910" y="3081"/>
                    <a:pt x="3796" y="3116"/>
                  </a:cubicBezTo>
                  <a:cubicBezTo>
                    <a:pt x="3095" y="3321"/>
                    <a:pt x="2556" y="3989"/>
                    <a:pt x="2513" y="4712"/>
                  </a:cubicBezTo>
                  <a:cubicBezTo>
                    <a:pt x="2458" y="4709"/>
                    <a:pt x="2404" y="4707"/>
                    <a:pt x="2350" y="4707"/>
                  </a:cubicBezTo>
                  <a:cubicBezTo>
                    <a:pt x="1585" y="4707"/>
                    <a:pt x="834" y="4994"/>
                    <a:pt x="432" y="5628"/>
                  </a:cubicBezTo>
                  <a:cubicBezTo>
                    <a:pt x="0" y="6329"/>
                    <a:pt x="0" y="7267"/>
                    <a:pt x="410" y="7978"/>
                  </a:cubicBezTo>
                  <a:lnTo>
                    <a:pt x="24658" y="10976"/>
                  </a:lnTo>
                  <a:cubicBezTo>
                    <a:pt x="25423" y="10178"/>
                    <a:pt x="25822" y="9013"/>
                    <a:pt x="25671" y="7914"/>
                  </a:cubicBezTo>
                  <a:cubicBezTo>
                    <a:pt x="25520" y="6803"/>
                    <a:pt x="24819" y="5779"/>
                    <a:pt x="23860" y="5218"/>
                  </a:cubicBezTo>
                  <a:cubicBezTo>
                    <a:pt x="25283" y="4528"/>
                    <a:pt x="25822" y="2512"/>
                    <a:pt x="24927" y="1208"/>
                  </a:cubicBezTo>
                  <a:cubicBezTo>
                    <a:pt x="24423" y="470"/>
                    <a:pt x="23527" y="80"/>
                    <a:pt x="22638" y="80"/>
                  </a:cubicBezTo>
                  <a:cubicBezTo>
                    <a:pt x="21967" y="80"/>
                    <a:pt x="21300" y="302"/>
                    <a:pt x="20809" y="766"/>
                  </a:cubicBezTo>
                  <a:cubicBezTo>
                    <a:pt x="20345" y="1197"/>
                    <a:pt x="20032" y="1779"/>
                    <a:pt x="19579" y="2200"/>
                  </a:cubicBezTo>
                  <a:cubicBezTo>
                    <a:pt x="19284" y="2455"/>
                    <a:pt x="18875" y="2635"/>
                    <a:pt x="18494" y="2635"/>
                  </a:cubicBezTo>
                  <a:cubicBezTo>
                    <a:pt x="18264" y="2635"/>
                    <a:pt x="18044" y="2569"/>
                    <a:pt x="17865" y="2415"/>
                  </a:cubicBezTo>
                  <a:cubicBezTo>
                    <a:pt x="17272" y="1887"/>
                    <a:pt x="17574" y="798"/>
                    <a:pt x="17003" y="259"/>
                  </a:cubicBezTo>
                  <a:cubicBezTo>
                    <a:pt x="16811" y="75"/>
                    <a:pt x="16574" y="1"/>
                    <a:pt x="163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4103470" y="1797921"/>
              <a:ext cx="224692" cy="96682"/>
            </a:xfrm>
            <a:custGeom>
              <a:avLst/>
              <a:gdLst/>
              <a:ahLst/>
              <a:cxnLst/>
              <a:rect l="l" t="t" r="r" b="b"/>
              <a:pathLst>
                <a:path w="1629" h="701" fill="none" extrusionOk="0">
                  <a:moveTo>
                    <a:pt x="1" y="701"/>
                  </a:moveTo>
                  <a:cubicBezTo>
                    <a:pt x="367" y="216"/>
                    <a:pt x="1057" y="0"/>
                    <a:pt x="1629" y="216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7" name="Google Shape;2607;p38"/>
          <p:cNvGrpSpPr/>
          <p:nvPr/>
        </p:nvGrpSpPr>
        <p:grpSpPr>
          <a:xfrm>
            <a:off x="433603" y="4430455"/>
            <a:ext cx="3200196" cy="1092511"/>
            <a:chOff x="1344961" y="2173750"/>
            <a:chExt cx="2928169" cy="999644"/>
          </a:xfrm>
        </p:grpSpPr>
        <p:sp>
          <p:nvSpPr>
            <p:cNvPr id="2608" name="Google Shape;2608;p38"/>
            <p:cNvSpPr/>
            <p:nvPr/>
          </p:nvSpPr>
          <p:spPr>
            <a:xfrm>
              <a:off x="1344961" y="2173750"/>
              <a:ext cx="2928169" cy="999644"/>
            </a:xfrm>
            <a:custGeom>
              <a:avLst/>
              <a:gdLst/>
              <a:ahLst/>
              <a:cxnLst/>
              <a:rect l="l" t="t" r="r" b="b"/>
              <a:pathLst>
                <a:path w="21229" h="7248" extrusionOk="0">
                  <a:moveTo>
                    <a:pt x="13234" y="1"/>
                  </a:moveTo>
                  <a:cubicBezTo>
                    <a:pt x="12721" y="1"/>
                    <a:pt x="12188" y="188"/>
                    <a:pt x="11773" y="499"/>
                  </a:cubicBezTo>
                  <a:cubicBezTo>
                    <a:pt x="11051" y="1049"/>
                    <a:pt x="10253" y="1965"/>
                    <a:pt x="9822" y="2774"/>
                  </a:cubicBezTo>
                  <a:cubicBezTo>
                    <a:pt x="9510" y="2360"/>
                    <a:pt x="8999" y="2125"/>
                    <a:pt x="8493" y="2125"/>
                  </a:cubicBezTo>
                  <a:cubicBezTo>
                    <a:pt x="8352" y="2125"/>
                    <a:pt x="8211" y="2143"/>
                    <a:pt x="8075" y="2181"/>
                  </a:cubicBezTo>
                  <a:cubicBezTo>
                    <a:pt x="7439" y="2353"/>
                    <a:pt x="6943" y="2935"/>
                    <a:pt x="6868" y="3582"/>
                  </a:cubicBezTo>
                  <a:cubicBezTo>
                    <a:pt x="6385" y="2235"/>
                    <a:pt x="4813" y="1192"/>
                    <a:pt x="3377" y="1192"/>
                  </a:cubicBezTo>
                  <a:cubicBezTo>
                    <a:pt x="3308" y="1192"/>
                    <a:pt x="3239" y="1195"/>
                    <a:pt x="3170" y="1200"/>
                  </a:cubicBezTo>
                  <a:cubicBezTo>
                    <a:pt x="1671" y="1307"/>
                    <a:pt x="313" y="2483"/>
                    <a:pt x="0" y="3949"/>
                  </a:cubicBezTo>
                  <a:lnTo>
                    <a:pt x="20690" y="7248"/>
                  </a:lnTo>
                  <a:cubicBezTo>
                    <a:pt x="21196" y="6278"/>
                    <a:pt x="20819" y="4984"/>
                    <a:pt x="19935" y="4337"/>
                  </a:cubicBezTo>
                  <a:cubicBezTo>
                    <a:pt x="20905" y="3722"/>
                    <a:pt x="21229" y="2278"/>
                    <a:pt x="20614" y="1297"/>
                  </a:cubicBezTo>
                  <a:cubicBezTo>
                    <a:pt x="20212" y="635"/>
                    <a:pt x="19440" y="262"/>
                    <a:pt x="18677" y="262"/>
                  </a:cubicBezTo>
                  <a:cubicBezTo>
                    <a:pt x="18295" y="262"/>
                    <a:pt x="17915" y="355"/>
                    <a:pt x="17585" y="553"/>
                  </a:cubicBezTo>
                  <a:cubicBezTo>
                    <a:pt x="17000" y="888"/>
                    <a:pt x="16466" y="1522"/>
                    <a:pt x="15840" y="1522"/>
                  </a:cubicBezTo>
                  <a:cubicBezTo>
                    <a:pt x="15762" y="1522"/>
                    <a:pt x="15682" y="1512"/>
                    <a:pt x="15601" y="1491"/>
                  </a:cubicBezTo>
                  <a:cubicBezTo>
                    <a:pt x="15040" y="1361"/>
                    <a:pt x="14771" y="725"/>
                    <a:pt x="14318" y="359"/>
                  </a:cubicBezTo>
                  <a:cubicBezTo>
                    <a:pt x="14009" y="111"/>
                    <a:pt x="13627" y="1"/>
                    <a:pt x="13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2452834" y="2530961"/>
              <a:ext cx="104139" cy="25377"/>
            </a:xfrm>
            <a:custGeom>
              <a:avLst/>
              <a:gdLst/>
              <a:ahLst/>
              <a:cxnLst/>
              <a:rect l="l" t="t" r="r" b="b"/>
              <a:pathLst>
                <a:path w="755" h="184" fill="none" extrusionOk="0">
                  <a:moveTo>
                    <a:pt x="0" y="184"/>
                  </a:moveTo>
                  <a:cubicBezTo>
                    <a:pt x="216" y="22"/>
                    <a:pt x="507" y="0"/>
                    <a:pt x="755" y="87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0" name="Google Shape;2610;p38"/>
          <p:cNvGrpSpPr/>
          <p:nvPr/>
        </p:nvGrpSpPr>
        <p:grpSpPr>
          <a:xfrm>
            <a:off x="1840970" y="4614278"/>
            <a:ext cx="1958648" cy="1061159"/>
            <a:chOff x="2632698" y="2272225"/>
            <a:chExt cx="1792157" cy="970957"/>
          </a:xfrm>
        </p:grpSpPr>
        <p:sp>
          <p:nvSpPr>
            <p:cNvPr id="2611" name="Google Shape;2611;p38"/>
            <p:cNvSpPr/>
            <p:nvPr/>
          </p:nvSpPr>
          <p:spPr>
            <a:xfrm>
              <a:off x="2632698" y="2272225"/>
              <a:ext cx="1792157" cy="970957"/>
            </a:xfrm>
            <a:custGeom>
              <a:avLst/>
              <a:gdLst/>
              <a:ahLst/>
              <a:cxnLst/>
              <a:rect l="l" t="t" r="r" b="b"/>
              <a:pathLst>
                <a:path w="12993" h="7040" extrusionOk="0">
                  <a:moveTo>
                    <a:pt x="5704" y="0"/>
                  </a:moveTo>
                  <a:cubicBezTo>
                    <a:pt x="5241" y="0"/>
                    <a:pt x="4809" y="162"/>
                    <a:pt x="4400" y="345"/>
                  </a:cubicBezTo>
                  <a:cubicBezTo>
                    <a:pt x="2685" y="1122"/>
                    <a:pt x="1165" y="2318"/>
                    <a:pt x="1" y="3817"/>
                  </a:cubicBezTo>
                  <a:cubicBezTo>
                    <a:pt x="2989" y="5733"/>
                    <a:pt x="6903" y="7040"/>
                    <a:pt x="10547" y="7040"/>
                  </a:cubicBezTo>
                  <a:cubicBezTo>
                    <a:pt x="11045" y="7040"/>
                    <a:pt x="11538" y="7016"/>
                    <a:pt x="12022" y="6965"/>
                  </a:cubicBezTo>
                  <a:cubicBezTo>
                    <a:pt x="12841" y="6092"/>
                    <a:pt x="12992" y="4679"/>
                    <a:pt x="12389" y="3644"/>
                  </a:cubicBezTo>
                  <a:cubicBezTo>
                    <a:pt x="11899" y="2814"/>
                    <a:pt x="10928" y="2296"/>
                    <a:pt x="9969" y="2296"/>
                  </a:cubicBezTo>
                  <a:cubicBezTo>
                    <a:pt x="9745" y="2296"/>
                    <a:pt x="9521" y="2324"/>
                    <a:pt x="9305" y="2383"/>
                  </a:cubicBezTo>
                  <a:cubicBezTo>
                    <a:pt x="8885" y="2490"/>
                    <a:pt x="8418" y="2686"/>
                    <a:pt x="8007" y="2686"/>
                  </a:cubicBezTo>
                  <a:cubicBezTo>
                    <a:pt x="7795" y="2686"/>
                    <a:pt x="7598" y="2634"/>
                    <a:pt x="7429" y="2491"/>
                  </a:cubicBezTo>
                  <a:cubicBezTo>
                    <a:pt x="6912" y="2049"/>
                    <a:pt x="7181" y="1186"/>
                    <a:pt x="6858" y="593"/>
                  </a:cubicBezTo>
                  <a:cubicBezTo>
                    <a:pt x="6631" y="194"/>
                    <a:pt x="6157" y="0"/>
                    <a:pt x="5704" y="0"/>
                  </a:cubicBezTo>
                  <a:close/>
                </a:path>
              </a:pathLst>
            </a:custGeom>
            <a:solidFill>
              <a:srgbClr val="429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175599" y="2356907"/>
              <a:ext cx="238071" cy="102750"/>
            </a:xfrm>
            <a:custGeom>
              <a:avLst/>
              <a:gdLst/>
              <a:ahLst/>
              <a:cxnLst/>
              <a:rect l="l" t="t" r="r" b="b"/>
              <a:pathLst>
                <a:path w="1726" h="745" fill="none" extrusionOk="0">
                  <a:moveTo>
                    <a:pt x="0" y="745"/>
                  </a:moveTo>
                  <a:cubicBezTo>
                    <a:pt x="442" y="292"/>
                    <a:pt x="1078" y="22"/>
                    <a:pt x="1725" y="1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3" name="Google Shape;2613;p38"/>
          <p:cNvGrpSpPr/>
          <p:nvPr/>
        </p:nvGrpSpPr>
        <p:grpSpPr>
          <a:xfrm>
            <a:off x="-184005" y="4639972"/>
            <a:ext cx="1212604" cy="525454"/>
            <a:chOff x="779853" y="2365458"/>
            <a:chExt cx="1109529" cy="480789"/>
          </a:xfrm>
        </p:grpSpPr>
        <p:sp>
          <p:nvSpPr>
            <p:cNvPr id="2614" name="Google Shape;2614;p38"/>
            <p:cNvSpPr/>
            <p:nvPr/>
          </p:nvSpPr>
          <p:spPr>
            <a:xfrm>
              <a:off x="779853" y="2365458"/>
              <a:ext cx="1109529" cy="480789"/>
            </a:xfrm>
            <a:custGeom>
              <a:avLst/>
              <a:gdLst/>
              <a:ahLst/>
              <a:cxnLst/>
              <a:rect l="l" t="t" r="r" b="b"/>
              <a:pathLst>
                <a:path w="8044" h="3486" extrusionOk="0">
                  <a:moveTo>
                    <a:pt x="2391" y="0"/>
                  </a:moveTo>
                  <a:cubicBezTo>
                    <a:pt x="2349" y="0"/>
                    <a:pt x="2307" y="1"/>
                    <a:pt x="2264" y="4"/>
                  </a:cubicBezTo>
                  <a:cubicBezTo>
                    <a:pt x="1477" y="57"/>
                    <a:pt x="744" y="543"/>
                    <a:pt x="378" y="1233"/>
                  </a:cubicBezTo>
                  <a:cubicBezTo>
                    <a:pt x="0" y="1923"/>
                    <a:pt x="11" y="2796"/>
                    <a:pt x="388" y="3486"/>
                  </a:cubicBezTo>
                  <a:cubicBezTo>
                    <a:pt x="2749" y="3260"/>
                    <a:pt x="5380" y="3475"/>
                    <a:pt x="7763" y="3238"/>
                  </a:cubicBezTo>
                  <a:cubicBezTo>
                    <a:pt x="8043" y="2365"/>
                    <a:pt x="7666" y="1319"/>
                    <a:pt x="6900" y="801"/>
                  </a:cubicBezTo>
                  <a:cubicBezTo>
                    <a:pt x="6535" y="566"/>
                    <a:pt x="6100" y="445"/>
                    <a:pt x="5670" y="445"/>
                  </a:cubicBezTo>
                  <a:cubicBezTo>
                    <a:pt x="5173" y="445"/>
                    <a:pt x="4682" y="607"/>
                    <a:pt x="4313" y="942"/>
                  </a:cubicBezTo>
                  <a:cubicBezTo>
                    <a:pt x="3864" y="350"/>
                    <a:pt x="3127" y="0"/>
                    <a:pt x="2391" y="0"/>
                  </a:cubicBezTo>
                  <a:close/>
                </a:path>
              </a:pathLst>
            </a:custGeom>
            <a:solidFill>
              <a:srgbClr val="429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915164" y="2440210"/>
              <a:ext cx="171174" cy="122059"/>
            </a:xfrm>
            <a:custGeom>
              <a:avLst/>
              <a:gdLst/>
              <a:ahLst/>
              <a:cxnLst/>
              <a:rect l="l" t="t" r="r" b="b"/>
              <a:pathLst>
                <a:path w="1241" h="885" fill="none" extrusionOk="0">
                  <a:moveTo>
                    <a:pt x="0" y="885"/>
                  </a:moveTo>
                  <a:cubicBezTo>
                    <a:pt x="184" y="367"/>
                    <a:pt x="701" y="1"/>
                    <a:pt x="1240" y="1"/>
                  </a:cubicBezTo>
                </a:path>
              </a:pathLst>
            </a:custGeom>
            <a:noFill/>
            <a:ln w="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6" name="Google Shape;2616;p38"/>
          <p:cNvSpPr txBox="1">
            <a:spLocks noGrp="1"/>
          </p:cNvSpPr>
          <p:nvPr>
            <p:ph type="subTitle" idx="1"/>
          </p:nvPr>
        </p:nvSpPr>
        <p:spPr>
          <a:xfrm>
            <a:off x="4920453" y="4377172"/>
            <a:ext cx="2436300" cy="5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性平教育中央輔導群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17" name="Google Shape;2617;p38"/>
          <p:cNvSpPr txBox="1">
            <a:spLocks noGrp="1"/>
          </p:cNvSpPr>
          <p:nvPr>
            <p:ph type="ctrTitle"/>
          </p:nvPr>
        </p:nvSpPr>
        <p:spPr>
          <a:xfrm>
            <a:off x="4429475" y="766304"/>
            <a:ext cx="3902923" cy="193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80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u="sng" dirty="0">
                <a:solidFill>
                  <a:schemeClr val="accent6"/>
                </a:solidFill>
                <a:latin typeface="Cooper Black" panose="0208090404030B020404" pitchFamily="18" charset="0"/>
                <a:ea typeface="微軟正黑體" panose="020B0604030504040204" pitchFamily="34" charset="-120"/>
              </a:rPr>
              <a:t>4/20</a:t>
            </a:r>
            <a:br>
              <a:rPr lang="en" b="1" dirty="0">
                <a:solidFill>
                  <a:schemeClr val="accent6"/>
                </a:solidFill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性別平等教育日</a:t>
            </a:r>
            <a:endParaRPr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96303C6-2178-429E-B661-BAD4C0603B8C}"/>
              </a:ext>
            </a:extLst>
          </p:cNvPr>
          <p:cNvSpPr/>
          <p:nvPr/>
        </p:nvSpPr>
        <p:spPr>
          <a:xfrm>
            <a:off x="159548" y="373427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尊重多元、精彩綻放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8EC6789-D01C-4E43-AE92-B06C1C1C9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39594">
            <a:off x="6895794" y="3060965"/>
            <a:ext cx="1950724" cy="160629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D0A8E930-AE3E-4580-8517-223A99382500}"/>
              </a:ext>
            </a:extLst>
          </p:cNvPr>
          <p:cNvSpPr txBox="1"/>
          <p:nvPr/>
        </p:nvSpPr>
        <p:spPr>
          <a:xfrm rot="1574611">
            <a:off x="7205072" y="3633281"/>
            <a:ext cx="133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中年級</a:t>
            </a:r>
          </a:p>
        </p:txBody>
      </p:sp>
      <p:sp>
        <p:nvSpPr>
          <p:cNvPr id="6" name="星形: 五角 5">
            <a:extLst>
              <a:ext uri="{FF2B5EF4-FFF2-40B4-BE49-F238E27FC236}">
                <a16:creationId xmlns:a16="http://schemas.microsoft.com/office/drawing/2014/main" id="{9CDF2727-6645-44A8-B359-7791FC0D133F}"/>
              </a:ext>
            </a:extLst>
          </p:cNvPr>
          <p:cNvSpPr/>
          <p:nvPr/>
        </p:nvSpPr>
        <p:spPr>
          <a:xfrm>
            <a:off x="724632" y="902015"/>
            <a:ext cx="134021" cy="138538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1" name="星形: 五角 120">
            <a:extLst>
              <a:ext uri="{FF2B5EF4-FFF2-40B4-BE49-F238E27FC236}">
                <a16:creationId xmlns:a16="http://schemas.microsoft.com/office/drawing/2014/main" id="{1BDA82DB-1518-4D69-B6D0-B51B8E7786F1}"/>
              </a:ext>
            </a:extLst>
          </p:cNvPr>
          <p:cNvSpPr/>
          <p:nvPr/>
        </p:nvSpPr>
        <p:spPr>
          <a:xfrm>
            <a:off x="3959189" y="247965"/>
            <a:ext cx="134021" cy="138538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2" name="星形: 五角 121">
            <a:extLst>
              <a:ext uri="{FF2B5EF4-FFF2-40B4-BE49-F238E27FC236}">
                <a16:creationId xmlns:a16="http://schemas.microsoft.com/office/drawing/2014/main" id="{6E6AA291-9CC5-4A13-A678-55AE2B68B28E}"/>
              </a:ext>
            </a:extLst>
          </p:cNvPr>
          <p:cNvSpPr/>
          <p:nvPr/>
        </p:nvSpPr>
        <p:spPr>
          <a:xfrm>
            <a:off x="4184174" y="422511"/>
            <a:ext cx="134021" cy="138538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3" name="星形: 五角 122">
            <a:extLst>
              <a:ext uri="{FF2B5EF4-FFF2-40B4-BE49-F238E27FC236}">
                <a16:creationId xmlns:a16="http://schemas.microsoft.com/office/drawing/2014/main" id="{C67653DA-F8BD-4510-8E26-8DB41D33EC5A}"/>
              </a:ext>
            </a:extLst>
          </p:cNvPr>
          <p:cNvSpPr/>
          <p:nvPr/>
        </p:nvSpPr>
        <p:spPr>
          <a:xfrm>
            <a:off x="955610" y="1048073"/>
            <a:ext cx="134021" cy="138538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4" name="星形: 五角 123">
            <a:extLst>
              <a:ext uri="{FF2B5EF4-FFF2-40B4-BE49-F238E27FC236}">
                <a16:creationId xmlns:a16="http://schemas.microsoft.com/office/drawing/2014/main" id="{98826B03-BDF7-4AAE-8AB4-1E6092D063F6}"/>
              </a:ext>
            </a:extLst>
          </p:cNvPr>
          <p:cNvSpPr/>
          <p:nvPr/>
        </p:nvSpPr>
        <p:spPr>
          <a:xfrm>
            <a:off x="227357" y="295278"/>
            <a:ext cx="134021" cy="138538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5" name="星形: 五角 124">
            <a:extLst>
              <a:ext uri="{FF2B5EF4-FFF2-40B4-BE49-F238E27FC236}">
                <a16:creationId xmlns:a16="http://schemas.microsoft.com/office/drawing/2014/main" id="{8368062E-94E9-4A39-9D3F-4EE1311342F5}"/>
              </a:ext>
            </a:extLst>
          </p:cNvPr>
          <p:cNvSpPr/>
          <p:nvPr/>
        </p:nvSpPr>
        <p:spPr>
          <a:xfrm>
            <a:off x="1569046" y="247964"/>
            <a:ext cx="109137" cy="126247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6" name="星形: 五角 125">
            <a:extLst>
              <a:ext uri="{FF2B5EF4-FFF2-40B4-BE49-F238E27FC236}">
                <a16:creationId xmlns:a16="http://schemas.microsoft.com/office/drawing/2014/main" id="{B678CAAC-E869-4CC4-9908-C2B1A78E15AA}"/>
              </a:ext>
            </a:extLst>
          </p:cNvPr>
          <p:cNvSpPr/>
          <p:nvPr/>
        </p:nvSpPr>
        <p:spPr>
          <a:xfrm>
            <a:off x="2232558" y="764021"/>
            <a:ext cx="134021" cy="138538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extLst>
              <a:ext uri="{FF2B5EF4-FFF2-40B4-BE49-F238E27FC236}">
                <a16:creationId xmlns:a16="http://schemas.microsoft.com/office/drawing/2014/main" id="{37ABA2EF-59F6-4627-A607-8A5085BA2982}"/>
              </a:ext>
            </a:extLst>
          </p:cNvPr>
          <p:cNvSpPr txBox="1"/>
          <p:nvPr/>
        </p:nvSpPr>
        <p:spPr>
          <a:xfrm>
            <a:off x="501492" y="1161284"/>
            <a:ext cx="26924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葉永鋕事件</a:t>
            </a:r>
            <a:endParaRPr kumimoji="0" sz="2400" b="1" i="0" u="sng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4A75C577-8DE8-402D-B4C1-ED70202C7773}"/>
              </a:ext>
            </a:extLst>
          </p:cNvPr>
          <p:cNvSpPr txBox="1"/>
          <p:nvPr/>
        </p:nvSpPr>
        <p:spPr>
          <a:xfrm>
            <a:off x="799960" y="1894049"/>
            <a:ext cx="2095464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</a:pPr>
            <a:r>
              <a:rPr lang="zh-TW" altLang="en-US" sz="2000" b="1" spc="35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屏東縣立高樹國民中學</a:t>
            </a:r>
            <a:r>
              <a:rPr lang="en-US" altLang="zh-TW" sz="2000" b="1" spc="35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89</a:t>
            </a:r>
            <a:r>
              <a:rPr lang="zh-TW" altLang="en-US" sz="2000" b="1" spc="35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年</a:t>
            </a:r>
            <a:r>
              <a:rPr lang="en-US" altLang="zh-TW" sz="2000" b="1" spc="35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4</a:t>
            </a:r>
            <a:r>
              <a:rPr lang="zh-TW" altLang="en-US" sz="2000" b="1" spc="35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月</a:t>
            </a:r>
            <a:r>
              <a:rPr lang="en-US" altLang="zh-TW" sz="2000" b="1" spc="35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20</a:t>
            </a:r>
            <a:r>
              <a:rPr lang="zh-TW" altLang="en-US" sz="2000" b="1" spc="35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日發生葉永鋕事件，讓臺灣社會對於性別教育有了許多的討論。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10FC94A6-98FB-4286-A0EC-0ED8B714A5CE}"/>
              </a:ext>
            </a:extLst>
          </p:cNvPr>
          <p:cNvSpPr txBox="1"/>
          <p:nvPr/>
        </p:nvSpPr>
        <p:spPr>
          <a:xfrm>
            <a:off x="3413888" y="1095679"/>
            <a:ext cx="281432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3664" marR="0" lvl="0" indent="0" algn="l" defTabSz="914400" rtl="0" eaLnBrk="1" fontAlgn="auto" latinLnBrk="0" hangingPunct="1">
              <a:lnSpc>
                <a:spcPct val="100000"/>
              </a:lnSpc>
              <a:spcBef>
                <a:spcPts val="1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u="sng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性別平等教育法</a:t>
            </a:r>
            <a:endParaRPr sz="2400" b="1" u="sng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D2492041-CBBE-42B8-8A86-F453E5BD817B}"/>
              </a:ext>
            </a:extLst>
          </p:cNvPr>
          <p:cNvSpPr txBox="1"/>
          <p:nvPr/>
        </p:nvSpPr>
        <p:spPr>
          <a:xfrm>
            <a:off x="3293034" y="1829334"/>
            <a:ext cx="2438326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algn="just">
              <a:spcBef>
                <a:spcPts val="100"/>
              </a:spcBef>
            </a:pPr>
            <a:r>
              <a:rPr lang="zh-TW" altLang="en-US" sz="2000" b="1" spc="35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學校應該對於不同性別特質或性傾向的學生給予尊重，也要保障學生學習之安全環境。所以，原本的「兩性平等教育法」案，在</a:t>
            </a:r>
            <a:r>
              <a:rPr lang="en-US" altLang="zh-TW" sz="2000" b="1" spc="35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93</a:t>
            </a:r>
            <a:r>
              <a:rPr lang="zh-TW" altLang="en-US" sz="2000" b="1" spc="35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年制定公布為「性別平等教育法」。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AD17D657-F120-4F7C-BEED-043AABA2FF8F}"/>
              </a:ext>
            </a:extLst>
          </p:cNvPr>
          <p:cNvSpPr txBox="1"/>
          <p:nvPr/>
        </p:nvSpPr>
        <p:spPr>
          <a:xfrm>
            <a:off x="6007513" y="1080992"/>
            <a:ext cx="306418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6230" marR="0" lvl="0" indent="0" algn="l" defTabSz="914400" rtl="0" eaLnBrk="1" fontAlgn="auto" latinLnBrk="0" hangingPunct="1">
              <a:lnSpc>
                <a:spcPct val="100000"/>
              </a:lnSpc>
              <a:spcBef>
                <a:spcPts val="9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性別平等教育日</a:t>
            </a:r>
            <a:endParaRPr kumimoji="0" sz="2400" b="1" i="0" u="sng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D96EFC38-2183-47CD-A4C4-5521B87B03A0}"/>
              </a:ext>
            </a:extLst>
          </p:cNvPr>
          <p:cNvSpPr txBox="1"/>
          <p:nvPr/>
        </p:nvSpPr>
        <p:spPr>
          <a:xfrm>
            <a:off x="6228208" y="1740160"/>
            <a:ext cx="2214998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</a:pPr>
            <a:r>
              <a:rPr lang="zh-TW" altLang="en-US" sz="2000" b="1" spc="35" dirty="0">
                <a:solidFill>
                  <a:schemeClr val="accent6"/>
                </a:solidFill>
                <a:latin typeface="Microsoft JhengHei"/>
                <a:cs typeface="Microsoft JhengHei"/>
              </a:rPr>
              <a:t>希望透過性別平等教育法，讓學校注意性別弱勢者處境，建立性別平等之教育資源與環境，所以將</a:t>
            </a:r>
            <a:r>
              <a:rPr lang="en-US" altLang="zh-TW" sz="2000" b="1" spc="35" dirty="0">
                <a:solidFill>
                  <a:schemeClr val="accent6"/>
                </a:solidFill>
                <a:latin typeface="Microsoft JhengHei"/>
                <a:cs typeface="Microsoft JhengHei"/>
              </a:rPr>
              <a:t>4</a:t>
            </a:r>
            <a:r>
              <a:rPr lang="zh-TW" altLang="en-US" sz="2000" b="1" spc="35" dirty="0">
                <a:solidFill>
                  <a:schemeClr val="accent6"/>
                </a:solidFill>
                <a:latin typeface="Microsoft JhengHei"/>
                <a:cs typeface="Microsoft JhengHei"/>
              </a:rPr>
              <a:t>月</a:t>
            </a:r>
            <a:r>
              <a:rPr lang="en-US" altLang="zh-TW" sz="2000" b="1" spc="35" dirty="0">
                <a:solidFill>
                  <a:schemeClr val="accent6"/>
                </a:solidFill>
                <a:latin typeface="Microsoft JhengHei"/>
                <a:cs typeface="Microsoft JhengHei"/>
              </a:rPr>
              <a:t>20</a:t>
            </a:r>
            <a:r>
              <a:rPr lang="zh-TW" altLang="en-US" sz="2000" b="1" spc="35" dirty="0">
                <a:solidFill>
                  <a:schemeClr val="accent6"/>
                </a:solidFill>
                <a:latin typeface="Microsoft JhengHei"/>
                <a:cs typeface="Microsoft JhengHei"/>
              </a:rPr>
              <a:t>日訂為性別平等教育日。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Microsoft JhengHei"/>
              <a:ea typeface="+mn-ea"/>
              <a:cs typeface="Microsoft JhengHei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F14A39B-43F8-4BBD-AFDA-1F6BFCCEDE7A}"/>
              </a:ext>
            </a:extLst>
          </p:cNvPr>
          <p:cNvSpPr/>
          <p:nvPr/>
        </p:nvSpPr>
        <p:spPr>
          <a:xfrm>
            <a:off x="2540805" y="195431"/>
            <a:ext cx="4794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spc="-5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性別平等教育日的由來</a:t>
            </a:r>
            <a:endParaRPr lang="zh-TW" alt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6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" name="Google Shape;2622;p39"/>
          <p:cNvSpPr txBox="1">
            <a:spLocks noGrp="1"/>
          </p:cNvSpPr>
          <p:nvPr>
            <p:ph type="title"/>
          </p:nvPr>
        </p:nvSpPr>
        <p:spPr>
          <a:xfrm>
            <a:off x="604252" y="272946"/>
            <a:ext cx="77175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玫瑰少年的故事</a:t>
            </a:r>
            <a:endParaRPr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2129125-170A-4946-A458-3BCBFD41EE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hlinkClick r:id="rId3"/>
            <a:extLst>
              <a:ext uri="{FF2B5EF4-FFF2-40B4-BE49-F238E27FC236}">
                <a16:creationId xmlns:a16="http://schemas.microsoft.com/office/drawing/2014/main" id="{955150DF-674C-4E6B-8E69-A6146CD40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634" y="899171"/>
            <a:ext cx="5250737" cy="3302372"/>
          </a:xfrm>
          <a:prstGeom prst="rect">
            <a:avLst/>
          </a:prstGeom>
        </p:spPr>
      </p:pic>
      <p:sp>
        <p:nvSpPr>
          <p:cNvPr id="6" name="標題 2">
            <a:extLst>
              <a:ext uri="{FF2B5EF4-FFF2-40B4-BE49-F238E27FC236}">
                <a16:creationId xmlns:a16="http://schemas.microsoft.com/office/drawing/2014/main" id="{9D9E0CDE-F5A4-4539-B203-62963C211929}"/>
              </a:ext>
            </a:extLst>
          </p:cNvPr>
          <p:cNvSpPr txBox="1">
            <a:spLocks/>
          </p:cNvSpPr>
          <p:nvPr/>
        </p:nvSpPr>
        <p:spPr>
          <a:xfrm>
            <a:off x="5504121" y="4462650"/>
            <a:ext cx="2712566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sz="3600" b="0" i="0" u="none" strike="noStrike" cap="none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0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影片連結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Google Shape;3511;p54">
            <a:extLst>
              <a:ext uri="{FF2B5EF4-FFF2-40B4-BE49-F238E27FC236}">
                <a16:creationId xmlns:a16="http://schemas.microsoft.com/office/drawing/2014/main" id="{4CC32B1D-75AD-47E4-B988-E38AEC7C1D11}"/>
              </a:ext>
            </a:extLst>
          </p:cNvPr>
          <p:cNvGrpSpPr/>
          <p:nvPr/>
        </p:nvGrpSpPr>
        <p:grpSpPr>
          <a:xfrm>
            <a:off x="5620574" y="4261329"/>
            <a:ext cx="563890" cy="731532"/>
            <a:chOff x="938000" y="2385100"/>
            <a:chExt cx="340000" cy="438700"/>
          </a:xfrm>
        </p:grpSpPr>
        <p:sp>
          <p:nvSpPr>
            <p:cNvPr id="8" name="Google Shape;3512;p54">
              <a:extLst>
                <a:ext uri="{FF2B5EF4-FFF2-40B4-BE49-F238E27FC236}">
                  <a16:creationId xmlns:a16="http://schemas.microsoft.com/office/drawing/2014/main" id="{F56E4672-2D45-42F7-A611-51D4152085E8}"/>
                </a:ext>
              </a:extLst>
            </p:cNvPr>
            <p:cNvSpPr/>
            <p:nvPr/>
          </p:nvSpPr>
          <p:spPr>
            <a:xfrm>
              <a:off x="1033125" y="2588325"/>
              <a:ext cx="84150" cy="102900"/>
            </a:xfrm>
            <a:custGeom>
              <a:avLst/>
              <a:gdLst/>
              <a:ahLst/>
              <a:cxnLst/>
              <a:rect l="l" t="t" r="r" b="b"/>
              <a:pathLst>
                <a:path w="3366" h="4116" extrusionOk="0">
                  <a:moveTo>
                    <a:pt x="371" y="0"/>
                  </a:moveTo>
                  <a:lnTo>
                    <a:pt x="1" y="1868"/>
                  </a:lnTo>
                  <a:lnTo>
                    <a:pt x="2244" y="4116"/>
                  </a:lnTo>
                  <a:lnTo>
                    <a:pt x="3365" y="299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513;p54">
              <a:extLst>
                <a:ext uri="{FF2B5EF4-FFF2-40B4-BE49-F238E27FC236}">
                  <a16:creationId xmlns:a16="http://schemas.microsoft.com/office/drawing/2014/main" id="{EB65A63D-DC6B-4C08-8392-5E2A4D9D6A74}"/>
                </a:ext>
              </a:extLst>
            </p:cNvPr>
            <p:cNvSpPr/>
            <p:nvPr/>
          </p:nvSpPr>
          <p:spPr>
            <a:xfrm>
              <a:off x="1051700" y="2569400"/>
              <a:ext cx="84475" cy="103200"/>
            </a:xfrm>
            <a:custGeom>
              <a:avLst/>
              <a:gdLst/>
              <a:ahLst/>
              <a:cxnLst/>
              <a:rect l="l" t="t" r="r" b="b"/>
              <a:pathLst>
                <a:path w="3379" h="4128" extrusionOk="0">
                  <a:moveTo>
                    <a:pt x="382" y="1"/>
                  </a:moveTo>
                  <a:lnTo>
                    <a:pt x="1" y="1882"/>
                  </a:lnTo>
                  <a:lnTo>
                    <a:pt x="2249" y="4127"/>
                  </a:lnTo>
                  <a:lnTo>
                    <a:pt x="3379" y="2995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514;p54">
              <a:extLst>
                <a:ext uri="{FF2B5EF4-FFF2-40B4-BE49-F238E27FC236}">
                  <a16:creationId xmlns:a16="http://schemas.microsoft.com/office/drawing/2014/main" id="{A18F4140-E595-407A-AFBB-5B57A0FE4C8F}"/>
                </a:ext>
              </a:extLst>
            </p:cNvPr>
            <p:cNvSpPr/>
            <p:nvPr/>
          </p:nvSpPr>
          <p:spPr>
            <a:xfrm>
              <a:off x="1051850" y="2578725"/>
              <a:ext cx="93575" cy="75025"/>
            </a:xfrm>
            <a:custGeom>
              <a:avLst/>
              <a:gdLst/>
              <a:ahLst/>
              <a:cxnLst/>
              <a:rect l="l" t="t" r="r" b="b"/>
              <a:pathLst>
                <a:path w="3743" h="3001" extrusionOk="0">
                  <a:moveTo>
                    <a:pt x="0" y="1"/>
                  </a:moveTo>
                  <a:lnTo>
                    <a:pt x="2997" y="3000"/>
                  </a:lnTo>
                  <a:lnTo>
                    <a:pt x="3743" y="2252"/>
                  </a:lnTo>
                  <a:lnTo>
                    <a:pt x="1495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515;p54">
              <a:extLst>
                <a:ext uri="{FF2B5EF4-FFF2-40B4-BE49-F238E27FC236}">
                  <a16:creationId xmlns:a16="http://schemas.microsoft.com/office/drawing/2014/main" id="{5D7A285E-3741-4C7F-A8BA-C6B257FB451D}"/>
                </a:ext>
              </a:extLst>
            </p:cNvPr>
            <p:cNvSpPr/>
            <p:nvPr/>
          </p:nvSpPr>
          <p:spPr>
            <a:xfrm>
              <a:off x="1108050" y="2635000"/>
              <a:ext cx="169950" cy="132650"/>
            </a:xfrm>
            <a:custGeom>
              <a:avLst/>
              <a:gdLst/>
              <a:ahLst/>
              <a:cxnLst/>
              <a:rect l="l" t="t" r="r" b="b"/>
              <a:pathLst>
                <a:path w="6798" h="5306" extrusionOk="0">
                  <a:moveTo>
                    <a:pt x="1495" y="1"/>
                  </a:moveTo>
                  <a:lnTo>
                    <a:pt x="1" y="1495"/>
                  </a:lnTo>
                  <a:lnTo>
                    <a:pt x="5303" y="5300"/>
                  </a:lnTo>
                  <a:lnTo>
                    <a:pt x="5303" y="5306"/>
                  </a:lnTo>
                  <a:lnTo>
                    <a:pt x="6797" y="5303"/>
                  </a:lnTo>
                  <a:lnTo>
                    <a:pt x="14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516;p54">
              <a:extLst>
                <a:ext uri="{FF2B5EF4-FFF2-40B4-BE49-F238E27FC236}">
                  <a16:creationId xmlns:a16="http://schemas.microsoft.com/office/drawing/2014/main" id="{078026D8-0FEF-4E7E-83E8-06212EFF5F16}"/>
                </a:ext>
              </a:extLst>
            </p:cNvPr>
            <p:cNvSpPr/>
            <p:nvPr/>
          </p:nvSpPr>
          <p:spPr>
            <a:xfrm>
              <a:off x="1089200" y="2653775"/>
              <a:ext cx="132600" cy="170025"/>
            </a:xfrm>
            <a:custGeom>
              <a:avLst/>
              <a:gdLst/>
              <a:ahLst/>
              <a:cxnLst/>
              <a:rect l="l" t="t" r="r" b="b"/>
              <a:pathLst>
                <a:path w="5304" h="6801" extrusionOk="0">
                  <a:moveTo>
                    <a:pt x="1495" y="1"/>
                  </a:moveTo>
                  <a:lnTo>
                    <a:pt x="1" y="1498"/>
                  </a:lnTo>
                  <a:lnTo>
                    <a:pt x="5303" y="6800"/>
                  </a:lnTo>
                  <a:lnTo>
                    <a:pt x="5303" y="5306"/>
                  </a:lnTo>
                  <a:lnTo>
                    <a:pt x="14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517;p54">
              <a:extLst>
                <a:ext uri="{FF2B5EF4-FFF2-40B4-BE49-F238E27FC236}">
                  <a16:creationId xmlns:a16="http://schemas.microsoft.com/office/drawing/2014/main" id="{4657E9E4-BD53-41B7-8084-F788CEDF8346}"/>
                </a:ext>
              </a:extLst>
            </p:cNvPr>
            <p:cNvSpPr/>
            <p:nvPr/>
          </p:nvSpPr>
          <p:spPr>
            <a:xfrm>
              <a:off x="1107925" y="2653575"/>
              <a:ext cx="132725" cy="132875"/>
            </a:xfrm>
            <a:custGeom>
              <a:avLst/>
              <a:gdLst/>
              <a:ahLst/>
              <a:cxnLst/>
              <a:rect l="l" t="t" r="r" b="b"/>
              <a:pathLst>
                <a:path w="5309" h="5315" extrusionOk="0">
                  <a:moveTo>
                    <a:pt x="754" y="1"/>
                  </a:moveTo>
                  <a:lnTo>
                    <a:pt x="0" y="760"/>
                  </a:lnTo>
                  <a:lnTo>
                    <a:pt x="4554" y="5314"/>
                  </a:lnTo>
                  <a:lnTo>
                    <a:pt x="4551" y="4563"/>
                  </a:lnTo>
                  <a:lnTo>
                    <a:pt x="5308" y="4563"/>
                  </a:lnTo>
                  <a:lnTo>
                    <a:pt x="5308" y="4557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518;p54">
              <a:extLst>
                <a:ext uri="{FF2B5EF4-FFF2-40B4-BE49-F238E27FC236}">
                  <a16:creationId xmlns:a16="http://schemas.microsoft.com/office/drawing/2014/main" id="{6314345D-9927-4803-91F6-67F08A42F6DA}"/>
                </a:ext>
              </a:extLst>
            </p:cNvPr>
            <p:cNvSpPr/>
            <p:nvPr/>
          </p:nvSpPr>
          <p:spPr>
            <a:xfrm>
              <a:off x="973300" y="2385100"/>
              <a:ext cx="250550" cy="401125"/>
            </a:xfrm>
            <a:custGeom>
              <a:avLst/>
              <a:gdLst/>
              <a:ahLst/>
              <a:cxnLst/>
              <a:rect l="l" t="t" r="r" b="b"/>
              <a:pathLst>
                <a:path w="10022" h="16045" extrusionOk="0">
                  <a:moveTo>
                    <a:pt x="5385" y="0"/>
                  </a:moveTo>
                  <a:cubicBezTo>
                    <a:pt x="3948" y="0"/>
                    <a:pt x="2594" y="560"/>
                    <a:pt x="1577" y="1577"/>
                  </a:cubicBezTo>
                  <a:cubicBezTo>
                    <a:pt x="560" y="2594"/>
                    <a:pt x="0" y="3946"/>
                    <a:pt x="0" y="5385"/>
                  </a:cubicBezTo>
                  <a:cubicBezTo>
                    <a:pt x="0" y="6824"/>
                    <a:pt x="562" y="8173"/>
                    <a:pt x="2136" y="9747"/>
                  </a:cubicBezTo>
                  <a:lnTo>
                    <a:pt x="2388" y="9999"/>
                  </a:lnTo>
                  <a:lnTo>
                    <a:pt x="3140" y="9248"/>
                  </a:lnTo>
                  <a:lnTo>
                    <a:pt x="2701" y="8066"/>
                  </a:lnTo>
                  <a:cubicBezTo>
                    <a:pt x="1220" y="6586"/>
                    <a:pt x="1220" y="4181"/>
                    <a:pt x="2701" y="2701"/>
                  </a:cubicBezTo>
                  <a:cubicBezTo>
                    <a:pt x="3441" y="1961"/>
                    <a:pt x="4413" y="1590"/>
                    <a:pt x="5385" y="1590"/>
                  </a:cubicBezTo>
                  <a:cubicBezTo>
                    <a:pt x="6357" y="1590"/>
                    <a:pt x="7329" y="1961"/>
                    <a:pt x="8069" y="2701"/>
                  </a:cubicBezTo>
                  <a:cubicBezTo>
                    <a:pt x="9550" y="4181"/>
                    <a:pt x="9550" y="6586"/>
                    <a:pt x="8069" y="8066"/>
                  </a:cubicBezTo>
                  <a:lnTo>
                    <a:pt x="1207" y="14929"/>
                  </a:lnTo>
                  <a:lnTo>
                    <a:pt x="834" y="16045"/>
                  </a:lnTo>
                  <a:lnTo>
                    <a:pt x="8442" y="8439"/>
                  </a:lnTo>
                  <a:cubicBezTo>
                    <a:pt x="9462" y="7422"/>
                    <a:pt x="10021" y="6070"/>
                    <a:pt x="10021" y="4634"/>
                  </a:cubicBezTo>
                  <a:cubicBezTo>
                    <a:pt x="10021" y="3375"/>
                    <a:pt x="9594" y="2180"/>
                    <a:pt x="8801" y="1220"/>
                  </a:cubicBezTo>
                  <a:cubicBezTo>
                    <a:pt x="7842" y="428"/>
                    <a:pt x="6646" y="0"/>
                    <a:pt x="5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19;p54">
              <a:extLst>
                <a:ext uri="{FF2B5EF4-FFF2-40B4-BE49-F238E27FC236}">
                  <a16:creationId xmlns:a16="http://schemas.microsoft.com/office/drawing/2014/main" id="{23CEE3A4-4070-412C-91C9-DC872D814119}"/>
                </a:ext>
              </a:extLst>
            </p:cNvPr>
            <p:cNvSpPr/>
            <p:nvPr/>
          </p:nvSpPr>
          <p:spPr>
            <a:xfrm>
              <a:off x="994200" y="2415525"/>
              <a:ext cx="248425" cy="408275"/>
            </a:xfrm>
            <a:custGeom>
              <a:avLst/>
              <a:gdLst/>
              <a:ahLst/>
              <a:cxnLst/>
              <a:rect l="l" t="t" r="r" b="b"/>
              <a:pathLst>
                <a:path w="9937" h="16331" extrusionOk="0">
                  <a:moveTo>
                    <a:pt x="7968" y="1"/>
                  </a:moveTo>
                  <a:lnTo>
                    <a:pt x="7968" y="1"/>
                  </a:lnTo>
                  <a:cubicBezTo>
                    <a:pt x="8760" y="960"/>
                    <a:pt x="9188" y="2153"/>
                    <a:pt x="9188" y="3414"/>
                  </a:cubicBezTo>
                  <a:cubicBezTo>
                    <a:pt x="9188" y="4853"/>
                    <a:pt x="8632" y="6202"/>
                    <a:pt x="7612" y="7220"/>
                  </a:cubicBezTo>
                  <a:lnTo>
                    <a:pt x="3058" y="10277"/>
                  </a:lnTo>
                  <a:lnTo>
                    <a:pt x="3" y="14828"/>
                  </a:lnTo>
                  <a:lnTo>
                    <a:pt x="1" y="14836"/>
                  </a:lnTo>
                  <a:lnTo>
                    <a:pt x="1" y="16330"/>
                  </a:lnTo>
                  <a:lnTo>
                    <a:pt x="8360" y="7971"/>
                  </a:lnTo>
                  <a:cubicBezTo>
                    <a:pt x="9375" y="6954"/>
                    <a:pt x="9937" y="5602"/>
                    <a:pt x="9937" y="4163"/>
                  </a:cubicBezTo>
                  <a:cubicBezTo>
                    <a:pt x="9937" y="2723"/>
                    <a:pt x="9377" y="1374"/>
                    <a:pt x="8360" y="357"/>
                  </a:cubicBezTo>
                  <a:cubicBezTo>
                    <a:pt x="8231" y="228"/>
                    <a:pt x="8102" y="113"/>
                    <a:pt x="79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20;p54">
              <a:extLst>
                <a:ext uri="{FF2B5EF4-FFF2-40B4-BE49-F238E27FC236}">
                  <a16:creationId xmlns:a16="http://schemas.microsoft.com/office/drawing/2014/main" id="{21B8D139-9C57-4959-A4A0-3100F299F443}"/>
                </a:ext>
              </a:extLst>
            </p:cNvPr>
            <p:cNvSpPr/>
            <p:nvPr/>
          </p:nvSpPr>
          <p:spPr>
            <a:xfrm>
              <a:off x="966100" y="2411525"/>
              <a:ext cx="260500" cy="374850"/>
            </a:xfrm>
            <a:custGeom>
              <a:avLst/>
              <a:gdLst/>
              <a:ahLst/>
              <a:cxnLst/>
              <a:rect l="l" t="t" r="r" b="b"/>
              <a:pathLst>
                <a:path w="10420" h="14994" extrusionOk="0">
                  <a:moveTo>
                    <a:pt x="5675" y="1"/>
                  </a:moveTo>
                  <a:cubicBezTo>
                    <a:pt x="4567" y="1"/>
                    <a:pt x="3459" y="422"/>
                    <a:pt x="2616" y="1265"/>
                  </a:cubicBezTo>
                  <a:cubicBezTo>
                    <a:pt x="930" y="2952"/>
                    <a:pt x="930" y="5699"/>
                    <a:pt x="2616" y="7385"/>
                  </a:cubicBezTo>
                  <a:lnTo>
                    <a:pt x="3428" y="8191"/>
                  </a:lnTo>
                  <a:lnTo>
                    <a:pt x="4176" y="7445"/>
                  </a:lnTo>
                  <a:lnTo>
                    <a:pt x="3740" y="6261"/>
                  </a:lnTo>
                  <a:cubicBezTo>
                    <a:pt x="2674" y="5194"/>
                    <a:pt x="2674" y="3456"/>
                    <a:pt x="3740" y="2390"/>
                  </a:cubicBezTo>
                  <a:cubicBezTo>
                    <a:pt x="4273" y="1857"/>
                    <a:pt x="4973" y="1591"/>
                    <a:pt x="5673" y="1591"/>
                  </a:cubicBezTo>
                  <a:cubicBezTo>
                    <a:pt x="6374" y="1591"/>
                    <a:pt x="7075" y="1857"/>
                    <a:pt x="7609" y="2390"/>
                  </a:cubicBezTo>
                  <a:cubicBezTo>
                    <a:pt x="8675" y="3456"/>
                    <a:pt x="8675" y="5194"/>
                    <a:pt x="7609" y="6261"/>
                  </a:cubicBezTo>
                  <a:lnTo>
                    <a:pt x="0" y="13869"/>
                  </a:lnTo>
                  <a:lnTo>
                    <a:pt x="373" y="14242"/>
                  </a:lnTo>
                  <a:lnTo>
                    <a:pt x="1122" y="14242"/>
                  </a:lnTo>
                  <a:lnTo>
                    <a:pt x="1122" y="14993"/>
                  </a:lnTo>
                  <a:lnTo>
                    <a:pt x="8733" y="7385"/>
                  </a:lnTo>
                  <a:cubicBezTo>
                    <a:pt x="10419" y="5699"/>
                    <a:pt x="10419" y="2952"/>
                    <a:pt x="8733" y="1265"/>
                  </a:cubicBezTo>
                  <a:cubicBezTo>
                    <a:pt x="7890" y="422"/>
                    <a:pt x="6782" y="1"/>
                    <a:pt x="5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521;p54">
              <a:extLst>
                <a:ext uri="{FF2B5EF4-FFF2-40B4-BE49-F238E27FC236}">
                  <a16:creationId xmlns:a16="http://schemas.microsoft.com/office/drawing/2014/main" id="{1855CA12-49FC-4E6B-B779-871D0EB89726}"/>
                </a:ext>
              </a:extLst>
            </p:cNvPr>
            <p:cNvSpPr/>
            <p:nvPr/>
          </p:nvSpPr>
          <p:spPr>
            <a:xfrm>
              <a:off x="938000" y="2438025"/>
              <a:ext cx="259525" cy="329575"/>
            </a:xfrm>
            <a:custGeom>
              <a:avLst/>
              <a:gdLst/>
              <a:ahLst/>
              <a:cxnLst/>
              <a:rect l="l" t="t" r="r" b="b"/>
              <a:pathLst>
                <a:path w="10381" h="13183" extrusionOk="0">
                  <a:moveTo>
                    <a:pt x="6796" y="1"/>
                  </a:moveTo>
                  <a:cubicBezTo>
                    <a:pt x="5960" y="1"/>
                    <a:pt x="5123" y="319"/>
                    <a:pt x="4486" y="957"/>
                  </a:cubicBezTo>
                  <a:cubicBezTo>
                    <a:pt x="3211" y="2232"/>
                    <a:pt x="3211" y="4302"/>
                    <a:pt x="4486" y="5577"/>
                  </a:cubicBezTo>
                  <a:lnTo>
                    <a:pt x="5295" y="6385"/>
                  </a:lnTo>
                  <a:lnTo>
                    <a:pt x="6046" y="5634"/>
                  </a:lnTo>
                  <a:lnTo>
                    <a:pt x="5234" y="4823"/>
                  </a:lnTo>
                  <a:cubicBezTo>
                    <a:pt x="4373" y="3962"/>
                    <a:pt x="4373" y="2563"/>
                    <a:pt x="5234" y="1702"/>
                  </a:cubicBezTo>
                  <a:cubicBezTo>
                    <a:pt x="5665" y="1273"/>
                    <a:pt x="6230" y="1059"/>
                    <a:pt x="6795" y="1059"/>
                  </a:cubicBezTo>
                  <a:cubicBezTo>
                    <a:pt x="7360" y="1059"/>
                    <a:pt x="7925" y="1273"/>
                    <a:pt x="8357" y="1702"/>
                  </a:cubicBezTo>
                  <a:cubicBezTo>
                    <a:pt x="9215" y="2563"/>
                    <a:pt x="9215" y="3962"/>
                    <a:pt x="8357" y="4823"/>
                  </a:cubicBezTo>
                  <a:lnTo>
                    <a:pt x="0" y="13182"/>
                  </a:lnTo>
                  <a:lnTo>
                    <a:pt x="1503" y="13182"/>
                  </a:lnTo>
                  <a:lnTo>
                    <a:pt x="9108" y="5574"/>
                  </a:lnTo>
                  <a:cubicBezTo>
                    <a:pt x="10381" y="4302"/>
                    <a:pt x="10381" y="2229"/>
                    <a:pt x="9106" y="957"/>
                  </a:cubicBezTo>
                  <a:cubicBezTo>
                    <a:pt x="8468" y="319"/>
                    <a:pt x="7632" y="1"/>
                    <a:pt x="6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2B33D550-C436-42EA-BA55-9834BED36EE1}"/>
              </a:ext>
            </a:extLst>
          </p:cNvPr>
          <p:cNvSpPr/>
          <p:nvPr/>
        </p:nvSpPr>
        <p:spPr>
          <a:xfrm>
            <a:off x="1392174" y="4560593"/>
            <a:ext cx="4169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延伸閱讀</a:t>
            </a:r>
            <a:r>
              <a:rPr lang="zh-TW" altLang="en-US" sz="1600" b="1" dirty="0">
                <a:solidFill>
                  <a:schemeClr val="accent6"/>
                </a:solidFill>
                <a:latin typeface="PMingLiU" panose="02020500000000000000" pitchFamily="18" charset="-120"/>
                <a:ea typeface="PMingLiU" panose="02020500000000000000" pitchFamily="18" charset="-120"/>
                <a:hlinkClick r:id="rId6"/>
              </a:rPr>
              <a:t>：</a:t>
            </a:r>
            <a:r>
              <a:rPr lang="en-US" altLang="zh-TW" sz="1600" b="1" dirty="0">
                <a:solidFill>
                  <a:schemeClr val="accent6"/>
                </a:solidFill>
                <a:latin typeface="PMingLiU" panose="02020500000000000000" pitchFamily="18" charset="-120"/>
                <a:ea typeface="PMingLiU" panose="02020500000000000000" pitchFamily="18" charset="-120"/>
                <a:hlinkClick r:id="rId6"/>
              </a:rPr>
              <a:t>〈</a:t>
            </a:r>
            <a:r>
              <a:rPr lang="zh-TW" altLang="en-US" sz="16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人間．失格──高樹少年之死</a:t>
            </a:r>
            <a:r>
              <a:rPr lang="en-US" altLang="zh-TW" sz="16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〉</a:t>
            </a:r>
            <a:endParaRPr lang="zh-TW" altLang="en-US" sz="1600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想法泡泡: 雲朵 14">
            <a:extLst>
              <a:ext uri="{FF2B5EF4-FFF2-40B4-BE49-F238E27FC236}">
                <a16:creationId xmlns:a16="http://schemas.microsoft.com/office/drawing/2014/main" id="{21D194A2-EB30-41D7-AE17-B0CB4FB96D77}"/>
              </a:ext>
            </a:extLst>
          </p:cNvPr>
          <p:cNvSpPr/>
          <p:nvPr/>
        </p:nvSpPr>
        <p:spPr>
          <a:xfrm rot="1498383">
            <a:off x="6580955" y="111490"/>
            <a:ext cx="2157641" cy="1843297"/>
          </a:xfrm>
          <a:prstGeom prst="cloudCallout">
            <a:avLst>
              <a:gd name="adj1" fmla="val -11828"/>
              <a:gd name="adj2" fmla="val 8886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28" name="Google Shape;2628;p40"/>
          <p:cNvSpPr txBox="1">
            <a:spLocks noGrp="1"/>
          </p:cNvSpPr>
          <p:nvPr>
            <p:ph type="title"/>
          </p:nvPr>
        </p:nvSpPr>
        <p:spPr>
          <a:xfrm rot="1545109">
            <a:off x="6973086" y="501278"/>
            <a:ext cx="1500079" cy="894019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629" name="Google Shape;2629;p40"/>
          <p:cNvSpPr txBox="1">
            <a:spLocks noGrp="1"/>
          </p:cNvSpPr>
          <p:nvPr>
            <p:ph type="title" idx="3"/>
          </p:nvPr>
        </p:nvSpPr>
        <p:spPr>
          <a:xfrm>
            <a:off x="2756440" y="1510503"/>
            <a:ext cx="77175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想一想：</a:t>
            </a:r>
            <a:endParaRPr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31" name="Google Shape;2631;p40"/>
          <p:cNvSpPr txBox="1">
            <a:spLocks noGrp="1"/>
          </p:cNvSpPr>
          <p:nvPr>
            <p:ph type="subTitle" idx="1"/>
          </p:nvPr>
        </p:nvSpPr>
        <p:spPr>
          <a:xfrm>
            <a:off x="2708025" y="3094871"/>
            <a:ext cx="6728657" cy="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葉永鋕喜歡做什麼事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他為什麼不敢在下課時間上廁所呢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638" name="Google Shape;2638;p40"/>
          <p:cNvGrpSpPr/>
          <p:nvPr/>
        </p:nvGrpSpPr>
        <p:grpSpPr>
          <a:xfrm flipH="1">
            <a:off x="978212" y="762850"/>
            <a:ext cx="1729813" cy="4518223"/>
            <a:chOff x="6859648" y="644401"/>
            <a:chExt cx="1511281" cy="3947425"/>
          </a:xfrm>
        </p:grpSpPr>
        <p:sp>
          <p:nvSpPr>
            <p:cNvPr id="2639" name="Google Shape;2639;p40"/>
            <p:cNvSpPr/>
            <p:nvPr/>
          </p:nvSpPr>
          <p:spPr>
            <a:xfrm>
              <a:off x="7307634" y="4316698"/>
              <a:ext cx="367110" cy="187616"/>
            </a:xfrm>
            <a:custGeom>
              <a:avLst/>
              <a:gdLst/>
              <a:ahLst/>
              <a:cxnLst/>
              <a:rect l="l" t="t" r="r" b="b"/>
              <a:pathLst>
                <a:path w="5424" h="2772" extrusionOk="0">
                  <a:moveTo>
                    <a:pt x="411" y="0"/>
                  </a:moveTo>
                  <a:lnTo>
                    <a:pt x="411" y="0"/>
                  </a:lnTo>
                  <a:cubicBezTo>
                    <a:pt x="486" y="820"/>
                    <a:pt x="335" y="1672"/>
                    <a:pt x="1" y="2426"/>
                  </a:cubicBezTo>
                  <a:cubicBezTo>
                    <a:pt x="1704" y="2480"/>
                    <a:pt x="3451" y="2707"/>
                    <a:pt x="5144" y="2771"/>
                  </a:cubicBezTo>
                  <a:cubicBezTo>
                    <a:pt x="5241" y="1876"/>
                    <a:pt x="5338" y="982"/>
                    <a:pt x="5424" y="108"/>
                  </a:cubicBezTo>
                  <a:cubicBezTo>
                    <a:pt x="3753" y="65"/>
                    <a:pt x="2082" y="22"/>
                    <a:pt x="411" y="0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0"/>
            <p:cNvSpPr/>
            <p:nvPr/>
          </p:nvSpPr>
          <p:spPr>
            <a:xfrm>
              <a:off x="7187973" y="4407933"/>
              <a:ext cx="484607" cy="175162"/>
            </a:xfrm>
            <a:custGeom>
              <a:avLst/>
              <a:gdLst/>
              <a:ahLst/>
              <a:cxnLst/>
              <a:rect l="l" t="t" r="r" b="b"/>
              <a:pathLst>
                <a:path w="7160" h="2588" extrusionOk="0">
                  <a:moveTo>
                    <a:pt x="1952" y="0"/>
                  </a:moveTo>
                  <a:cubicBezTo>
                    <a:pt x="1877" y="776"/>
                    <a:pt x="1402" y="1509"/>
                    <a:pt x="745" y="1919"/>
                  </a:cubicBezTo>
                  <a:cubicBezTo>
                    <a:pt x="443" y="2113"/>
                    <a:pt x="76" y="2264"/>
                    <a:pt x="1" y="2588"/>
                  </a:cubicBezTo>
                  <a:lnTo>
                    <a:pt x="6966" y="2447"/>
                  </a:lnTo>
                  <a:cubicBezTo>
                    <a:pt x="7019" y="1736"/>
                    <a:pt x="7084" y="992"/>
                    <a:pt x="7160" y="291"/>
                  </a:cubicBezTo>
                  <a:lnTo>
                    <a:pt x="7160" y="291"/>
                  </a:lnTo>
                  <a:cubicBezTo>
                    <a:pt x="5715" y="464"/>
                    <a:pt x="4313" y="679"/>
                    <a:pt x="2869" y="863"/>
                  </a:cubicBezTo>
                  <a:cubicBezTo>
                    <a:pt x="2664" y="453"/>
                    <a:pt x="2340" y="227"/>
                    <a:pt x="1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0"/>
            <p:cNvSpPr/>
            <p:nvPr/>
          </p:nvSpPr>
          <p:spPr>
            <a:xfrm>
              <a:off x="7250714" y="4529017"/>
              <a:ext cx="408735" cy="40203"/>
            </a:xfrm>
            <a:custGeom>
              <a:avLst/>
              <a:gdLst/>
              <a:ahLst/>
              <a:cxnLst/>
              <a:rect l="l" t="t" r="r" b="b"/>
              <a:pathLst>
                <a:path w="6039" h="594" fill="none" extrusionOk="0">
                  <a:moveTo>
                    <a:pt x="1" y="1"/>
                  </a:moveTo>
                  <a:cubicBezTo>
                    <a:pt x="195" y="206"/>
                    <a:pt x="389" y="389"/>
                    <a:pt x="583" y="594"/>
                  </a:cubicBezTo>
                  <a:cubicBezTo>
                    <a:pt x="2405" y="454"/>
                    <a:pt x="4217" y="281"/>
                    <a:pt x="6039" y="152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0"/>
            <p:cNvSpPr/>
            <p:nvPr/>
          </p:nvSpPr>
          <p:spPr>
            <a:xfrm>
              <a:off x="7279953" y="4503500"/>
              <a:ext cx="51100" cy="8122"/>
            </a:xfrm>
            <a:custGeom>
              <a:avLst/>
              <a:gdLst/>
              <a:ahLst/>
              <a:cxnLst/>
              <a:rect l="l" t="t" r="r" b="b"/>
              <a:pathLst>
                <a:path w="755" h="120" fill="none" extrusionOk="0">
                  <a:moveTo>
                    <a:pt x="0" y="0"/>
                  </a:moveTo>
                  <a:cubicBezTo>
                    <a:pt x="259" y="33"/>
                    <a:pt x="518" y="76"/>
                    <a:pt x="755" y="119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0"/>
            <p:cNvSpPr/>
            <p:nvPr/>
          </p:nvSpPr>
          <p:spPr>
            <a:xfrm>
              <a:off x="7296738" y="4481639"/>
              <a:ext cx="48934" cy="8054"/>
            </a:xfrm>
            <a:custGeom>
              <a:avLst/>
              <a:gdLst/>
              <a:ahLst/>
              <a:cxnLst/>
              <a:rect l="l" t="t" r="r" b="b"/>
              <a:pathLst>
                <a:path w="723" h="119" fill="none" extrusionOk="0">
                  <a:moveTo>
                    <a:pt x="0" y="0"/>
                  </a:moveTo>
                  <a:lnTo>
                    <a:pt x="723" y="119"/>
                  </a:ln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0"/>
            <p:cNvSpPr/>
            <p:nvPr/>
          </p:nvSpPr>
          <p:spPr>
            <a:xfrm>
              <a:off x="7884149" y="4271418"/>
              <a:ext cx="355401" cy="254012"/>
            </a:xfrm>
            <a:custGeom>
              <a:avLst/>
              <a:gdLst/>
              <a:ahLst/>
              <a:cxnLst/>
              <a:rect l="l" t="t" r="r" b="b"/>
              <a:pathLst>
                <a:path w="5251" h="3753" extrusionOk="0">
                  <a:moveTo>
                    <a:pt x="5014" y="1"/>
                  </a:moveTo>
                  <a:cubicBezTo>
                    <a:pt x="3364" y="238"/>
                    <a:pt x="1639" y="443"/>
                    <a:pt x="0" y="680"/>
                  </a:cubicBezTo>
                  <a:cubicBezTo>
                    <a:pt x="431" y="1640"/>
                    <a:pt x="550" y="2718"/>
                    <a:pt x="356" y="3753"/>
                  </a:cubicBezTo>
                  <a:cubicBezTo>
                    <a:pt x="1973" y="3580"/>
                    <a:pt x="3644" y="3354"/>
                    <a:pt x="5251" y="3181"/>
                  </a:cubicBezTo>
                  <a:cubicBezTo>
                    <a:pt x="5186" y="2146"/>
                    <a:pt x="5078" y="1047"/>
                    <a:pt x="5014" y="1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0"/>
            <p:cNvSpPr/>
            <p:nvPr/>
          </p:nvSpPr>
          <p:spPr>
            <a:xfrm>
              <a:off x="7824318" y="4402789"/>
              <a:ext cx="428363" cy="189037"/>
            </a:xfrm>
            <a:custGeom>
              <a:avLst/>
              <a:gdLst/>
              <a:ahLst/>
              <a:cxnLst/>
              <a:rect l="l" t="t" r="r" b="b"/>
              <a:pathLst>
                <a:path w="6329" h="2793" extrusionOk="0">
                  <a:moveTo>
                    <a:pt x="6167" y="1"/>
                  </a:moveTo>
                  <a:cubicBezTo>
                    <a:pt x="5121" y="238"/>
                    <a:pt x="4065" y="464"/>
                    <a:pt x="3019" y="680"/>
                  </a:cubicBezTo>
                  <a:cubicBezTo>
                    <a:pt x="2803" y="389"/>
                    <a:pt x="2458" y="205"/>
                    <a:pt x="2103" y="205"/>
                  </a:cubicBezTo>
                  <a:cubicBezTo>
                    <a:pt x="1758" y="205"/>
                    <a:pt x="1391" y="367"/>
                    <a:pt x="1175" y="648"/>
                  </a:cubicBezTo>
                  <a:cubicBezTo>
                    <a:pt x="1229" y="1240"/>
                    <a:pt x="992" y="1823"/>
                    <a:pt x="561" y="2211"/>
                  </a:cubicBezTo>
                  <a:cubicBezTo>
                    <a:pt x="356" y="2383"/>
                    <a:pt x="54" y="2534"/>
                    <a:pt x="0" y="2793"/>
                  </a:cubicBezTo>
                  <a:lnTo>
                    <a:pt x="6329" y="2588"/>
                  </a:lnTo>
                  <a:cubicBezTo>
                    <a:pt x="6275" y="1726"/>
                    <a:pt x="6232" y="863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0"/>
            <p:cNvSpPr/>
            <p:nvPr/>
          </p:nvSpPr>
          <p:spPr>
            <a:xfrm>
              <a:off x="7857144" y="4531927"/>
              <a:ext cx="390460" cy="36549"/>
            </a:xfrm>
            <a:custGeom>
              <a:avLst/>
              <a:gdLst/>
              <a:ahLst/>
              <a:cxnLst/>
              <a:rect l="l" t="t" r="r" b="b"/>
              <a:pathLst>
                <a:path w="5769" h="540" fill="none" extrusionOk="0">
                  <a:moveTo>
                    <a:pt x="0" y="335"/>
                  </a:moveTo>
                  <a:cubicBezTo>
                    <a:pt x="356" y="98"/>
                    <a:pt x="777" y="1"/>
                    <a:pt x="1186" y="33"/>
                  </a:cubicBezTo>
                  <a:cubicBezTo>
                    <a:pt x="1607" y="76"/>
                    <a:pt x="1995" y="249"/>
                    <a:pt x="2297" y="540"/>
                  </a:cubicBezTo>
                  <a:cubicBezTo>
                    <a:pt x="3450" y="411"/>
                    <a:pt x="4615" y="335"/>
                    <a:pt x="5768" y="217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0"/>
            <p:cNvSpPr/>
            <p:nvPr/>
          </p:nvSpPr>
          <p:spPr>
            <a:xfrm>
              <a:off x="7913320" y="4510066"/>
              <a:ext cx="77429" cy="812"/>
            </a:xfrm>
            <a:custGeom>
              <a:avLst/>
              <a:gdLst/>
              <a:ahLst/>
              <a:cxnLst/>
              <a:rect l="l" t="t" r="r" b="b"/>
              <a:pathLst>
                <a:path w="1144" h="12" fill="none" extrusionOk="0">
                  <a:moveTo>
                    <a:pt x="0" y="0"/>
                  </a:moveTo>
                  <a:cubicBezTo>
                    <a:pt x="378" y="0"/>
                    <a:pt x="755" y="11"/>
                    <a:pt x="1143" y="1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0"/>
            <p:cNvSpPr/>
            <p:nvPr/>
          </p:nvSpPr>
          <p:spPr>
            <a:xfrm>
              <a:off x="7915486" y="4482316"/>
              <a:ext cx="85483" cy="2978"/>
            </a:xfrm>
            <a:custGeom>
              <a:avLst/>
              <a:gdLst/>
              <a:ahLst/>
              <a:cxnLst/>
              <a:rect l="l" t="t" r="r" b="b"/>
              <a:pathLst>
                <a:path w="1263" h="44" fill="none" extrusionOk="0">
                  <a:moveTo>
                    <a:pt x="1" y="44"/>
                  </a:moveTo>
                  <a:lnTo>
                    <a:pt x="1262" y="1"/>
                  </a:ln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0"/>
            <p:cNvSpPr/>
            <p:nvPr/>
          </p:nvSpPr>
          <p:spPr>
            <a:xfrm>
              <a:off x="7001915" y="644401"/>
              <a:ext cx="411645" cy="368531"/>
            </a:xfrm>
            <a:custGeom>
              <a:avLst/>
              <a:gdLst/>
              <a:ahLst/>
              <a:cxnLst/>
              <a:rect l="l" t="t" r="r" b="b"/>
              <a:pathLst>
                <a:path w="6082" h="5445" extrusionOk="0">
                  <a:moveTo>
                    <a:pt x="3041" y="0"/>
                  </a:moveTo>
                  <a:cubicBezTo>
                    <a:pt x="2407" y="0"/>
                    <a:pt x="1770" y="219"/>
                    <a:pt x="1251" y="664"/>
                  </a:cubicBezTo>
                  <a:cubicBezTo>
                    <a:pt x="119" y="1646"/>
                    <a:pt x="1" y="3371"/>
                    <a:pt x="982" y="4503"/>
                  </a:cubicBezTo>
                  <a:cubicBezTo>
                    <a:pt x="1523" y="5126"/>
                    <a:pt x="2278" y="5445"/>
                    <a:pt x="3037" y="5445"/>
                  </a:cubicBezTo>
                  <a:cubicBezTo>
                    <a:pt x="3670" y="5445"/>
                    <a:pt x="4305" y="5223"/>
                    <a:pt x="4820" y="4772"/>
                  </a:cubicBezTo>
                  <a:cubicBezTo>
                    <a:pt x="5963" y="3791"/>
                    <a:pt x="6081" y="2066"/>
                    <a:pt x="5100" y="934"/>
                  </a:cubicBezTo>
                  <a:cubicBezTo>
                    <a:pt x="4559" y="316"/>
                    <a:pt x="3802" y="0"/>
                    <a:pt x="3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0"/>
            <p:cNvSpPr/>
            <p:nvPr/>
          </p:nvSpPr>
          <p:spPr>
            <a:xfrm>
              <a:off x="7074876" y="683521"/>
              <a:ext cx="121964" cy="84671"/>
            </a:xfrm>
            <a:custGeom>
              <a:avLst/>
              <a:gdLst/>
              <a:ahLst/>
              <a:cxnLst/>
              <a:rect l="l" t="t" r="r" b="b"/>
              <a:pathLst>
                <a:path w="1802" h="1251" fill="none" extrusionOk="0">
                  <a:moveTo>
                    <a:pt x="1" y="1251"/>
                  </a:moveTo>
                  <a:cubicBezTo>
                    <a:pt x="313" y="550"/>
                    <a:pt x="1036" y="43"/>
                    <a:pt x="1801" y="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0"/>
            <p:cNvSpPr/>
            <p:nvPr/>
          </p:nvSpPr>
          <p:spPr>
            <a:xfrm>
              <a:off x="7307634" y="3063766"/>
              <a:ext cx="945051" cy="1299707"/>
            </a:xfrm>
            <a:custGeom>
              <a:avLst/>
              <a:gdLst/>
              <a:ahLst/>
              <a:cxnLst/>
              <a:rect l="l" t="t" r="r" b="b"/>
              <a:pathLst>
                <a:path w="13963" h="19203" extrusionOk="0">
                  <a:moveTo>
                    <a:pt x="11408" y="1"/>
                  </a:moveTo>
                  <a:lnTo>
                    <a:pt x="982" y="518"/>
                  </a:lnTo>
                  <a:cubicBezTo>
                    <a:pt x="788" y="2297"/>
                    <a:pt x="389" y="6610"/>
                    <a:pt x="270" y="8648"/>
                  </a:cubicBezTo>
                  <a:cubicBezTo>
                    <a:pt x="66" y="12044"/>
                    <a:pt x="76" y="15526"/>
                    <a:pt x="1" y="18922"/>
                  </a:cubicBezTo>
                  <a:cubicBezTo>
                    <a:pt x="1888" y="18944"/>
                    <a:pt x="3807" y="18954"/>
                    <a:pt x="5694" y="18976"/>
                  </a:cubicBezTo>
                  <a:cubicBezTo>
                    <a:pt x="5801" y="15763"/>
                    <a:pt x="5834" y="12033"/>
                    <a:pt x="5586" y="8831"/>
                  </a:cubicBezTo>
                  <a:cubicBezTo>
                    <a:pt x="5586" y="8831"/>
                    <a:pt x="5952" y="7149"/>
                    <a:pt x="6222" y="5995"/>
                  </a:cubicBezTo>
                  <a:cubicBezTo>
                    <a:pt x="6308" y="6588"/>
                    <a:pt x="6373" y="7127"/>
                    <a:pt x="6448" y="7742"/>
                  </a:cubicBezTo>
                  <a:cubicBezTo>
                    <a:pt x="6987" y="11591"/>
                    <a:pt x="7774" y="15364"/>
                    <a:pt x="8421" y="19202"/>
                  </a:cubicBezTo>
                  <a:cubicBezTo>
                    <a:pt x="10265" y="19062"/>
                    <a:pt x="12108" y="18901"/>
                    <a:pt x="13963" y="18760"/>
                  </a:cubicBezTo>
                  <a:cubicBezTo>
                    <a:pt x="13672" y="15720"/>
                    <a:pt x="13046" y="12238"/>
                    <a:pt x="11785" y="8658"/>
                  </a:cubicBezTo>
                  <a:cubicBezTo>
                    <a:pt x="11720" y="5014"/>
                    <a:pt x="11505" y="2836"/>
                    <a:pt x="1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0"/>
            <p:cNvSpPr/>
            <p:nvPr/>
          </p:nvSpPr>
          <p:spPr>
            <a:xfrm>
              <a:off x="7698024" y="3291449"/>
              <a:ext cx="29307" cy="180306"/>
            </a:xfrm>
            <a:custGeom>
              <a:avLst/>
              <a:gdLst/>
              <a:ahLst/>
              <a:cxnLst/>
              <a:rect l="l" t="t" r="r" b="b"/>
              <a:pathLst>
                <a:path w="433" h="2664" fill="none" extrusionOk="0">
                  <a:moveTo>
                    <a:pt x="1" y="1"/>
                  </a:moveTo>
                  <a:cubicBezTo>
                    <a:pt x="141" y="885"/>
                    <a:pt x="292" y="1780"/>
                    <a:pt x="432" y="2664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0"/>
            <p:cNvSpPr/>
            <p:nvPr/>
          </p:nvSpPr>
          <p:spPr>
            <a:xfrm>
              <a:off x="7874673" y="4245902"/>
              <a:ext cx="364132" cy="32894"/>
            </a:xfrm>
            <a:custGeom>
              <a:avLst/>
              <a:gdLst/>
              <a:ahLst/>
              <a:cxnLst/>
              <a:rect l="l" t="t" r="r" b="b"/>
              <a:pathLst>
                <a:path w="5380" h="486" fill="none" extrusionOk="0">
                  <a:moveTo>
                    <a:pt x="0" y="486"/>
                  </a:moveTo>
                  <a:lnTo>
                    <a:pt x="5380" y="1"/>
                  </a:ln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0"/>
            <p:cNvSpPr/>
            <p:nvPr/>
          </p:nvSpPr>
          <p:spPr>
            <a:xfrm>
              <a:off x="7314944" y="4256122"/>
              <a:ext cx="376585" cy="812"/>
            </a:xfrm>
            <a:custGeom>
              <a:avLst/>
              <a:gdLst/>
              <a:ahLst/>
              <a:cxnLst/>
              <a:rect l="l" t="t" r="r" b="b"/>
              <a:pathLst>
                <a:path w="5564" h="12" fill="none" extrusionOk="0">
                  <a:moveTo>
                    <a:pt x="1" y="1"/>
                  </a:moveTo>
                  <a:cubicBezTo>
                    <a:pt x="1855" y="1"/>
                    <a:pt x="3699" y="11"/>
                    <a:pt x="5564" y="1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0"/>
            <p:cNvSpPr/>
            <p:nvPr/>
          </p:nvSpPr>
          <p:spPr>
            <a:xfrm>
              <a:off x="7668853" y="3660723"/>
              <a:ext cx="18342" cy="18274"/>
            </a:xfrm>
            <a:custGeom>
              <a:avLst/>
              <a:gdLst/>
              <a:ahLst/>
              <a:cxnLst/>
              <a:rect l="l" t="t" r="r" b="b"/>
              <a:pathLst>
                <a:path w="271" h="270" fill="none" extrusionOk="0">
                  <a:moveTo>
                    <a:pt x="270" y="0"/>
                  </a:moveTo>
                  <a:lnTo>
                    <a:pt x="1" y="270"/>
                  </a:ln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0"/>
            <p:cNvSpPr/>
            <p:nvPr/>
          </p:nvSpPr>
          <p:spPr>
            <a:xfrm>
              <a:off x="8086991" y="3646848"/>
              <a:ext cx="21252" cy="24839"/>
            </a:xfrm>
            <a:custGeom>
              <a:avLst/>
              <a:gdLst/>
              <a:ahLst/>
              <a:cxnLst/>
              <a:rect l="l" t="t" r="r" b="b"/>
              <a:pathLst>
                <a:path w="314" h="367" fill="none" extrusionOk="0">
                  <a:moveTo>
                    <a:pt x="313" y="0"/>
                  </a:moveTo>
                  <a:cubicBezTo>
                    <a:pt x="205" y="119"/>
                    <a:pt x="108" y="248"/>
                    <a:pt x="0" y="367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0"/>
            <p:cNvSpPr/>
            <p:nvPr/>
          </p:nvSpPr>
          <p:spPr>
            <a:xfrm>
              <a:off x="7166112" y="794588"/>
              <a:ext cx="469243" cy="436078"/>
            </a:xfrm>
            <a:custGeom>
              <a:avLst/>
              <a:gdLst/>
              <a:ahLst/>
              <a:cxnLst/>
              <a:rect l="l" t="t" r="r" b="b"/>
              <a:pathLst>
                <a:path w="6933" h="6443" extrusionOk="0">
                  <a:moveTo>
                    <a:pt x="3466" y="0"/>
                  </a:moveTo>
                  <a:cubicBezTo>
                    <a:pt x="3297" y="0"/>
                    <a:pt x="3126" y="14"/>
                    <a:pt x="2954" y="41"/>
                  </a:cubicBezTo>
                  <a:cubicBezTo>
                    <a:pt x="1197" y="321"/>
                    <a:pt x="0" y="1982"/>
                    <a:pt x="281" y="3739"/>
                  </a:cubicBezTo>
                  <a:cubicBezTo>
                    <a:pt x="543" y="5315"/>
                    <a:pt x="1911" y="6443"/>
                    <a:pt x="3467" y="6443"/>
                  </a:cubicBezTo>
                  <a:cubicBezTo>
                    <a:pt x="3636" y="6443"/>
                    <a:pt x="3807" y="6430"/>
                    <a:pt x="3979" y="6402"/>
                  </a:cubicBezTo>
                  <a:cubicBezTo>
                    <a:pt x="5736" y="6122"/>
                    <a:pt x="6933" y="4461"/>
                    <a:pt x="6642" y="2715"/>
                  </a:cubicBezTo>
                  <a:cubicBezTo>
                    <a:pt x="6389" y="1130"/>
                    <a:pt x="5022" y="0"/>
                    <a:pt x="3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0"/>
            <p:cNvSpPr/>
            <p:nvPr/>
          </p:nvSpPr>
          <p:spPr>
            <a:xfrm>
              <a:off x="7241983" y="839664"/>
              <a:ext cx="166431" cy="113910"/>
            </a:xfrm>
            <a:custGeom>
              <a:avLst/>
              <a:gdLst/>
              <a:ahLst/>
              <a:cxnLst/>
              <a:rect l="l" t="t" r="r" b="b"/>
              <a:pathLst>
                <a:path w="2459" h="1683" fill="none" extrusionOk="0">
                  <a:moveTo>
                    <a:pt x="1" y="1682"/>
                  </a:moveTo>
                  <a:cubicBezTo>
                    <a:pt x="162" y="1165"/>
                    <a:pt x="497" y="723"/>
                    <a:pt x="939" y="432"/>
                  </a:cubicBezTo>
                  <a:cubicBezTo>
                    <a:pt x="1381" y="130"/>
                    <a:pt x="1941" y="0"/>
                    <a:pt x="2459" y="44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0"/>
            <p:cNvSpPr/>
            <p:nvPr/>
          </p:nvSpPr>
          <p:spPr>
            <a:xfrm>
              <a:off x="6859648" y="828564"/>
              <a:ext cx="404335" cy="368870"/>
            </a:xfrm>
            <a:custGeom>
              <a:avLst/>
              <a:gdLst/>
              <a:ahLst/>
              <a:cxnLst/>
              <a:rect l="l" t="t" r="r" b="b"/>
              <a:pathLst>
                <a:path w="5974" h="5450" extrusionOk="0">
                  <a:moveTo>
                    <a:pt x="2985" y="0"/>
                  </a:moveTo>
                  <a:cubicBezTo>
                    <a:pt x="2289" y="0"/>
                    <a:pt x="1590" y="267"/>
                    <a:pt x="1057" y="801"/>
                  </a:cubicBezTo>
                  <a:cubicBezTo>
                    <a:pt x="0" y="1868"/>
                    <a:pt x="0" y="3593"/>
                    <a:pt x="1057" y="4649"/>
                  </a:cubicBezTo>
                  <a:cubicBezTo>
                    <a:pt x="1590" y="5183"/>
                    <a:pt x="2289" y="5450"/>
                    <a:pt x="2985" y="5450"/>
                  </a:cubicBezTo>
                  <a:cubicBezTo>
                    <a:pt x="3682" y="5450"/>
                    <a:pt x="4377" y="5183"/>
                    <a:pt x="4906" y="4649"/>
                  </a:cubicBezTo>
                  <a:cubicBezTo>
                    <a:pt x="5973" y="3593"/>
                    <a:pt x="5973" y="1868"/>
                    <a:pt x="4906" y="801"/>
                  </a:cubicBezTo>
                  <a:cubicBezTo>
                    <a:pt x="4377" y="267"/>
                    <a:pt x="3682" y="0"/>
                    <a:pt x="2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0"/>
            <p:cNvSpPr/>
            <p:nvPr/>
          </p:nvSpPr>
          <p:spPr>
            <a:xfrm>
              <a:off x="6915079" y="880544"/>
              <a:ext cx="94959" cy="132116"/>
            </a:xfrm>
            <a:custGeom>
              <a:avLst/>
              <a:gdLst/>
              <a:ahLst/>
              <a:cxnLst/>
              <a:rect l="l" t="t" r="r" b="b"/>
              <a:pathLst>
                <a:path w="1403" h="1952" fill="none" extrusionOk="0">
                  <a:moveTo>
                    <a:pt x="1" y="1952"/>
                  </a:moveTo>
                  <a:cubicBezTo>
                    <a:pt x="33" y="1100"/>
                    <a:pt x="604" y="291"/>
                    <a:pt x="1402" y="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0"/>
            <p:cNvSpPr/>
            <p:nvPr/>
          </p:nvSpPr>
          <p:spPr>
            <a:xfrm>
              <a:off x="7199682" y="1567179"/>
              <a:ext cx="210222" cy="926776"/>
            </a:xfrm>
            <a:custGeom>
              <a:avLst/>
              <a:gdLst/>
              <a:ahLst/>
              <a:cxnLst/>
              <a:rect l="l" t="t" r="r" b="b"/>
              <a:pathLst>
                <a:path w="3106" h="13693" fill="none" extrusionOk="0">
                  <a:moveTo>
                    <a:pt x="54" y="0"/>
                  </a:moveTo>
                  <a:lnTo>
                    <a:pt x="0" y="13693"/>
                  </a:lnTo>
                  <a:lnTo>
                    <a:pt x="3105" y="2793"/>
                  </a:ln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0"/>
            <p:cNvSpPr/>
            <p:nvPr/>
          </p:nvSpPr>
          <p:spPr>
            <a:xfrm>
              <a:off x="8088480" y="1205215"/>
              <a:ext cx="267075" cy="329952"/>
            </a:xfrm>
            <a:custGeom>
              <a:avLst/>
              <a:gdLst/>
              <a:ahLst/>
              <a:cxnLst/>
              <a:rect l="l" t="t" r="r" b="b"/>
              <a:pathLst>
                <a:path w="3946" h="4875" extrusionOk="0">
                  <a:moveTo>
                    <a:pt x="1349" y="0"/>
                  </a:moveTo>
                  <a:cubicBezTo>
                    <a:pt x="1192" y="0"/>
                    <a:pt x="1023" y="115"/>
                    <a:pt x="1003" y="260"/>
                  </a:cubicBezTo>
                  <a:cubicBezTo>
                    <a:pt x="992" y="551"/>
                    <a:pt x="992" y="831"/>
                    <a:pt x="981" y="1133"/>
                  </a:cubicBezTo>
                  <a:cubicBezTo>
                    <a:pt x="938" y="1138"/>
                    <a:pt x="889" y="1138"/>
                    <a:pt x="842" y="1138"/>
                  </a:cubicBezTo>
                  <a:cubicBezTo>
                    <a:pt x="795" y="1138"/>
                    <a:pt x="749" y="1138"/>
                    <a:pt x="712" y="1144"/>
                  </a:cubicBezTo>
                  <a:cubicBezTo>
                    <a:pt x="453" y="1446"/>
                    <a:pt x="183" y="1747"/>
                    <a:pt x="0" y="2092"/>
                  </a:cubicBezTo>
                  <a:cubicBezTo>
                    <a:pt x="32" y="2804"/>
                    <a:pt x="399" y="3472"/>
                    <a:pt x="949" y="3936"/>
                  </a:cubicBezTo>
                  <a:cubicBezTo>
                    <a:pt x="949" y="4152"/>
                    <a:pt x="938" y="4357"/>
                    <a:pt x="938" y="4551"/>
                  </a:cubicBezTo>
                  <a:cubicBezTo>
                    <a:pt x="1908" y="4799"/>
                    <a:pt x="2868" y="4874"/>
                    <a:pt x="3849" y="4874"/>
                  </a:cubicBezTo>
                  <a:cubicBezTo>
                    <a:pt x="3881" y="4270"/>
                    <a:pt x="3946" y="3667"/>
                    <a:pt x="3946" y="3041"/>
                  </a:cubicBezTo>
                  <a:cubicBezTo>
                    <a:pt x="3946" y="2276"/>
                    <a:pt x="3827" y="1510"/>
                    <a:pt x="3644" y="766"/>
                  </a:cubicBezTo>
                  <a:cubicBezTo>
                    <a:pt x="3623" y="648"/>
                    <a:pt x="3515" y="540"/>
                    <a:pt x="3396" y="497"/>
                  </a:cubicBezTo>
                  <a:cubicBezTo>
                    <a:pt x="3362" y="485"/>
                    <a:pt x="3328" y="480"/>
                    <a:pt x="3295" y="480"/>
                  </a:cubicBezTo>
                  <a:cubicBezTo>
                    <a:pt x="3201" y="480"/>
                    <a:pt x="3112" y="522"/>
                    <a:pt x="3040" y="594"/>
                  </a:cubicBezTo>
                  <a:cubicBezTo>
                    <a:pt x="3073" y="432"/>
                    <a:pt x="2943" y="270"/>
                    <a:pt x="2803" y="227"/>
                  </a:cubicBezTo>
                  <a:cubicBezTo>
                    <a:pt x="2777" y="220"/>
                    <a:pt x="2749" y="216"/>
                    <a:pt x="2721" y="216"/>
                  </a:cubicBezTo>
                  <a:cubicBezTo>
                    <a:pt x="2589" y="216"/>
                    <a:pt x="2447" y="297"/>
                    <a:pt x="2394" y="421"/>
                  </a:cubicBezTo>
                  <a:cubicBezTo>
                    <a:pt x="2383" y="270"/>
                    <a:pt x="2243" y="119"/>
                    <a:pt x="2102" y="98"/>
                  </a:cubicBezTo>
                  <a:cubicBezTo>
                    <a:pt x="2081" y="93"/>
                    <a:pt x="2059" y="91"/>
                    <a:pt x="2037" y="91"/>
                  </a:cubicBezTo>
                  <a:cubicBezTo>
                    <a:pt x="1904" y="91"/>
                    <a:pt x="1767" y="172"/>
                    <a:pt x="1693" y="292"/>
                  </a:cubicBezTo>
                  <a:cubicBezTo>
                    <a:pt x="1671" y="152"/>
                    <a:pt x="1531" y="12"/>
                    <a:pt x="1369" y="1"/>
                  </a:cubicBezTo>
                  <a:cubicBezTo>
                    <a:pt x="1362" y="0"/>
                    <a:pt x="1356" y="0"/>
                    <a:pt x="1349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0"/>
            <p:cNvSpPr/>
            <p:nvPr/>
          </p:nvSpPr>
          <p:spPr>
            <a:xfrm>
              <a:off x="8154132" y="1279666"/>
              <a:ext cx="97124" cy="130695"/>
            </a:xfrm>
            <a:custGeom>
              <a:avLst/>
              <a:gdLst/>
              <a:ahLst/>
              <a:cxnLst/>
              <a:rect l="l" t="t" r="r" b="b"/>
              <a:pathLst>
                <a:path w="1435" h="1931" fill="none" extrusionOk="0">
                  <a:moveTo>
                    <a:pt x="0" y="1"/>
                  </a:moveTo>
                  <a:cubicBezTo>
                    <a:pt x="356" y="33"/>
                    <a:pt x="723" y="76"/>
                    <a:pt x="1078" y="98"/>
                  </a:cubicBezTo>
                  <a:cubicBezTo>
                    <a:pt x="1111" y="162"/>
                    <a:pt x="1089" y="292"/>
                    <a:pt x="1035" y="346"/>
                  </a:cubicBezTo>
                  <a:cubicBezTo>
                    <a:pt x="981" y="399"/>
                    <a:pt x="895" y="421"/>
                    <a:pt x="831" y="464"/>
                  </a:cubicBezTo>
                  <a:cubicBezTo>
                    <a:pt x="615" y="540"/>
                    <a:pt x="410" y="626"/>
                    <a:pt x="194" y="701"/>
                  </a:cubicBezTo>
                  <a:cubicBezTo>
                    <a:pt x="162" y="809"/>
                    <a:pt x="87" y="906"/>
                    <a:pt x="54" y="1014"/>
                  </a:cubicBezTo>
                  <a:cubicBezTo>
                    <a:pt x="345" y="939"/>
                    <a:pt x="669" y="1025"/>
                    <a:pt x="938" y="1187"/>
                  </a:cubicBezTo>
                  <a:cubicBezTo>
                    <a:pt x="1197" y="1348"/>
                    <a:pt x="1380" y="1639"/>
                    <a:pt x="1434" y="1930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0"/>
            <p:cNvSpPr/>
            <p:nvPr/>
          </p:nvSpPr>
          <p:spPr>
            <a:xfrm>
              <a:off x="8199343" y="1221324"/>
              <a:ext cx="4467" cy="62065"/>
            </a:xfrm>
            <a:custGeom>
              <a:avLst/>
              <a:gdLst/>
              <a:ahLst/>
              <a:cxnLst/>
              <a:rect l="l" t="t" r="r" b="b"/>
              <a:pathLst>
                <a:path w="66" h="917" fill="none" extrusionOk="0">
                  <a:moveTo>
                    <a:pt x="65" y="0"/>
                  </a:moveTo>
                  <a:cubicBezTo>
                    <a:pt x="44" y="313"/>
                    <a:pt x="12" y="615"/>
                    <a:pt x="1" y="916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0"/>
            <p:cNvSpPr/>
            <p:nvPr/>
          </p:nvSpPr>
          <p:spPr>
            <a:xfrm>
              <a:off x="8217617" y="1228566"/>
              <a:ext cx="33638" cy="83249"/>
            </a:xfrm>
            <a:custGeom>
              <a:avLst/>
              <a:gdLst/>
              <a:ahLst/>
              <a:cxnLst/>
              <a:rect l="l" t="t" r="r" b="b"/>
              <a:pathLst>
                <a:path w="497" h="1230" fill="none" extrusionOk="0">
                  <a:moveTo>
                    <a:pt x="496" y="1"/>
                  </a:moveTo>
                  <a:cubicBezTo>
                    <a:pt x="442" y="324"/>
                    <a:pt x="388" y="669"/>
                    <a:pt x="335" y="993"/>
                  </a:cubicBezTo>
                  <a:cubicBezTo>
                    <a:pt x="313" y="1122"/>
                    <a:pt x="140" y="1230"/>
                    <a:pt x="0" y="1208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0"/>
            <p:cNvSpPr/>
            <p:nvPr/>
          </p:nvSpPr>
          <p:spPr>
            <a:xfrm>
              <a:off x="8238057" y="1242440"/>
              <a:ext cx="56989" cy="81084"/>
            </a:xfrm>
            <a:custGeom>
              <a:avLst/>
              <a:gdLst/>
              <a:ahLst/>
              <a:cxnLst/>
              <a:rect l="l" t="t" r="r" b="b"/>
              <a:pathLst>
                <a:path w="842" h="1198" fill="none" extrusionOk="0">
                  <a:moveTo>
                    <a:pt x="841" y="1"/>
                  </a:moveTo>
                  <a:cubicBezTo>
                    <a:pt x="755" y="324"/>
                    <a:pt x="669" y="648"/>
                    <a:pt x="572" y="971"/>
                  </a:cubicBezTo>
                  <a:cubicBezTo>
                    <a:pt x="550" y="1090"/>
                    <a:pt x="345" y="1197"/>
                    <a:pt x="227" y="1176"/>
                  </a:cubicBezTo>
                  <a:cubicBezTo>
                    <a:pt x="108" y="1165"/>
                    <a:pt x="0" y="1036"/>
                    <a:pt x="0" y="917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0"/>
            <p:cNvSpPr/>
            <p:nvPr/>
          </p:nvSpPr>
          <p:spPr>
            <a:xfrm>
              <a:off x="8276704" y="1270190"/>
              <a:ext cx="52589" cy="54823"/>
            </a:xfrm>
            <a:custGeom>
              <a:avLst/>
              <a:gdLst/>
              <a:ahLst/>
              <a:cxnLst/>
              <a:rect l="l" t="t" r="r" b="b"/>
              <a:pathLst>
                <a:path w="777" h="810" fill="none" extrusionOk="0">
                  <a:moveTo>
                    <a:pt x="22" y="539"/>
                  </a:moveTo>
                  <a:cubicBezTo>
                    <a:pt x="1" y="604"/>
                    <a:pt x="33" y="680"/>
                    <a:pt x="87" y="734"/>
                  </a:cubicBezTo>
                  <a:cubicBezTo>
                    <a:pt x="141" y="787"/>
                    <a:pt x="205" y="809"/>
                    <a:pt x="292" y="787"/>
                  </a:cubicBezTo>
                  <a:cubicBezTo>
                    <a:pt x="356" y="777"/>
                    <a:pt x="421" y="734"/>
                    <a:pt x="464" y="669"/>
                  </a:cubicBezTo>
                  <a:cubicBezTo>
                    <a:pt x="507" y="615"/>
                    <a:pt x="529" y="550"/>
                    <a:pt x="561" y="486"/>
                  </a:cubicBezTo>
                  <a:cubicBezTo>
                    <a:pt x="626" y="324"/>
                    <a:pt x="691" y="162"/>
                    <a:pt x="777" y="0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0"/>
            <p:cNvSpPr/>
            <p:nvPr/>
          </p:nvSpPr>
          <p:spPr>
            <a:xfrm>
              <a:off x="6992440" y="1483998"/>
              <a:ext cx="1378489" cy="1778358"/>
            </a:xfrm>
            <a:custGeom>
              <a:avLst/>
              <a:gdLst/>
              <a:ahLst/>
              <a:cxnLst/>
              <a:rect l="l" t="t" r="r" b="b"/>
              <a:pathLst>
                <a:path w="20367" h="26275" extrusionOk="0">
                  <a:moveTo>
                    <a:pt x="16873" y="0"/>
                  </a:moveTo>
                  <a:cubicBezTo>
                    <a:pt x="16733" y="2070"/>
                    <a:pt x="16464" y="6006"/>
                    <a:pt x="16464" y="6006"/>
                  </a:cubicBezTo>
                  <a:cubicBezTo>
                    <a:pt x="15730" y="7041"/>
                    <a:pt x="15040" y="8173"/>
                    <a:pt x="14016" y="8927"/>
                  </a:cubicBezTo>
                  <a:cubicBezTo>
                    <a:pt x="13078" y="9617"/>
                    <a:pt x="11946" y="10016"/>
                    <a:pt x="10771" y="10081"/>
                  </a:cubicBezTo>
                  <a:cubicBezTo>
                    <a:pt x="10482" y="10338"/>
                    <a:pt x="10091" y="10493"/>
                    <a:pt x="9710" y="10493"/>
                  </a:cubicBezTo>
                  <a:cubicBezTo>
                    <a:pt x="9579" y="10493"/>
                    <a:pt x="9450" y="10475"/>
                    <a:pt x="9326" y="10437"/>
                  </a:cubicBezTo>
                  <a:cubicBezTo>
                    <a:pt x="8388" y="10922"/>
                    <a:pt x="7429" y="11364"/>
                    <a:pt x="6491" y="11838"/>
                  </a:cubicBezTo>
                  <a:cubicBezTo>
                    <a:pt x="4960" y="12604"/>
                    <a:pt x="3742" y="13930"/>
                    <a:pt x="2663" y="15245"/>
                  </a:cubicBezTo>
                  <a:cubicBezTo>
                    <a:pt x="1941" y="16140"/>
                    <a:pt x="1219" y="16981"/>
                    <a:pt x="734" y="18005"/>
                  </a:cubicBezTo>
                  <a:cubicBezTo>
                    <a:pt x="324" y="18857"/>
                    <a:pt x="0" y="19935"/>
                    <a:pt x="421" y="20787"/>
                  </a:cubicBezTo>
                  <a:cubicBezTo>
                    <a:pt x="809" y="21572"/>
                    <a:pt x="1664" y="22092"/>
                    <a:pt x="2530" y="22092"/>
                  </a:cubicBezTo>
                  <a:cubicBezTo>
                    <a:pt x="2603" y="22092"/>
                    <a:pt x="2677" y="22088"/>
                    <a:pt x="2750" y="22080"/>
                  </a:cubicBezTo>
                  <a:cubicBezTo>
                    <a:pt x="3375" y="22016"/>
                    <a:pt x="3957" y="21692"/>
                    <a:pt x="4442" y="21283"/>
                  </a:cubicBezTo>
                  <a:cubicBezTo>
                    <a:pt x="4906" y="20862"/>
                    <a:pt x="5305" y="20366"/>
                    <a:pt x="5682" y="19870"/>
                  </a:cubicBezTo>
                  <a:lnTo>
                    <a:pt x="5682" y="19870"/>
                  </a:lnTo>
                  <a:lnTo>
                    <a:pt x="4895" y="26231"/>
                  </a:lnTo>
                  <a:cubicBezTo>
                    <a:pt x="8130" y="26231"/>
                    <a:pt x="11321" y="26253"/>
                    <a:pt x="14544" y="26274"/>
                  </a:cubicBezTo>
                  <a:lnTo>
                    <a:pt x="14954" y="24291"/>
                  </a:lnTo>
                  <a:cubicBezTo>
                    <a:pt x="15137" y="24938"/>
                    <a:pt x="15310" y="25606"/>
                    <a:pt x="15493" y="26274"/>
                  </a:cubicBezTo>
                  <a:lnTo>
                    <a:pt x="16485" y="26274"/>
                  </a:lnTo>
                  <a:cubicBezTo>
                    <a:pt x="16259" y="22458"/>
                    <a:pt x="16086" y="18674"/>
                    <a:pt x="15849" y="14857"/>
                  </a:cubicBezTo>
                  <a:cubicBezTo>
                    <a:pt x="16960" y="13520"/>
                    <a:pt x="18048" y="12151"/>
                    <a:pt x="18889" y="10620"/>
                  </a:cubicBezTo>
                  <a:cubicBezTo>
                    <a:pt x="19720" y="9100"/>
                    <a:pt x="20291" y="7386"/>
                    <a:pt x="20323" y="5650"/>
                  </a:cubicBezTo>
                  <a:cubicBezTo>
                    <a:pt x="20366" y="3828"/>
                    <a:pt x="20345" y="1963"/>
                    <a:pt x="20215" y="97"/>
                  </a:cubicBezTo>
                  <a:cubicBezTo>
                    <a:pt x="19116" y="76"/>
                    <a:pt x="17995" y="33"/>
                    <a:pt x="168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0"/>
            <p:cNvSpPr/>
            <p:nvPr/>
          </p:nvSpPr>
          <p:spPr>
            <a:xfrm>
              <a:off x="7570376" y="2162579"/>
              <a:ext cx="214554" cy="119054"/>
            </a:xfrm>
            <a:custGeom>
              <a:avLst/>
              <a:gdLst/>
              <a:ahLst/>
              <a:cxnLst/>
              <a:rect l="l" t="t" r="r" b="b"/>
              <a:pathLst>
                <a:path w="3170" h="1759" fill="none" extrusionOk="0">
                  <a:moveTo>
                    <a:pt x="0" y="907"/>
                  </a:moveTo>
                  <a:cubicBezTo>
                    <a:pt x="432" y="1467"/>
                    <a:pt x="1208" y="1758"/>
                    <a:pt x="1898" y="1553"/>
                  </a:cubicBezTo>
                  <a:cubicBezTo>
                    <a:pt x="2577" y="1370"/>
                    <a:pt x="3116" y="723"/>
                    <a:pt x="3170" y="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0"/>
            <p:cNvSpPr/>
            <p:nvPr/>
          </p:nvSpPr>
          <p:spPr>
            <a:xfrm>
              <a:off x="7373354" y="2526032"/>
              <a:ext cx="41625" cy="310189"/>
            </a:xfrm>
            <a:custGeom>
              <a:avLst/>
              <a:gdLst/>
              <a:ahLst/>
              <a:cxnLst/>
              <a:rect l="l" t="t" r="r" b="b"/>
              <a:pathLst>
                <a:path w="615" h="4583" fill="none" extrusionOk="0">
                  <a:moveTo>
                    <a:pt x="324" y="0"/>
                  </a:moveTo>
                  <a:cubicBezTo>
                    <a:pt x="410" y="183"/>
                    <a:pt x="518" y="442"/>
                    <a:pt x="615" y="636"/>
                  </a:cubicBezTo>
                  <a:cubicBezTo>
                    <a:pt x="410" y="1951"/>
                    <a:pt x="194" y="3278"/>
                    <a:pt x="0" y="4582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0"/>
            <p:cNvSpPr/>
            <p:nvPr/>
          </p:nvSpPr>
          <p:spPr>
            <a:xfrm>
              <a:off x="8061475" y="2437707"/>
              <a:ext cx="3655" cy="56989"/>
            </a:xfrm>
            <a:custGeom>
              <a:avLst/>
              <a:gdLst/>
              <a:ahLst/>
              <a:cxnLst/>
              <a:rect l="l" t="t" r="r" b="b"/>
              <a:pathLst>
                <a:path w="54" h="842" fill="none" extrusionOk="0">
                  <a:moveTo>
                    <a:pt x="0" y="1"/>
                  </a:moveTo>
                  <a:cubicBezTo>
                    <a:pt x="22" y="281"/>
                    <a:pt x="43" y="561"/>
                    <a:pt x="54" y="84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0"/>
            <p:cNvSpPr/>
            <p:nvPr/>
          </p:nvSpPr>
          <p:spPr>
            <a:xfrm>
              <a:off x="7341205" y="3180518"/>
              <a:ext cx="642984" cy="9611"/>
            </a:xfrm>
            <a:custGeom>
              <a:avLst/>
              <a:gdLst/>
              <a:ahLst/>
              <a:cxnLst/>
              <a:rect l="l" t="t" r="r" b="b"/>
              <a:pathLst>
                <a:path w="9500" h="142" fill="none" extrusionOk="0">
                  <a:moveTo>
                    <a:pt x="1" y="1"/>
                  </a:moveTo>
                  <a:cubicBezTo>
                    <a:pt x="3171" y="44"/>
                    <a:pt x="6330" y="87"/>
                    <a:pt x="9499" y="14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0"/>
            <p:cNvSpPr/>
            <p:nvPr/>
          </p:nvSpPr>
          <p:spPr>
            <a:xfrm>
              <a:off x="8027161" y="3187083"/>
              <a:ext cx="76684" cy="68"/>
            </a:xfrm>
            <a:custGeom>
              <a:avLst/>
              <a:gdLst/>
              <a:ahLst/>
              <a:cxnLst/>
              <a:rect l="l" t="t" r="r" b="b"/>
              <a:pathLst>
                <a:path w="1133" h="1" fill="none" extrusionOk="0">
                  <a:moveTo>
                    <a:pt x="0" y="1"/>
                  </a:moveTo>
                  <a:lnTo>
                    <a:pt x="1132" y="1"/>
                  </a:ln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0"/>
            <p:cNvSpPr/>
            <p:nvPr/>
          </p:nvSpPr>
          <p:spPr>
            <a:xfrm>
              <a:off x="7272643" y="2639129"/>
              <a:ext cx="59155" cy="130695"/>
            </a:xfrm>
            <a:custGeom>
              <a:avLst/>
              <a:gdLst/>
              <a:ahLst/>
              <a:cxnLst/>
              <a:rect l="l" t="t" r="r" b="b"/>
              <a:pathLst>
                <a:path w="874" h="1931" fill="none" extrusionOk="0">
                  <a:moveTo>
                    <a:pt x="0" y="0"/>
                  </a:moveTo>
                  <a:cubicBezTo>
                    <a:pt x="550" y="475"/>
                    <a:pt x="874" y="1197"/>
                    <a:pt x="841" y="1930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0"/>
            <p:cNvSpPr/>
            <p:nvPr/>
          </p:nvSpPr>
          <p:spPr>
            <a:xfrm>
              <a:off x="7059580" y="2672699"/>
              <a:ext cx="252523" cy="89815"/>
            </a:xfrm>
            <a:custGeom>
              <a:avLst/>
              <a:gdLst/>
              <a:ahLst/>
              <a:cxnLst/>
              <a:rect l="l" t="t" r="r" b="b"/>
              <a:pathLst>
                <a:path w="3731" h="1327" fill="none" extrusionOk="0">
                  <a:moveTo>
                    <a:pt x="0" y="0"/>
                  </a:moveTo>
                  <a:cubicBezTo>
                    <a:pt x="302" y="701"/>
                    <a:pt x="1014" y="1218"/>
                    <a:pt x="1779" y="1272"/>
                  </a:cubicBezTo>
                  <a:cubicBezTo>
                    <a:pt x="2545" y="1326"/>
                    <a:pt x="3321" y="927"/>
                    <a:pt x="3731" y="280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0"/>
            <p:cNvSpPr/>
            <p:nvPr/>
          </p:nvSpPr>
          <p:spPr>
            <a:xfrm>
              <a:off x="8135858" y="1527788"/>
              <a:ext cx="224097" cy="2978"/>
            </a:xfrm>
            <a:custGeom>
              <a:avLst/>
              <a:gdLst/>
              <a:ahLst/>
              <a:cxnLst/>
              <a:rect l="l" t="t" r="r" b="b"/>
              <a:pathLst>
                <a:path w="3311" h="44" fill="none" extrusionOk="0">
                  <a:moveTo>
                    <a:pt x="1" y="43"/>
                  </a:moveTo>
                  <a:lnTo>
                    <a:pt x="3311" y="0"/>
                  </a:ln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0"/>
            <p:cNvSpPr/>
            <p:nvPr/>
          </p:nvSpPr>
          <p:spPr>
            <a:xfrm>
              <a:off x="7556501" y="2443527"/>
              <a:ext cx="305045" cy="89815"/>
            </a:xfrm>
            <a:custGeom>
              <a:avLst/>
              <a:gdLst/>
              <a:ahLst/>
              <a:cxnLst/>
              <a:rect l="l" t="t" r="r" b="b"/>
              <a:pathLst>
                <a:path w="4507" h="1327" extrusionOk="0">
                  <a:moveTo>
                    <a:pt x="4464" y="1"/>
                  </a:moveTo>
                  <a:lnTo>
                    <a:pt x="0" y="195"/>
                  </a:lnTo>
                  <a:lnTo>
                    <a:pt x="54" y="1327"/>
                  </a:lnTo>
                  <a:lnTo>
                    <a:pt x="4507" y="1133"/>
                  </a:lnTo>
                  <a:lnTo>
                    <a:pt x="44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0"/>
            <p:cNvSpPr/>
            <p:nvPr/>
          </p:nvSpPr>
          <p:spPr>
            <a:xfrm>
              <a:off x="7563066" y="2596083"/>
              <a:ext cx="305113" cy="89815"/>
            </a:xfrm>
            <a:custGeom>
              <a:avLst/>
              <a:gdLst/>
              <a:ahLst/>
              <a:cxnLst/>
              <a:rect l="l" t="t" r="r" b="b"/>
              <a:pathLst>
                <a:path w="4508" h="1327" extrusionOk="0">
                  <a:moveTo>
                    <a:pt x="4453" y="0"/>
                  </a:moveTo>
                  <a:lnTo>
                    <a:pt x="0" y="194"/>
                  </a:lnTo>
                  <a:lnTo>
                    <a:pt x="54" y="1326"/>
                  </a:lnTo>
                  <a:lnTo>
                    <a:pt x="4507" y="1121"/>
                  </a:lnTo>
                  <a:lnTo>
                    <a:pt x="44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0"/>
            <p:cNvSpPr/>
            <p:nvPr/>
          </p:nvSpPr>
          <p:spPr>
            <a:xfrm>
              <a:off x="7335384" y="1072761"/>
              <a:ext cx="421865" cy="381526"/>
            </a:xfrm>
            <a:custGeom>
              <a:avLst/>
              <a:gdLst/>
              <a:ahLst/>
              <a:cxnLst/>
              <a:rect l="l" t="t" r="r" b="b"/>
              <a:pathLst>
                <a:path w="6233" h="5637" extrusionOk="0">
                  <a:moveTo>
                    <a:pt x="3117" y="0"/>
                  </a:moveTo>
                  <a:cubicBezTo>
                    <a:pt x="2371" y="0"/>
                    <a:pt x="1626" y="294"/>
                    <a:pt x="1068" y="880"/>
                  </a:cubicBezTo>
                  <a:cubicBezTo>
                    <a:pt x="1" y="2012"/>
                    <a:pt x="55" y="3791"/>
                    <a:pt x="1176" y="4869"/>
                  </a:cubicBezTo>
                  <a:cubicBezTo>
                    <a:pt x="1721" y="5383"/>
                    <a:pt x="2416" y="5637"/>
                    <a:pt x="3111" y="5637"/>
                  </a:cubicBezTo>
                  <a:cubicBezTo>
                    <a:pt x="3859" y="5637"/>
                    <a:pt x="4606" y="5342"/>
                    <a:pt x="5165" y="4761"/>
                  </a:cubicBezTo>
                  <a:cubicBezTo>
                    <a:pt x="6232" y="3629"/>
                    <a:pt x="6178" y="1850"/>
                    <a:pt x="5057" y="772"/>
                  </a:cubicBezTo>
                  <a:cubicBezTo>
                    <a:pt x="4511" y="257"/>
                    <a:pt x="3813" y="0"/>
                    <a:pt x="31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0"/>
            <p:cNvSpPr/>
            <p:nvPr/>
          </p:nvSpPr>
          <p:spPr>
            <a:xfrm>
              <a:off x="7432440" y="1095029"/>
              <a:ext cx="152556" cy="64298"/>
            </a:xfrm>
            <a:custGeom>
              <a:avLst/>
              <a:gdLst/>
              <a:ahLst/>
              <a:cxnLst/>
              <a:rect l="l" t="t" r="r" b="b"/>
              <a:pathLst>
                <a:path w="2254" h="950" fill="none" extrusionOk="0">
                  <a:moveTo>
                    <a:pt x="1" y="950"/>
                  </a:moveTo>
                  <a:cubicBezTo>
                    <a:pt x="529" y="292"/>
                    <a:pt x="1445" y="1"/>
                    <a:pt x="2254" y="217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0"/>
            <p:cNvSpPr/>
            <p:nvPr/>
          </p:nvSpPr>
          <p:spPr>
            <a:xfrm>
              <a:off x="7586416" y="1308837"/>
              <a:ext cx="106600" cy="105179"/>
            </a:xfrm>
            <a:custGeom>
              <a:avLst/>
              <a:gdLst/>
              <a:ahLst/>
              <a:cxnLst/>
              <a:rect l="l" t="t" r="r" b="b"/>
              <a:pathLst>
                <a:path w="1575" h="1554" fill="none" extrusionOk="0">
                  <a:moveTo>
                    <a:pt x="0" y="1553"/>
                  </a:moveTo>
                  <a:cubicBezTo>
                    <a:pt x="755" y="1392"/>
                    <a:pt x="1402" y="756"/>
                    <a:pt x="1575" y="1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0"/>
            <p:cNvSpPr/>
            <p:nvPr/>
          </p:nvSpPr>
          <p:spPr>
            <a:xfrm>
              <a:off x="7177753" y="1520479"/>
              <a:ext cx="49679" cy="93470"/>
            </a:xfrm>
            <a:custGeom>
              <a:avLst/>
              <a:gdLst/>
              <a:ahLst/>
              <a:cxnLst/>
              <a:rect l="l" t="t" r="r" b="b"/>
              <a:pathLst>
                <a:path w="734" h="1381" extrusionOk="0">
                  <a:moveTo>
                    <a:pt x="357" y="0"/>
                  </a:moveTo>
                  <a:lnTo>
                    <a:pt x="1" y="1380"/>
                  </a:lnTo>
                  <a:lnTo>
                    <a:pt x="1" y="1380"/>
                  </a:lnTo>
                  <a:lnTo>
                    <a:pt x="734" y="1316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29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0"/>
            <p:cNvSpPr/>
            <p:nvPr/>
          </p:nvSpPr>
          <p:spPr>
            <a:xfrm>
              <a:off x="6922389" y="1069716"/>
              <a:ext cx="557568" cy="496248"/>
            </a:xfrm>
            <a:custGeom>
              <a:avLst/>
              <a:gdLst/>
              <a:ahLst/>
              <a:cxnLst/>
              <a:rect l="l" t="t" r="r" b="b"/>
              <a:pathLst>
                <a:path w="8238" h="7332" extrusionOk="0">
                  <a:moveTo>
                    <a:pt x="4112" y="0"/>
                  </a:moveTo>
                  <a:cubicBezTo>
                    <a:pt x="3298" y="0"/>
                    <a:pt x="2479" y="271"/>
                    <a:pt x="1801" y="828"/>
                  </a:cubicBezTo>
                  <a:cubicBezTo>
                    <a:pt x="227" y="2111"/>
                    <a:pt x="0" y="4418"/>
                    <a:pt x="1283" y="5981"/>
                  </a:cubicBezTo>
                  <a:cubicBezTo>
                    <a:pt x="2003" y="6872"/>
                    <a:pt x="3059" y="7331"/>
                    <a:pt x="4122" y="7331"/>
                  </a:cubicBezTo>
                  <a:cubicBezTo>
                    <a:pt x="4938" y="7331"/>
                    <a:pt x="5758" y="7062"/>
                    <a:pt x="6437" y="6509"/>
                  </a:cubicBezTo>
                  <a:cubicBezTo>
                    <a:pt x="8000" y="5226"/>
                    <a:pt x="8237" y="2919"/>
                    <a:pt x="6954" y="1345"/>
                  </a:cubicBezTo>
                  <a:cubicBezTo>
                    <a:pt x="6228" y="460"/>
                    <a:pt x="5174" y="0"/>
                    <a:pt x="4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0"/>
            <p:cNvSpPr/>
            <p:nvPr/>
          </p:nvSpPr>
          <p:spPr>
            <a:xfrm>
              <a:off x="7187973" y="1562780"/>
              <a:ext cx="32217" cy="3723"/>
            </a:xfrm>
            <a:custGeom>
              <a:avLst/>
              <a:gdLst/>
              <a:ahLst/>
              <a:cxnLst/>
              <a:rect l="l" t="t" r="r" b="b"/>
              <a:pathLst>
                <a:path w="476" h="55" fill="none" extrusionOk="0">
                  <a:moveTo>
                    <a:pt x="1" y="55"/>
                  </a:moveTo>
                  <a:cubicBezTo>
                    <a:pt x="163" y="44"/>
                    <a:pt x="313" y="12"/>
                    <a:pt x="475" y="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0"/>
            <p:cNvSpPr/>
            <p:nvPr/>
          </p:nvSpPr>
          <p:spPr>
            <a:xfrm>
              <a:off x="7010646" y="1121357"/>
              <a:ext cx="158445" cy="158377"/>
            </a:xfrm>
            <a:custGeom>
              <a:avLst/>
              <a:gdLst/>
              <a:ahLst/>
              <a:cxnLst/>
              <a:rect l="l" t="t" r="r" b="b"/>
              <a:pathLst>
                <a:path w="2341" h="2340" fill="none" extrusionOk="0">
                  <a:moveTo>
                    <a:pt x="1" y="2340"/>
                  </a:moveTo>
                  <a:cubicBezTo>
                    <a:pt x="98" y="1768"/>
                    <a:pt x="378" y="1208"/>
                    <a:pt x="788" y="798"/>
                  </a:cubicBezTo>
                  <a:cubicBezTo>
                    <a:pt x="1198" y="377"/>
                    <a:pt x="1758" y="97"/>
                    <a:pt x="2340" y="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0"/>
            <p:cNvSpPr/>
            <p:nvPr/>
          </p:nvSpPr>
          <p:spPr>
            <a:xfrm>
              <a:off x="7235418" y="1336654"/>
              <a:ext cx="464911" cy="412931"/>
            </a:xfrm>
            <a:custGeom>
              <a:avLst/>
              <a:gdLst/>
              <a:ahLst/>
              <a:cxnLst/>
              <a:rect l="l" t="t" r="r" b="b"/>
              <a:pathLst>
                <a:path w="6869" h="6101" extrusionOk="0">
                  <a:moveTo>
                    <a:pt x="3434" y="1"/>
                  </a:moveTo>
                  <a:cubicBezTo>
                    <a:pt x="2191" y="1"/>
                    <a:pt x="1020" y="773"/>
                    <a:pt x="572" y="2016"/>
                  </a:cubicBezTo>
                  <a:cubicBezTo>
                    <a:pt x="1" y="3600"/>
                    <a:pt x="820" y="5347"/>
                    <a:pt x="2394" y="5918"/>
                  </a:cubicBezTo>
                  <a:cubicBezTo>
                    <a:pt x="2736" y="6042"/>
                    <a:pt x="3086" y="6100"/>
                    <a:pt x="3430" y="6100"/>
                  </a:cubicBezTo>
                  <a:cubicBezTo>
                    <a:pt x="4678" y="6100"/>
                    <a:pt x="5849" y="5328"/>
                    <a:pt x="6297" y="4086"/>
                  </a:cubicBezTo>
                  <a:cubicBezTo>
                    <a:pt x="6868" y="2501"/>
                    <a:pt x="6049" y="754"/>
                    <a:pt x="4464" y="183"/>
                  </a:cubicBezTo>
                  <a:cubicBezTo>
                    <a:pt x="4124" y="59"/>
                    <a:pt x="3776" y="1"/>
                    <a:pt x="34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0"/>
            <p:cNvSpPr/>
            <p:nvPr/>
          </p:nvSpPr>
          <p:spPr>
            <a:xfrm>
              <a:off x="7382085" y="1717501"/>
              <a:ext cx="48258" cy="77429"/>
            </a:xfrm>
            <a:custGeom>
              <a:avLst/>
              <a:gdLst/>
              <a:ahLst/>
              <a:cxnLst/>
              <a:rect l="l" t="t" r="r" b="b"/>
              <a:pathLst>
                <a:path w="713" h="1144" extrusionOk="0">
                  <a:moveTo>
                    <a:pt x="583" y="0"/>
                  </a:moveTo>
                  <a:lnTo>
                    <a:pt x="1" y="1046"/>
                  </a:lnTo>
                  <a:lnTo>
                    <a:pt x="712" y="1143"/>
                  </a:lnTo>
                  <a:lnTo>
                    <a:pt x="712" y="1143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0"/>
            <p:cNvSpPr/>
            <p:nvPr/>
          </p:nvSpPr>
          <p:spPr>
            <a:xfrm>
              <a:off x="7406179" y="1741596"/>
              <a:ext cx="21929" cy="8054"/>
            </a:xfrm>
            <a:custGeom>
              <a:avLst/>
              <a:gdLst/>
              <a:ahLst/>
              <a:cxnLst/>
              <a:rect l="l" t="t" r="r" b="b"/>
              <a:pathLst>
                <a:path w="324" h="119" fill="none" extrusionOk="0">
                  <a:moveTo>
                    <a:pt x="0" y="0"/>
                  </a:moveTo>
                  <a:lnTo>
                    <a:pt x="324" y="119"/>
                  </a:ln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0"/>
            <p:cNvSpPr/>
            <p:nvPr/>
          </p:nvSpPr>
          <p:spPr>
            <a:xfrm>
              <a:off x="7433184" y="1637230"/>
              <a:ext cx="184706" cy="88326"/>
            </a:xfrm>
            <a:custGeom>
              <a:avLst/>
              <a:gdLst/>
              <a:ahLst/>
              <a:cxnLst/>
              <a:rect l="l" t="t" r="r" b="b"/>
              <a:pathLst>
                <a:path w="2729" h="1305" fill="none" extrusionOk="0">
                  <a:moveTo>
                    <a:pt x="0" y="1186"/>
                  </a:moveTo>
                  <a:cubicBezTo>
                    <a:pt x="518" y="1305"/>
                    <a:pt x="1068" y="1251"/>
                    <a:pt x="1553" y="1035"/>
                  </a:cubicBezTo>
                  <a:cubicBezTo>
                    <a:pt x="2038" y="820"/>
                    <a:pt x="2459" y="464"/>
                    <a:pt x="2728" y="0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0"/>
            <p:cNvSpPr/>
            <p:nvPr/>
          </p:nvSpPr>
          <p:spPr>
            <a:xfrm>
              <a:off x="7316433" y="1373067"/>
              <a:ext cx="181051" cy="100035"/>
            </a:xfrm>
            <a:custGeom>
              <a:avLst/>
              <a:gdLst/>
              <a:ahLst/>
              <a:cxnLst/>
              <a:rect l="l" t="t" r="r" b="b"/>
              <a:pathLst>
                <a:path w="2675" h="1478" fill="none" extrusionOk="0">
                  <a:moveTo>
                    <a:pt x="0" y="1478"/>
                  </a:moveTo>
                  <a:cubicBezTo>
                    <a:pt x="227" y="992"/>
                    <a:pt x="636" y="594"/>
                    <a:pt x="1111" y="346"/>
                  </a:cubicBezTo>
                  <a:cubicBezTo>
                    <a:pt x="1574" y="98"/>
                    <a:pt x="2135" y="1"/>
                    <a:pt x="2674" y="76"/>
                  </a:cubicBezTo>
                </a:path>
              </a:pathLst>
            </a:custGeom>
            <a:noFill/>
            <a:ln w="27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0"/>
            <p:cNvSpPr/>
            <p:nvPr/>
          </p:nvSpPr>
          <p:spPr>
            <a:xfrm>
              <a:off x="7568142" y="1969956"/>
              <a:ext cx="197836" cy="152692"/>
            </a:xfrm>
            <a:custGeom>
              <a:avLst/>
              <a:gdLst/>
              <a:ahLst/>
              <a:cxnLst/>
              <a:rect l="l" t="t" r="r" b="b"/>
              <a:pathLst>
                <a:path w="2923" h="2256" extrusionOk="0">
                  <a:moveTo>
                    <a:pt x="1314" y="0"/>
                  </a:moveTo>
                  <a:cubicBezTo>
                    <a:pt x="1304" y="0"/>
                    <a:pt x="1294" y="0"/>
                    <a:pt x="1284" y="1"/>
                  </a:cubicBezTo>
                  <a:cubicBezTo>
                    <a:pt x="756" y="22"/>
                    <a:pt x="270" y="313"/>
                    <a:pt x="1" y="777"/>
                  </a:cubicBezTo>
                  <a:lnTo>
                    <a:pt x="163" y="939"/>
                  </a:lnTo>
                  <a:cubicBezTo>
                    <a:pt x="173" y="1478"/>
                    <a:pt x="626" y="1920"/>
                    <a:pt x="1122" y="2103"/>
                  </a:cubicBezTo>
                  <a:cubicBezTo>
                    <a:pt x="1423" y="2212"/>
                    <a:pt x="1735" y="2256"/>
                    <a:pt x="2049" y="2256"/>
                  </a:cubicBezTo>
                  <a:cubicBezTo>
                    <a:pt x="2265" y="2256"/>
                    <a:pt x="2481" y="2235"/>
                    <a:pt x="2696" y="2200"/>
                  </a:cubicBezTo>
                  <a:cubicBezTo>
                    <a:pt x="2923" y="1726"/>
                    <a:pt x="2901" y="1144"/>
                    <a:pt x="2621" y="701"/>
                  </a:cubicBezTo>
                  <a:cubicBezTo>
                    <a:pt x="2335" y="268"/>
                    <a:pt x="1832" y="0"/>
                    <a:pt x="1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0"/>
            <p:cNvSpPr/>
            <p:nvPr/>
          </p:nvSpPr>
          <p:spPr>
            <a:xfrm>
              <a:off x="7734572" y="1992561"/>
              <a:ext cx="13198" cy="11777"/>
            </a:xfrm>
            <a:custGeom>
              <a:avLst/>
              <a:gdLst/>
              <a:ahLst/>
              <a:cxnLst/>
              <a:rect l="l" t="t" r="r" b="b"/>
              <a:pathLst>
                <a:path w="195" h="174" fill="none" extrusionOk="0">
                  <a:moveTo>
                    <a:pt x="32" y="1"/>
                  </a:moveTo>
                  <a:cubicBezTo>
                    <a:pt x="22" y="44"/>
                    <a:pt x="11" y="120"/>
                    <a:pt x="0" y="173"/>
                  </a:cubicBezTo>
                  <a:lnTo>
                    <a:pt x="194" y="87"/>
                  </a:lnTo>
                </a:path>
              </a:pathLst>
            </a:custGeom>
            <a:noFill/>
            <a:ln w="2700" cap="rnd" cmpd="sng">
              <a:solidFill>
                <a:srgbClr val="814E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0"/>
            <p:cNvSpPr/>
            <p:nvPr/>
          </p:nvSpPr>
          <p:spPr>
            <a:xfrm>
              <a:off x="7565232" y="2001495"/>
              <a:ext cx="200746" cy="246906"/>
            </a:xfrm>
            <a:custGeom>
              <a:avLst/>
              <a:gdLst/>
              <a:ahLst/>
              <a:cxnLst/>
              <a:rect l="l" t="t" r="r" b="b"/>
              <a:pathLst>
                <a:path w="2966" h="3648" extrusionOk="0">
                  <a:moveTo>
                    <a:pt x="753" y="0"/>
                  </a:moveTo>
                  <a:cubicBezTo>
                    <a:pt x="666" y="0"/>
                    <a:pt x="581" y="18"/>
                    <a:pt x="508" y="52"/>
                  </a:cubicBezTo>
                  <a:cubicBezTo>
                    <a:pt x="313" y="128"/>
                    <a:pt x="162" y="311"/>
                    <a:pt x="141" y="505"/>
                  </a:cubicBezTo>
                  <a:cubicBezTo>
                    <a:pt x="98" y="807"/>
                    <a:pt x="55" y="1098"/>
                    <a:pt x="33" y="1400"/>
                  </a:cubicBezTo>
                  <a:cubicBezTo>
                    <a:pt x="1" y="1626"/>
                    <a:pt x="98" y="1853"/>
                    <a:pt x="216" y="2047"/>
                  </a:cubicBezTo>
                  <a:cubicBezTo>
                    <a:pt x="357" y="2219"/>
                    <a:pt x="561" y="2359"/>
                    <a:pt x="777" y="2413"/>
                  </a:cubicBezTo>
                  <a:cubicBezTo>
                    <a:pt x="799" y="2597"/>
                    <a:pt x="831" y="2758"/>
                    <a:pt x="853" y="2952"/>
                  </a:cubicBezTo>
                  <a:cubicBezTo>
                    <a:pt x="734" y="3017"/>
                    <a:pt x="626" y="3060"/>
                    <a:pt x="508" y="3114"/>
                  </a:cubicBezTo>
                  <a:cubicBezTo>
                    <a:pt x="750" y="3444"/>
                    <a:pt x="1146" y="3647"/>
                    <a:pt x="1556" y="3647"/>
                  </a:cubicBezTo>
                  <a:cubicBezTo>
                    <a:pt x="1655" y="3647"/>
                    <a:pt x="1756" y="3635"/>
                    <a:pt x="1855" y="3610"/>
                  </a:cubicBezTo>
                  <a:cubicBezTo>
                    <a:pt x="2362" y="3502"/>
                    <a:pt x="2750" y="3060"/>
                    <a:pt x="2836" y="2543"/>
                  </a:cubicBezTo>
                  <a:lnTo>
                    <a:pt x="2836" y="2543"/>
                  </a:lnTo>
                  <a:cubicBezTo>
                    <a:pt x="2696" y="2564"/>
                    <a:pt x="2534" y="2575"/>
                    <a:pt x="2394" y="2597"/>
                  </a:cubicBezTo>
                  <a:cubicBezTo>
                    <a:pt x="2340" y="2435"/>
                    <a:pt x="2297" y="2284"/>
                    <a:pt x="2243" y="2144"/>
                  </a:cubicBezTo>
                  <a:cubicBezTo>
                    <a:pt x="2373" y="2111"/>
                    <a:pt x="2524" y="2101"/>
                    <a:pt x="2642" y="2025"/>
                  </a:cubicBezTo>
                  <a:cubicBezTo>
                    <a:pt x="2858" y="1885"/>
                    <a:pt x="2966" y="1594"/>
                    <a:pt x="2879" y="1346"/>
                  </a:cubicBezTo>
                  <a:cubicBezTo>
                    <a:pt x="2791" y="1130"/>
                    <a:pt x="2560" y="986"/>
                    <a:pt x="2324" y="986"/>
                  </a:cubicBezTo>
                  <a:cubicBezTo>
                    <a:pt x="2301" y="986"/>
                    <a:pt x="2277" y="987"/>
                    <a:pt x="2254" y="990"/>
                  </a:cubicBezTo>
                  <a:cubicBezTo>
                    <a:pt x="2189" y="1066"/>
                    <a:pt x="2103" y="1120"/>
                    <a:pt x="2038" y="1184"/>
                  </a:cubicBezTo>
                  <a:lnTo>
                    <a:pt x="2038" y="634"/>
                  </a:lnTo>
                  <a:cubicBezTo>
                    <a:pt x="2038" y="430"/>
                    <a:pt x="1888" y="235"/>
                    <a:pt x="1704" y="128"/>
                  </a:cubicBezTo>
                  <a:cubicBezTo>
                    <a:pt x="1610" y="81"/>
                    <a:pt x="1498" y="53"/>
                    <a:pt x="1385" y="53"/>
                  </a:cubicBezTo>
                  <a:cubicBezTo>
                    <a:pt x="1290" y="53"/>
                    <a:pt x="1195" y="73"/>
                    <a:pt x="1111" y="117"/>
                  </a:cubicBezTo>
                  <a:cubicBezTo>
                    <a:pt x="1014" y="39"/>
                    <a:pt x="882" y="0"/>
                    <a:pt x="753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0"/>
            <p:cNvSpPr/>
            <p:nvPr/>
          </p:nvSpPr>
          <p:spPr>
            <a:xfrm>
              <a:off x="7614843" y="2165557"/>
              <a:ext cx="33638" cy="4399"/>
            </a:xfrm>
            <a:custGeom>
              <a:avLst/>
              <a:gdLst/>
              <a:ahLst/>
              <a:cxnLst/>
              <a:rect l="l" t="t" r="r" b="b"/>
              <a:pathLst>
                <a:path w="497" h="65" fill="none" extrusionOk="0">
                  <a:moveTo>
                    <a:pt x="1" y="11"/>
                  </a:moveTo>
                  <a:cubicBezTo>
                    <a:pt x="163" y="65"/>
                    <a:pt x="335" y="54"/>
                    <a:pt x="497" y="0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0"/>
            <p:cNvSpPr/>
            <p:nvPr/>
          </p:nvSpPr>
          <p:spPr>
            <a:xfrm>
              <a:off x="7716298" y="2091107"/>
              <a:ext cx="26328" cy="8054"/>
            </a:xfrm>
            <a:custGeom>
              <a:avLst/>
              <a:gdLst/>
              <a:ahLst/>
              <a:cxnLst/>
              <a:rect l="l" t="t" r="r" b="b"/>
              <a:pathLst>
                <a:path w="389" h="119" fill="none" extrusionOk="0">
                  <a:moveTo>
                    <a:pt x="1" y="119"/>
                  </a:moveTo>
                  <a:cubicBezTo>
                    <a:pt x="130" y="76"/>
                    <a:pt x="248" y="33"/>
                    <a:pt x="389" y="0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0"/>
            <p:cNvSpPr/>
            <p:nvPr/>
          </p:nvSpPr>
          <p:spPr>
            <a:xfrm>
              <a:off x="7706822" y="2143628"/>
              <a:ext cx="14619" cy="2234"/>
            </a:xfrm>
            <a:custGeom>
              <a:avLst/>
              <a:gdLst/>
              <a:ahLst/>
              <a:cxnLst/>
              <a:rect l="l" t="t" r="r" b="b"/>
              <a:pathLst>
                <a:path w="216" h="33" fill="none" extrusionOk="0">
                  <a:moveTo>
                    <a:pt x="0" y="1"/>
                  </a:moveTo>
                  <a:cubicBezTo>
                    <a:pt x="65" y="11"/>
                    <a:pt x="141" y="11"/>
                    <a:pt x="216" y="33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0"/>
            <p:cNvSpPr/>
            <p:nvPr/>
          </p:nvSpPr>
          <p:spPr>
            <a:xfrm>
              <a:off x="7585672" y="2064846"/>
              <a:ext cx="14687" cy="14619"/>
            </a:xfrm>
            <a:custGeom>
              <a:avLst/>
              <a:gdLst/>
              <a:ahLst/>
              <a:cxnLst/>
              <a:rect l="l" t="t" r="r" b="b"/>
              <a:pathLst>
                <a:path w="217" h="216" extrusionOk="0">
                  <a:moveTo>
                    <a:pt x="108" y="0"/>
                  </a:moveTo>
                  <a:cubicBezTo>
                    <a:pt x="44" y="0"/>
                    <a:pt x="1" y="54"/>
                    <a:pt x="1" y="108"/>
                  </a:cubicBezTo>
                  <a:cubicBezTo>
                    <a:pt x="1" y="173"/>
                    <a:pt x="44" y="216"/>
                    <a:pt x="108" y="216"/>
                  </a:cubicBezTo>
                  <a:cubicBezTo>
                    <a:pt x="162" y="216"/>
                    <a:pt x="216" y="173"/>
                    <a:pt x="216" y="108"/>
                  </a:cubicBezTo>
                  <a:cubicBezTo>
                    <a:pt x="216" y="54"/>
                    <a:pt x="162" y="0"/>
                    <a:pt x="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0"/>
            <p:cNvSpPr/>
            <p:nvPr/>
          </p:nvSpPr>
          <p:spPr>
            <a:xfrm>
              <a:off x="7654978" y="2067756"/>
              <a:ext cx="14687" cy="14687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09" y="0"/>
                  </a:moveTo>
                  <a:cubicBezTo>
                    <a:pt x="44" y="0"/>
                    <a:pt x="1" y="54"/>
                    <a:pt x="1" y="108"/>
                  </a:cubicBezTo>
                  <a:cubicBezTo>
                    <a:pt x="1" y="173"/>
                    <a:pt x="44" y="216"/>
                    <a:pt x="109" y="216"/>
                  </a:cubicBezTo>
                  <a:cubicBezTo>
                    <a:pt x="163" y="216"/>
                    <a:pt x="217" y="173"/>
                    <a:pt x="217" y="108"/>
                  </a:cubicBezTo>
                  <a:cubicBezTo>
                    <a:pt x="217" y="54"/>
                    <a:pt x="163" y="0"/>
                    <a:pt x="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0"/>
            <p:cNvSpPr/>
            <p:nvPr/>
          </p:nvSpPr>
          <p:spPr>
            <a:xfrm>
              <a:off x="7617821" y="2069922"/>
              <a:ext cx="9543" cy="32217"/>
            </a:xfrm>
            <a:custGeom>
              <a:avLst/>
              <a:gdLst/>
              <a:ahLst/>
              <a:cxnLst/>
              <a:rect l="l" t="t" r="r" b="b"/>
              <a:pathLst>
                <a:path w="141" h="476" fill="none" extrusionOk="0">
                  <a:moveTo>
                    <a:pt x="76" y="1"/>
                  </a:moveTo>
                  <a:cubicBezTo>
                    <a:pt x="54" y="152"/>
                    <a:pt x="22" y="313"/>
                    <a:pt x="0" y="454"/>
                  </a:cubicBezTo>
                  <a:cubicBezTo>
                    <a:pt x="32" y="454"/>
                    <a:pt x="86" y="475"/>
                    <a:pt x="140" y="475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0"/>
            <p:cNvSpPr/>
            <p:nvPr/>
          </p:nvSpPr>
          <p:spPr>
            <a:xfrm>
              <a:off x="7634606" y="2107147"/>
              <a:ext cx="20440" cy="11777"/>
            </a:xfrm>
            <a:custGeom>
              <a:avLst/>
              <a:gdLst/>
              <a:ahLst/>
              <a:cxnLst/>
              <a:rect l="l" t="t" r="r" b="b"/>
              <a:pathLst>
                <a:path w="302" h="174" fill="none" extrusionOk="0">
                  <a:moveTo>
                    <a:pt x="0" y="108"/>
                  </a:moveTo>
                  <a:cubicBezTo>
                    <a:pt x="43" y="162"/>
                    <a:pt x="129" y="173"/>
                    <a:pt x="194" y="162"/>
                  </a:cubicBezTo>
                  <a:cubicBezTo>
                    <a:pt x="259" y="130"/>
                    <a:pt x="302" y="65"/>
                    <a:pt x="302" y="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0"/>
            <p:cNvSpPr/>
            <p:nvPr/>
          </p:nvSpPr>
          <p:spPr>
            <a:xfrm>
              <a:off x="7578362" y="2030531"/>
              <a:ext cx="32217" cy="9543"/>
            </a:xfrm>
            <a:custGeom>
              <a:avLst/>
              <a:gdLst/>
              <a:ahLst/>
              <a:cxnLst/>
              <a:rect l="l" t="t" r="r" b="b"/>
              <a:pathLst>
                <a:path w="476" h="141" fill="none" extrusionOk="0">
                  <a:moveTo>
                    <a:pt x="1" y="119"/>
                  </a:moveTo>
                  <a:cubicBezTo>
                    <a:pt x="55" y="44"/>
                    <a:pt x="152" y="1"/>
                    <a:pt x="238" y="1"/>
                  </a:cubicBezTo>
                  <a:cubicBezTo>
                    <a:pt x="335" y="1"/>
                    <a:pt x="432" y="54"/>
                    <a:pt x="475" y="141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0"/>
            <p:cNvSpPr/>
            <p:nvPr/>
          </p:nvSpPr>
          <p:spPr>
            <a:xfrm>
              <a:off x="7645502" y="2037841"/>
              <a:ext cx="27818" cy="2234"/>
            </a:xfrm>
            <a:custGeom>
              <a:avLst/>
              <a:gdLst/>
              <a:ahLst/>
              <a:cxnLst/>
              <a:rect l="l" t="t" r="r" b="b"/>
              <a:pathLst>
                <a:path w="411" h="33" fill="none" extrusionOk="0">
                  <a:moveTo>
                    <a:pt x="1" y="0"/>
                  </a:moveTo>
                  <a:cubicBezTo>
                    <a:pt x="141" y="11"/>
                    <a:pt x="270" y="11"/>
                    <a:pt x="410" y="33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0"/>
            <p:cNvSpPr/>
            <p:nvPr/>
          </p:nvSpPr>
          <p:spPr>
            <a:xfrm>
              <a:off x="7093827" y="2306336"/>
              <a:ext cx="221931" cy="405689"/>
            </a:xfrm>
            <a:custGeom>
              <a:avLst/>
              <a:gdLst/>
              <a:ahLst/>
              <a:cxnLst/>
              <a:rect l="l" t="t" r="r" b="b"/>
              <a:pathLst>
                <a:path w="3279" h="5994" extrusionOk="0">
                  <a:moveTo>
                    <a:pt x="2481" y="1"/>
                  </a:moveTo>
                  <a:cubicBezTo>
                    <a:pt x="2222" y="184"/>
                    <a:pt x="1985" y="378"/>
                    <a:pt x="1726" y="562"/>
                  </a:cubicBezTo>
                  <a:cubicBezTo>
                    <a:pt x="1726" y="562"/>
                    <a:pt x="907" y="1801"/>
                    <a:pt x="540" y="2448"/>
                  </a:cubicBezTo>
                  <a:cubicBezTo>
                    <a:pt x="173" y="3095"/>
                    <a:pt x="1" y="4561"/>
                    <a:pt x="1" y="4561"/>
                  </a:cubicBezTo>
                  <a:cubicBezTo>
                    <a:pt x="55" y="4993"/>
                    <a:pt x="195" y="5424"/>
                    <a:pt x="529" y="5693"/>
                  </a:cubicBezTo>
                  <a:cubicBezTo>
                    <a:pt x="784" y="5890"/>
                    <a:pt x="1107" y="5994"/>
                    <a:pt x="1432" y="5994"/>
                  </a:cubicBezTo>
                  <a:cubicBezTo>
                    <a:pt x="1534" y="5994"/>
                    <a:pt x="1636" y="5984"/>
                    <a:pt x="1737" y="5963"/>
                  </a:cubicBezTo>
                  <a:cubicBezTo>
                    <a:pt x="2157" y="5887"/>
                    <a:pt x="2535" y="5640"/>
                    <a:pt x="2804" y="5305"/>
                  </a:cubicBezTo>
                  <a:lnTo>
                    <a:pt x="2815" y="4475"/>
                  </a:lnTo>
                  <a:cubicBezTo>
                    <a:pt x="2934" y="4130"/>
                    <a:pt x="3074" y="3796"/>
                    <a:pt x="3192" y="3462"/>
                  </a:cubicBezTo>
                  <a:cubicBezTo>
                    <a:pt x="3225" y="3365"/>
                    <a:pt x="3257" y="3268"/>
                    <a:pt x="3257" y="3171"/>
                  </a:cubicBezTo>
                  <a:cubicBezTo>
                    <a:pt x="3279" y="3063"/>
                    <a:pt x="3235" y="2955"/>
                    <a:pt x="3149" y="2901"/>
                  </a:cubicBezTo>
                  <a:cubicBezTo>
                    <a:pt x="3111" y="2880"/>
                    <a:pt x="3063" y="2863"/>
                    <a:pt x="3017" y="2863"/>
                  </a:cubicBezTo>
                  <a:cubicBezTo>
                    <a:pt x="2971" y="2863"/>
                    <a:pt x="2928" y="2880"/>
                    <a:pt x="2901" y="2923"/>
                  </a:cubicBezTo>
                  <a:cubicBezTo>
                    <a:pt x="2912" y="2782"/>
                    <a:pt x="2912" y="2653"/>
                    <a:pt x="2923" y="2513"/>
                  </a:cubicBezTo>
                  <a:cubicBezTo>
                    <a:pt x="2923" y="2405"/>
                    <a:pt x="2923" y="2287"/>
                    <a:pt x="2858" y="2190"/>
                  </a:cubicBezTo>
                  <a:cubicBezTo>
                    <a:pt x="2820" y="2143"/>
                    <a:pt x="2767" y="2122"/>
                    <a:pt x="2710" y="2122"/>
                  </a:cubicBezTo>
                  <a:cubicBezTo>
                    <a:pt x="2636" y="2122"/>
                    <a:pt x="2557" y="2156"/>
                    <a:pt x="2502" y="2211"/>
                  </a:cubicBezTo>
                  <a:lnTo>
                    <a:pt x="2632" y="1564"/>
                  </a:lnTo>
                  <a:cubicBezTo>
                    <a:pt x="2642" y="1489"/>
                    <a:pt x="2653" y="1435"/>
                    <a:pt x="2642" y="1370"/>
                  </a:cubicBezTo>
                  <a:cubicBezTo>
                    <a:pt x="2632" y="1305"/>
                    <a:pt x="2599" y="1241"/>
                    <a:pt x="2545" y="1208"/>
                  </a:cubicBezTo>
                  <a:cubicBezTo>
                    <a:pt x="2506" y="1187"/>
                    <a:pt x="2462" y="1175"/>
                    <a:pt x="2419" y="1175"/>
                  </a:cubicBezTo>
                  <a:cubicBezTo>
                    <a:pt x="2355" y="1175"/>
                    <a:pt x="2293" y="1200"/>
                    <a:pt x="2254" y="1252"/>
                  </a:cubicBezTo>
                  <a:cubicBezTo>
                    <a:pt x="2168" y="1349"/>
                    <a:pt x="2071" y="1456"/>
                    <a:pt x="1996" y="1543"/>
                  </a:cubicBezTo>
                  <a:cubicBezTo>
                    <a:pt x="2060" y="1327"/>
                    <a:pt x="2103" y="1101"/>
                    <a:pt x="2211" y="917"/>
                  </a:cubicBezTo>
                  <a:cubicBezTo>
                    <a:pt x="2287" y="788"/>
                    <a:pt x="2362" y="659"/>
                    <a:pt x="2438" y="540"/>
                  </a:cubicBezTo>
                  <a:cubicBezTo>
                    <a:pt x="2491" y="454"/>
                    <a:pt x="2545" y="357"/>
                    <a:pt x="2556" y="270"/>
                  </a:cubicBezTo>
                  <a:cubicBezTo>
                    <a:pt x="2589" y="173"/>
                    <a:pt x="2556" y="55"/>
                    <a:pt x="2481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0"/>
            <p:cNvSpPr/>
            <p:nvPr/>
          </p:nvSpPr>
          <p:spPr>
            <a:xfrm>
              <a:off x="7210646" y="2404881"/>
              <a:ext cx="21185" cy="37293"/>
            </a:xfrm>
            <a:custGeom>
              <a:avLst/>
              <a:gdLst/>
              <a:ahLst/>
              <a:cxnLst/>
              <a:rect l="l" t="t" r="r" b="b"/>
              <a:pathLst>
                <a:path w="313" h="551" fill="none" extrusionOk="0">
                  <a:moveTo>
                    <a:pt x="0" y="550"/>
                  </a:moveTo>
                  <a:cubicBezTo>
                    <a:pt x="108" y="356"/>
                    <a:pt x="205" y="184"/>
                    <a:pt x="313" y="0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0"/>
            <p:cNvSpPr/>
            <p:nvPr/>
          </p:nvSpPr>
          <p:spPr>
            <a:xfrm>
              <a:off x="7254369" y="2450093"/>
              <a:ext cx="11777" cy="32217"/>
            </a:xfrm>
            <a:custGeom>
              <a:avLst/>
              <a:gdLst/>
              <a:ahLst/>
              <a:cxnLst/>
              <a:rect l="l" t="t" r="r" b="b"/>
              <a:pathLst>
                <a:path w="174" h="476" fill="none" extrusionOk="0">
                  <a:moveTo>
                    <a:pt x="173" y="1"/>
                  </a:moveTo>
                  <a:cubicBezTo>
                    <a:pt x="119" y="163"/>
                    <a:pt x="66" y="324"/>
                    <a:pt x="1" y="475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0"/>
            <p:cNvSpPr/>
            <p:nvPr/>
          </p:nvSpPr>
          <p:spPr>
            <a:xfrm>
              <a:off x="7282863" y="2500448"/>
              <a:ext cx="8054" cy="19763"/>
            </a:xfrm>
            <a:custGeom>
              <a:avLst/>
              <a:gdLst/>
              <a:ahLst/>
              <a:cxnLst/>
              <a:rect l="l" t="t" r="r" b="b"/>
              <a:pathLst>
                <a:path w="119" h="292" fill="none" extrusionOk="0">
                  <a:moveTo>
                    <a:pt x="119" y="1"/>
                  </a:moveTo>
                  <a:cubicBezTo>
                    <a:pt x="76" y="98"/>
                    <a:pt x="43" y="206"/>
                    <a:pt x="0" y="292"/>
                  </a:cubicBezTo>
                </a:path>
              </a:pathLst>
            </a:custGeom>
            <a:noFill/>
            <a:ln w="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28" grpId="0"/>
      <p:bldP spid="2629" grpId="0"/>
      <p:bldP spid="26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>
            <a:extLst>
              <a:ext uri="{FF2B5EF4-FFF2-40B4-BE49-F238E27FC236}">
                <a16:creationId xmlns:a16="http://schemas.microsoft.com/office/drawing/2014/main" id="{F4612E61-77CE-401D-BD96-25E16AE9764C}"/>
              </a:ext>
            </a:extLst>
          </p:cNvPr>
          <p:cNvGrpSpPr/>
          <p:nvPr/>
        </p:nvGrpSpPr>
        <p:grpSpPr>
          <a:xfrm>
            <a:off x="1360967" y="949843"/>
            <a:ext cx="6248400" cy="1311348"/>
            <a:chOff x="2708025" y="3297285"/>
            <a:chExt cx="5015100" cy="608408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6F4CDCB-A438-4F74-B1F9-A6D77AE41278}"/>
                </a:ext>
              </a:extLst>
            </p:cNvPr>
            <p:cNvSpPr/>
            <p:nvPr/>
          </p:nvSpPr>
          <p:spPr>
            <a:xfrm>
              <a:off x="2708025" y="3297285"/>
              <a:ext cx="5015100" cy="608408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02747890-D9DB-464C-BC6F-43B3B017B6FE}"/>
                </a:ext>
              </a:extLst>
            </p:cNvPr>
            <p:cNvSpPr txBox="1"/>
            <p:nvPr/>
          </p:nvSpPr>
          <p:spPr>
            <a:xfrm>
              <a:off x="3157352" y="3417981"/>
              <a:ext cx="4519834" cy="269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b="1" dirty="0">
                  <a:solidFill>
                    <a:schemeClr val="accent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做女孩子愛做的事</a:t>
              </a: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28E6AAAB-7C0B-42C9-AFF0-FD5CE6001CB9}"/>
              </a:ext>
            </a:extLst>
          </p:cNvPr>
          <p:cNvGrpSpPr/>
          <p:nvPr/>
        </p:nvGrpSpPr>
        <p:grpSpPr>
          <a:xfrm>
            <a:off x="1360967" y="2571750"/>
            <a:ext cx="7045841" cy="1343082"/>
            <a:chOff x="2708025" y="3297285"/>
            <a:chExt cx="5673441" cy="608408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96C5873-25CD-45E8-8CD8-9C8CE97D6C9D}"/>
                </a:ext>
              </a:extLst>
            </p:cNvPr>
            <p:cNvSpPr/>
            <p:nvPr/>
          </p:nvSpPr>
          <p:spPr>
            <a:xfrm>
              <a:off x="2708025" y="3297285"/>
              <a:ext cx="5015100" cy="608408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B1D08706-171E-402B-8BF0-9A796AE57D14}"/>
                </a:ext>
              </a:extLst>
            </p:cNvPr>
            <p:cNvSpPr txBox="1"/>
            <p:nvPr/>
          </p:nvSpPr>
          <p:spPr>
            <a:xfrm>
              <a:off x="2833841" y="3417981"/>
              <a:ext cx="5547625" cy="292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solidFill>
                    <a:schemeClr val="accent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被同學脫褲子、同學要打他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827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0123480-5A66-47E5-9C16-ABD447CD81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1608"/>
          <a:stretch/>
        </p:blipFill>
        <p:spPr>
          <a:xfrm rot="1093262">
            <a:off x="6670373" y="2397414"/>
            <a:ext cx="1898801" cy="2333351"/>
          </a:xfrm>
          <a:prstGeom prst="rect">
            <a:avLst/>
          </a:prstGeom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74D0DD95-7E74-4C90-AA69-50ED635AB113}"/>
              </a:ext>
            </a:extLst>
          </p:cNvPr>
          <p:cNvGrpSpPr/>
          <p:nvPr/>
        </p:nvGrpSpPr>
        <p:grpSpPr>
          <a:xfrm>
            <a:off x="6490286" y="209129"/>
            <a:ext cx="2157641" cy="1843297"/>
            <a:chOff x="6490286" y="209129"/>
            <a:chExt cx="2157641" cy="1843297"/>
          </a:xfrm>
        </p:grpSpPr>
        <p:sp>
          <p:nvSpPr>
            <p:cNvPr id="9" name="想法泡泡: 雲朵 8">
              <a:extLst>
                <a:ext uri="{FF2B5EF4-FFF2-40B4-BE49-F238E27FC236}">
                  <a16:creationId xmlns:a16="http://schemas.microsoft.com/office/drawing/2014/main" id="{73167917-E39B-40EE-B300-24AF3CF8CED4}"/>
                </a:ext>
              </a:extLst>
            </p:cNvPr>
            <p:cNvSpPr/>
            <p:nvPr/>
          </p:nvSpPr>
          <p:spPr>
            <a:xfrm rot="1498383">
              <a:off x="6490286" y="209129"/>
              <a:ext cx="2157641" cy="1843297"/>
            </a:xfrm>
            <a:prstGeom prst="cloudCallout">
              <a:avLst>
                <a:gd name="adj1" fmla="val -56269"/>
                <a:gd name="adj2" fmla="val 8284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0846C02C-4134-4847-9DFC-F033B4624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97795">
              <a:off x="6629662" y="329084"/>
              <a:ext cx="1609483" cy="1603387"/>
            </a:xfrm>
            <a:prstGeom prst="rect">
              <a:avLst/>
            </a:prstGeom>
          </p:spPr>
        </p:pic>
      </p:grpSp>
      <p:sp>
        <p:nvSpPr>
          <p:cNvPr id="14" name="Google Shape;2631;p40">
            <a:extLst>
              <a:ext uri="{FF2B5EF4-FFF2-40B4-BE49-F238E27FC236}">
                <a16:creationId xmlns:a16="http://schemas.microsoft.com/office/drawing/2014/main" id="{51E1AAC4-3F25-4940-8B65-2934950803F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30241" y="2870040"/>
            <a:ext cx="4770475" cy="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葉媽媽為什麼會這麼難過與生氣呢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95DDB6A3-1CE2-4402-A480-912F8A9AE8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3A6FFB0-28E7-47F7-9241-31FD5145F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F731B849-4140-4116-BCDA-069777511E27}"/>
              </a:ext>
            </a:extLst>
          </p:cNvPr>
          <p:cNvGrpSpPr/>
          <p:nvPr/>
        </p:nvGrpSpPr>
        <p:grpSpPr>
          <a:xfrm>
            <a:off x="1818058" y="1172044"/>
            <a:ext cx="4805916" cy="1948588"/>
            <a:chOff x="1835887" y="1509823"/>
            <a:chExt cx="4770475" cy="1948588"/>
          </a:xfrm>
        </p:grpSpPr>
        <p:sp>
          <p:nvSpPr>
            <p:cNvPr id="5" name="Google Shape;2631;p40">
              <a:extLst>
                <a:ext uri="{FF2B5EF4-FFF2-40B4-BE49-F238E27FC236}">
                  <a16:creationId xmlns:a16="http://schemas.microsoft.com/office/drawing/2014/main" id="{56E48F12-8DC6-452F-81A8-4258EE6FBC43}"/>
                </a:ext>
              </a:extLst>
            </p:cNvPr>
            <p:cNvSpPr txBox="1">
              <a:spLocks/>
            </p:cNvSpPr>
            <p:nvPr/>
          </p:nvSpPr>
          <p:spPr>
            <a:xfrm>
              <a:off x="1987030" y="1728533"/>
              <a:ext cx="3553430" cy="317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16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9pPr>
            </a:lstStyle>
            <a:p>
              <a:pPr marL="0" indent="0"/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因為永鋕在學校被欺負。</a:t>
              </a:r>
              <a:endPara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B745B1F-6371-4A0D-BE85-36C8E115B947}"/>
                </a:ext>
              </a:extLst>
            </p:cNvPr>
            <p:cNvSpPr/>
            <p:nvPr/>
          </p:nvSpPr>
          <p:spPr>
            <a:xfrm>
              <a:off x="1835887" y="1509823"/>
              <a:ext cx="4770475" cy="1948588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Google Shape;2631;p40">
              <a:extLst>
                <a:ext uri="{FF2B5EF4-FFF2-40B4-BE49-F238E27FC236}">
                  <a16:creationId xmlns:a16="http://schemas.microsoft.com/office/drawing/2014/main" id="{CA99F119-450F-4125-9090-4CC8CDC7F822}"/>
                </a:ext>
              </a:extLst>
            </p:cNvPr>
            <p:cNvSpPr txBox="1">
              <a:spLocks/>
            </p:cNvSpPr>
            <p:nvPr/>
          </p:nvSpPr>
          <p:spPr>
            <a:xfrm>
              <a:off x="1998692" y="2187629"/>
              <a:ext cx="4030998" cy="317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16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9pPr>
            </a:lstStyle>
            <a:p>
              <a:pPr marL="0" indent="0"/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因為有人說永鋕是因為心臟病過世</a:t>
              </a:r>
              <a:endPara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Google Shape;2631;p40">
              <a:extLst>
                <a:ext uri="{FF2B5EF4-FFF2-40B4-BE49-F238E27FC236}">
                  <a16:creationId xmlns:a16="http://schemas.microsoft.com/office/drawing/2014/main" id="{97750426-1E7F-4E25-ACF4-89A5AAA2E947}"/>
                </a:ext>
              </a:extLst>
            </p:cNvPr>
            <p:cNvSpPr txBox="1">
              <a:spLocks/>
            </p:cNvSpPr>
            <p:nvPr/>
          </p:nvSpPr>
          <p:spPr>
            <a:xfrm>
              <a:off x="1998692" y="2606458"/>
              <a:ext cx="4498830" cy="317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16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9pPr>
            </a:lstStyle>
            <a:p>
              <a:pPr marL="0" indent="0"/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因為永鋕死了，再也不能跟葉媽媽說話了</a:t>
              </a:r>
              <a:endPara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Google Shape;2631;p40">
              <a:extLst>
                <a:ext uri="{FF2B5EF4-FFF2-40B4-BE49-F238E27FC236}">
                  <a16:creationId xmlns:a16="http://schemas.microsoft.com/office/drawing/2014/main" id="{BFFD6872-7D22-4BCD-8C91-03BFF7B2C251}"/>
                </a:ext>
              </a:extLst>
            </p:cNvPr>
            <p:cNvSpPr txBox="1">
              <a:spLocks/>
            </p:cNvSpPr>
            <p:nvPr/>
          </p:nvSpPr>
          <p:spPr>
            <a:xfrm>
              <a:off x="1987030" y="3049948"/>
              <a:ext cx="4619332" cy="317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16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800"/>
                <a:buFont typeface="Josefin Slab Medium"/>
                <a:buNone/>
                <a:defRPr sz="2800" b="0" i="0" u="none" strike="noStrike" cap="none">
                  <a:solidFill>
                    <a:schemeClr val="accent6"/>
                  </a:solidFill>
                  <a:latin typeface="Josefin Slab Medium"/>
                  <a:ea typeface="Josefin Slab Medium"/>
                  <a:cs typeface="Josefin Slab Medium"/>
                  <a:sym typeface="Josefin Slab Medium"/>
                </a:defRPr>
              </a:lvl9pPr>
            </a:lstStyle>
            <a:p>
              <a:pPr marL="0" indent="0"/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因為葉媽媽跟老師反映，老師都沒有處理</a:t>
              </a:r>
              <a:endPara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5F10EEFD-9521-4D48-BCAE-EE23C92D5E87}"/>
              </a:ext>
            </a:extLst>
          </p:cNvPr>
          <p:cNvSpPr/>
          <p:nvPr/>
        </p:nvSpPr>
        <p:spPr>
          <a:xfrm>
            <a:off x="1454903" y="3674538"/>
            <a:ext cx="1160886" cy="73719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Google Shape;2631;p40">
            <a:extLst>
              <a:ext uri="{FF2B5EF4-FFF2-40B4-BE49-F238E27FC236}">
                <a16:creationId xmlns:a16="http://schemas.microsoft.com/office/drawing/2014/main" id="{D4415EF8-84F0-43E1-84A2-16F1B8A217C8}"/>
              </a:ext>
            </a:extLst>
          </p:cNvPr>
          <p:cNvSpPr txBox="1">
            <a:spLocks/>
          </p:cNvSpPr>
          <p:nvPr/>
        </p:nvSpPr>
        <p:spPr>
          <a:xfrm>
            <a:off x="2646475" y="3496231"/>
            <a:ext cx="6014117" cy="115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 Medium"/>
              <a:buChar char="●"/>
              <a:defRPr sz="16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accent6"/>
                </a:solidFill>
                <a:latin typeface="Josefin Slab Medium"/>
                <a:ea typeface="Josefin Slab Medium"/>
                <a:cs typeface="Josefin Slab Medium"/>
                <a:sym typeface="Josefin Slab Medium"/>
              </a:defRPr>
            </a:lvl9pPr>
          </a:lstStyle>
          <a:p>
            <a:pPr marL="0" indent="0">
              <a:buFont typeface="Josefin Slab Medium"/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同學的行為已經構成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性霸凌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096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2" name="Google Shape;2822;p43"/>
          <p:cNvSpPr txBox="1">
            <a:spLocks noGrp="1"/>
          </p:cNvSpPr>
          <p:nvPr>
            <p:ph type="title"/>
          </p:nvPr>
        </p:nvSpPr>
        <p:spPr>
          <a:xfrm>
            <a:off x="713250" y="709727"/>
            <a:ext cx="77175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什麼是性霸凌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827" name="Google Shape;2827;p43"/>
          <p:cNvGrpSpPr/>
          <p:nvPr/>
        </p:nvGrpSpPr>
        <p:grpSpPr>
          <a:xfrm>
            <a:off x="1037686" y="1738462"/>
            <a:ext cx="828410" cy="909719"/>
            <a:chOff x="5120175" y="1688825"/>
            <a:chExt cx="432200" cy="438850"/>
          </a:xfrm>
        </p:grpSpPr>
        <p:sp>
          <p:nvSpPr>
            <p:cNvPr id="2828" name="Google Shape;2828;p43"/>
            <p:cNvSpPr/>
            <p:nvPr/>
          </p:nvSpPr>
          <p:spPr>
            <a:xfrm>
              <a:off x="5500200" y="1721525"/>
              <a:ext cx="52175" cy="104350"/>
            </a:xfrm>
            <a:custGeom>
              <a:avLst/>
              <a:gdLst/>
              <a:ahLst/>
              <a:cxnLst/>
              <a:rect l="l" t="t" r="r" b="b"/>
              <a:pathLst>
                <a:path w="2087" h="4174" extrusionOk="0">
                  <a:moveTo>
                    <a:pt x="1045" y="0"/>
                  </a:moveTo>
                  <a:lnTo>
                    <a:pt x="0" y="4173"/>
                  </a:lnTo>
                  <a:lnTo>
                    <a:pt x="2087" y="2087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3"/>
            <p:cNvSpPr/>
            <p:nvPr/>
          </p:nvSpPr>
          <p:spPr>
            <a:xfrm>
              <a:off x="5465375" y="1721525"/>
              <a:ext cx="60950" cy="104350"/>
            </a:xfrm>
            <a:custGeom>
              <a:avLst/>
              <a:gdLst/>
              <a:ahLst/>
              <a:cxnLst/>
              <a:rect l="l" t="t" r="r" b="b"/>
              <a:pathLst>
                <a:path w="2438" h="4174" extrusionOk="0">
                  <a:moveTo>
                    <a:pt x="1393" y="0"/>
                  </a:moveTo>
                  <a:lnTo>
                    <a:pt x="0" y="3968"/>
                  </a:lnTo>
                  <a:lnTo>
                    <a:pt x="2438" y="4173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3"/>
            <p:cNvSpPr/>
            <p:nvPr/>
          </p:nvSpPr>
          <p:spPr>
            <a:xfrm>
              <a:off x="5120175" y="1715000"/>
              <a:ext cx="380050" cy="105725"/>
            </a:xfrm>
            <a:custGeom>
              <a:avLst/>
              <a:gdLst/>
              <a:ahLst/>
              <a:cxnLst/>
              <a:rect l="l" t="t" r="r" b="b"/>
              <a:pathLst>
                <a:path w="15202" h="4229" extrusionOk="0">
                  <a:moveTo>
                    <a:pt x="3949" y="1"/>
                  </a:moveTo>
                  <a:lnTo>
                    <a:pt x="3689" y="261"/>
                  </a:lnTo>
                  <a:lnTo>
                    <a:pt x="1" y="261"/>
                  </a:lnTo>
                  <a:lnTo>
                    <a:pt x="1" y="2348"/>
                  </a:lnTo>
                  <a:lnTo>
                    <a:pt x="15201" y="4229"/>
                  </a:lnTo>
                  <a:lnTo>
                    <a:pt x="15201" y="261"/>
                  </a:lnTo>
                  <a:lnTo>
                    <a:pt x="14645" y="261"/>
                  </a:lnTo>
                  <a:lnTo>
                    <a:pt x="14384" y="1"/>
                  </a:lnTo>
                  <a:lnTo>
                    <a:pt x="14124" y="261"/>
                  </a:lnTo>
                  <a:lnTo>
                    <a:pt x="11168" y="261"/>
                  </a:lnTo>
                  <a:lnTo>
                    <a:pt x="10908" y="1"/>
                  </a:lnTo>
                  <a:lnTo>
                    <a:pt x="10647" y="261"/>
                  </a:lnTo>
                  <a:lnTo>
                    <a:pt x="7689" y="261"/>
                  </a:lnTo>
                  <a:lnTo>
                    <a:pt x="7428" y="1"/>
                  </a:lnTo>
                  <a:lnTo>
                    <a:pt x="7168" y="261"/>
                  </a:lnTo>
                  <a:lnTo>
                    <a:pt x="4209" y="261"/>
                  </a:lnTo>
                  <a:lnTo>
                    <a:pt x="39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3"/>
            <p:cNvSpPr/>
            <p:nvPr/>
          </p:nvSpPr>
          <p:spPr>
            <a:xfrm>
              <a:off x="5482775" y="1773675"/>
              <a:ext cx="69600" cy="353850"/>
            </a:xfrm>
            <a:custGeom>
              <a:avLst/>
              <a:gdLst/>
              <a:ahLst/>
              <a:cxnLst/>
              <a:rect l="l" t="t" r="r" b="b"/>
              <a:pathLst>
                <a:path w="2784" h="14154" extrusionOk="0">
                  <a:moveTo>
                    <a:pt x="1742" y="1"/>
                  </a:moveTo>
                  <a:lnTo>
                    <a:pt x="1" y="6263"/>
                  </a:lnTo>
                  <a:lnTo>
                    <a:pt x="1742" y="14154"/>
                  </a:lnTo>
                  <a:lnTo>
                    <a:pt x="2784" y="14154"/>
                  </a:lnTo>
                  <a:lnTo>
                    <a:pt x="27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3"/>
            <p:cNvSpPr/>
            <p:nvPr/>
          </p:nvSpPr>
          <p:spPr>
            <a:xfrm>
              <a:off x="5395800" y="1773675"/>
              <a:ext cx="130525" cy="353850"/>
            </a:xfrm>
            <a:custGeom>
              <a:avLst/>
              <a:gdLst/>
              <a:ahLst/>
              <a:cxnLst/>
              <a:rect l="l" t="t" r="r" b="b"/>
              <a:pathLst>
                <a:path w="5221" h="14154" extrusionOk="0">
                  <a:moveTo>
                    <a:pt x="4176" y="1"/>
                  </a:moveTo>
                  <a:lnTo>
                    <a:pt x="0" y="6263"/>
                  </a:lnTo>
                  <a:lnTo>
                    <a:pt x="4176" y="14154"/>
                  </a:lnTo>
                  <a:lnTo>
                    <a:pt x="5221" y="14154"/>
                  </a:lnTo>
                  <a:lnTo>
                    <a:pt x="52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3"/>
            <p:cNvSpPr/>
            <p:nvPr/>
          </p:nvSpPr>
          <p:spPr>
            <a:xfrm>
              <a:off x="5120175" y="1773675"/>
              <a:ext cx="380050" cy="354000"/>
            </a:xfrm>
            <a:custGeom>
              <a:avLst/>
              <a:gdLst/>
              <a:ahLst/>
              <a:cxnLst/>
              <a:rect l="l" t="t" r="r" b="b"/>
              <a:pathLst>
                <a:path w="15202" h="14160" extrusionOk="0">
                  <a:moveTo>
                    <a:pt x="1" y="1"/>
                  </a:moveTo>
                  <a:lnTo>
                    <a:pt x="1" y="14159"/>
                  </a:lnTo>
                  <a:lnTo>
                    <a:pt x="15201" y="14159"/>
                  </a:lnTo>
                  <a:lnTo>
                    <a:pt x="152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3"/>
            <p:cNvSpPr/>
            <p:nvPr/>
          </p:nvSpPr>
          <p:spPr>
            <a:xfrm>
              <a:off x="5172350" y="1825850"/>
              <a:ext cx="301825" cy="249600"/>
            </a:xfrm>
            <a:custGeom>
              <a:avLst/>
              <a:gdLst/>
              <a:ahLst/>
              <a:cxnLst/>
              <a:rect l="l" t="t" r="r" b="b"/>
              <a:pathLst>
                <a:path w="12073" h="9984" extrusionOk="0">
                  <a:moveTo>
                    <a:pt x="0" y="0"/>
                  </a:moveTo>
                  <a:lnTo>
                    <a:pt x="0" y="9983"/>
                  </a:lnTo>
                  <a:lnTo>
                    <a:pt x="12072" y="9983"/>
                  </a:lnTo>
                  <a:lnTo>
                    <a:pt x="120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3"/>
            <p:cNvSpPr/>
            <p:nvPr/>
          </p:nvSpPr>
          <p:spPr>
            <a:xfrm>
              <a:off x="5160225" y="1688825"/>
              <a:ext cx="65200" cy="65350"/>
            </a:xfrm>
            <a:custGeom>
              <a:avLst/>
              <a:gdLst/>
              <a:ahLst/>
              <a:cxnLst/>
              <a:rect l="l" t="t" r="r" b="b"/>
              <a:pathLst>
                <a:path w="2608" h="2614" extrusionOk="0">
                  <a:moveTo>
                    <a:pt x="1305" y="1"/>
                  </a:moveTo>
                  <a:cubicBezTo>
                    <a:pt x="587" y="1"/>
                    <a:pt x="0" y="587"/>
                    <a:pt x="0" y="1308"/>
                  </a:cubicBezTo>
                  <a:cubicBezTo>
                    <a:pt x="0" y="2027"/>
                    <a:pt x="587" y="2613"/>
                    <a:pt x="1305" y="2613"/>
                  </a:cubicBezTo>
                  <a:cubicBezTo>
                    <a:pt x="1450" y="2613"/>
                    <a:pt x="1566" y="2496"/>
                    <a:pt x="1566" y="2353"/>
                  </a:cubicBezTo>
                  <a:cubicBezTo>
                    <a:pt x="1566" y="2208"/>
                    <a:pt x="1450" y="2093"/>
                    <a:pt x="1305" y="2093"/>
                  </a:cubicBezTo>
                  <a:cubicBezTo>
                    <a:pt x="875" y="2093"/>
                    <a:pt x="524" y="1742"/>
                    <a:pt x="524" y="1311"/>
                  </a:cubicBezTo>
                  <a:cubicBezTo>
                    <a:pt x="524" y="878"/>
                    <a:pt x="875" y="530"/>
                    <a:pt x="1305" y="530"/>
                  </a:cubicBezTo>
                  <a:cubicBezTo>
                    <a:pt x="1738" y="530"/>
                    <a:pt x="2087" y="878"/>
                    <a:pt x="2087" y="1311"/>
                  </a:cubicBezTo>
                  <a:lnTo>
                    <a:pt x="2607" y="1311"/>
                  </a:lnTo>
                  <a:cubicBezTo>
                    <a:pt x="2607" y="587"/>
                    <a:pt x="2026" y="1"/>
                    <a:pt x="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3"/>
            <p:cNvSpPr/>
            <p:nvPr/>
          </p:nvSpPr>
          <p:spPr>
            <a:xfrm>
              <a:off x="5247200" y="1688825"/>
              <a:ext cx="65200" cy="65350"/>
            </a:xfrm>
            <a:custGeom>
              <a:avLst/>
              <a:gdLst/>
              <a:ahLst/>
              <a:cxnLst/>
              <a:rect l="l" t="t" r="r" b="b"/>
              <a:pathLst>
                <a:path w="2608" h="2614" extrusionOk="0">
                  <a:moveTo>
                    <a:pt x="1305" y="1"/>
                  </a:moveTo>
                  <a:cubicBezTo>
                    <a:pt x="584" y="1"/>
                    <a:pt x="0" y="587"/>
                    <a:pt x="0" y="1308"/>
                  </a:cubicBezTo>
                  <a:cubicBezTo>
                    <a:pt x="0" y="2027"/>
                    <a:pt x="584" y="2613"/>
                    <a:pt x="1305" y="2613"/>
                  </a:cubicBezTo>
                  <a:cubicBezTo>
                    <a:pt x="1448" y="2613"/>
                    <a:pt x="1566" y="2496"/>
                    <a:pt x="1566" y="2353"/>
                  </a:cubicBezTo>
                  <a:cubicBezTo>
                    <a:pt x="1566" y="2208"/>
                    <a:pt x="1448" y="2093"/>
                    <a:pt x="1305" y="2093"/>
                  </a:cubicBezTo>
                  <a:cubicBezTo>
                    <a:pt x="872" y="2093"/>
                    <a:pt x="524" y="1742"/>
                    <a:pt x="524" y="1311"/>
                  </a:cubicBezTo>
                  <a:cubicBezTo>
                    <a:pt x="524" y="878"/>
                    <a:pt x="872" y="530"/>
                    <a:pt x="1305" y="530"/>
                  </a:cubicBezTo>
                  <a:cubicBezTo>
                    <a:pt x="1736" y="530"/>
                    <a:pt x="2087" y="878"/>
                    <a:pt x="2087" y="1311"/>
                  </a:cubicBezTo>
                  <a:lnTo>
                    <a:pt x="2608" y="1311"/>
                  </a:lnTo>
                  <a:cubicBezTo>
                    <a:pt x="2608" y="587"/>
                    <a:pt x="2021" y="1"/>
                    <a:pt x="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3"/>
            <p:cNvSpPr/>
            <p:nvPr/>
          </p:nvSpPr>
          <p:spPr>
            <a:xfrm>
              <a:off x="5334050" y="1688825"/>
              <a:ext cx="65325" cy="65350"/>
            </a:xfrm>
            <a:custGeom>
              <a:avLst/>
              <a:gdLst/>
              <a:ahLst/>
              <a:cxnLst/>
              <a:rect l="l" t="t" r="r" b="b"/>
              <a:pathLst>
                <a:path w="2613" h="2614" extrusionOk="0">
                  <a:moveTo>
                    <a:pt x="1305" y="1"/>
                  </a:moveTo>
                  <a:cubicBezTo>
                    <a:pt x="587" y="1"/>
                    <a:pt x="0" y="587"/>
                    <a:pt x="0" y="1308"/>
                  </a:cubicBezTo>
                  <a:cubicBezTo>
                    <a:pt x="0" y="2027"/>
                    <a:pt x="587" y="2613"/>
                    <a:pt x="1305" y="2613"/>
                  </a:cubicBezTo>
                  <a:cubicBezTo>
                    <a:pt x="1450" y="2613"/>
                    <a:pt x="1566" y="2496"/>
                    <a:pt x="1566" y="2353"/>
                  </a:cubicBezTo>
                  <a:cubicBezTo>
                    <a:pt x="1566" y="2208"/>
                    <a:pt x="1450" y="2093"/>
                    <a:pt x="1305" y="2093"/>
                  </a:cubicBezTo>
                  <a:cubicBezTo>
                    <a:pt x="875" y="2093"/>
                    <a:pt x="524" y="1742"/>
                    <a:pt x="524" y="1311"/>
                  </a:cubicBezTo>
                  <a:cubicBezTo>
                    <a:pt x="524" y="878"/>
                    <a:pt x="875" y="530"/>
                    <a:pt x="1305" y="530"/>
                  </a:cubicBezTo>
                  <a:cubicBezTo>
                    <a:pt x="1738" y="530"/>
                    <a:pt x="2087" y="878"/>
                    <a:pt x="2087" y="1311"/>
                  </a:cubicBezTo>
                  <a:lnTo>
                    <a:pt x="2607" y="1311"/>
                  </a:lnTo>
                  <a:cubicBezTo>
                    <a:pt x="2613" y="587"/>
                    <a:pt x="2026" y="1"/>
                    <a:pt x="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3"/>
            <p:cNvSpPr/>
            <p:nvPr/>
          </p:nvSpPr>
          <p:spPr>
            <a:xfrm>
              <a:off x="5421025" y="1688825"/>
              <a:ext cx="65275" cy="65350"/>
            </a:xfrm>
            <a:custGeom>
              <a:avLst/>
              <a:gdLst/>
              <a:ahLst/>
              <a:cxnLst/>
              <a:rect l="l" t="t" r="r" b="b"/>
              <a:pathLst>
                <a:path w="2611" h="2614" extrusionOk="0">
                  <a:moveTo>
                    <a:pt x="1305" y="1"/>
                  </a:moveTo>
                  <a:cubicBezTo>
                    <a:pt x="587" y="1"/>
                    <a:pt x="0" y="587"/>
                    <a:pt x="0" y="1308"/>
                  </a:cubicBezTo>
                  <a:cubicBezTo>
                    <a:pt x="0" y="2027"/>
                    <a:pt x="587" y="2613"/>
                    <a:pt x="1305" y="2613"/>
                  </a:cubicBezTo>
                  <a:cubicBezTo>
                    <a:pt x="1451" y="2613"/>
                    <a:pt x="1566" y="2496"/>
                    <a:pt x="1566" y="2353"/>
                  </a:cubicBezTo>
                  <a:cubicBezTo>
                    <a:pt x="1566" y="2208"/>
                    <a:pt x="1451" y="2093"/>
                    <a:pt x="1305" y="2093"/>
                  </a:cubicBezTo>
                  <a:cubicBezTo>
                    <a:pt x="872" y="2093"/>
                    <a:pt x="524" y="1742"/>
                    <a:pt x="524" y="1311"/>
                  </a:cubicBezTo>
                  <a:cubicBezTo>
                    <a:pt x="524" y="878"/>
                    <a:pt x="872" y="530"/>
                    <a:pt x="1305" y="530"/>
                  </a:cubicBezTo>
                  <a:cubicBezTo>
                    <a:pt x="1739" y="530"/>
                    <a:pt x="2087" y="878"/>
                    <a:pt x="2087" y="1311"/>
                  </a:cubicBezTo>
                  <a:lnTo>
                    <a:pt x="2608" y="1311"/>
                  </a:lnTo>
                  <a:cubicBezTo>
                    <a:pt x="2611" y="587"/>
                    <a:pt x="2027" y="1"/>
                    <a:pt x="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3"/>
            <p:cNvSpPr/>
            <p:nvPr/>
          </p:nvSpPr>
          <p:spPr>
            <a:xfrm>
              <a:off x="5207175" y="1869300"/>
              <a:ext cx="232175" cy="162625"/>
            </a:xfrm>
            <a:custGeom>
              <a:avLst/>
              <a:gdLst/>
              <a:ahLst/>
              <a:cxnLst/>
              <a:rect l="l" t="t" r="r" b="b"/>
              <a:pathLst>
                <a:path w="9287" h="6505" extrusionOk="0">
                  <a:moveTo>
                    <a:pt x="4645" y="1"/>
                  </a:moveTo>
                  <a:cubicBezTo>
                    <a:pt x="2081" y="1"/>
                    <a:pt x="0" y="2082"/>
                    <a:pt x="0" y="4645"/>
                  </a:cubicBezTo>
                  <a:lnTo>
                    <a:pt x="0" y="6504"/>
                  </a:lnTo>
                  <a:lnTo>
                    <a:pt x="1042" y="6504"/>
                  </a:lnTo>
                  <a:lnTo>
                    <a:pt x="1738" y="4645"/>
                  </a:lnTo>
                  <a:lnTo>
                    <a:pt x="4639" y="1742"/>
                  </a:lnTo>
                  <a:lnTo>
                    <a:pt x="7543" y="4645"/>
                  </a:lnTo>
                  <a:lnTo>
                    <a:pt x="8239" y="6504"/>
                  </a:lnTo>
                  <a:lnTo>
                    <a:pt x="9281" y="6504"/>
                  </a:lnTo>
                  <a:lnTo>
                    <a:pt x="9281" y="4645"/>
                  </a:lnTo>
                  <a:cubicBezTo>
                    <a:pt x="9286" y="2082"/>
                    <a:pt x="7208" y="1"/>
                    <a:pt x="4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3"/>
            <p:cNvSpPr/>
            <p:nvPr/>
          </p:nvSpPr>
          <p:spPr>
            <a:xfrm>
              <a:off x="5233275" y="1895425"/>
              <a:ext cx="179950" cy="136500"/>
            </a:xfrm>
            <a:custGeom>
              <a:avLst/>
              <a:gdLst/>
              <a:ahLst/>
              <a:cxnLst/>
              <a:rect l="l" t="t" r="r" b="b"/>
              <a:pathLst>
                <a:path w="7198" h="5460" extrusionOk="0">
                  <a:moveTo>
                    <a:pt x="3601" y="0"/>
                  </a:moveTo>
                  <a:cubicBezTo>
                    <a:pt x="1613" y="0"/>
                    <a:pt x="1" y="1612"/>
                    <a:pt x="1" y="3600"/>
                  </a:cubicBezTo>
                  <a:lnTo>
                    <a:pt x="1" y="5459"/>
                  </a:lnTo>
                  <a:lnTo>
                    <a:pt x="1043" y="5459"/>
                  </a:lnTo>
                  <a:lnTo>
                    <a:pt x="1388" y="3600"/>
                  </a:lnTo>
                  <a:lnTo>
                    <a:pt x="3595" y="1390"/>
                  </a:lnTo>
                  <a:lnTo>
                    <a:pt x="5802" y="3597"/>
                  </a:lnTo>
                  <a:lnTo>
                    <a:pt x="6150" y="5459"/>
                  </a:lnTo>
                  <a:lnTo>
                    <a:pt x="7190" y="5459"/>
                  </a:lnTo>
                  <a:lnTo>
                    <a:pt x="7190" y="3597"/>
                  </a:lnTo>
                  <a:cubicBezTo>
                    <a:pt x="7198" y="1612"/>
                    <a:pt x="5588" y="0"/>
                    <a:pt x="3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3"/>
            <p:cNvSpPr/>
            <p:nvPr/>
          </p:nvSpPr>
          <p:spPr>
            <a:xfrm>
              <a:off x="5259325" y="1921475"/>
              <a:ext cx="127850" cy="110450"/>
            </a:xfrm>
            <a:custGeom>
              <a:avLst/>
              <a:gdLst/>
              <a:ahLst/>
              <a:cxnLst/>
              <a:rect l="l" t="t" r="r" b="b"/>
              <a:pathLst>
                <a:path w="5114" h="4418" extrusionOk="0">
                  <a:moveTo>
                    <a:pt x="2559" y="0"/>
                  </a:moveTo>
                  <a:cubicBezTo>
                    <a:pt x="1147" y="0"/>
                    <a:pt x="1" y="1146"/>
                    <a:pt x="1" y="2558"/>
                  </a:cubicBezTo>
                  <a:lnTo>
                    <a:pt x="1" y="4417"/>
                  </a:lnTo>
                  <a:lnTo>
                    <a:pt x="1042" y="4417"/>
                  </a:lnTo>
                  <a:lnTo>
                    <a:pt x="1042" y="2558"/>
                  </a:lnTo>
                  <a:cubicBezTo>
                    <a:pt x="1042" y="1722"/>
                    <a:pt x="1720" y="1045"/>
                    <a:pt x="2553" y="1045"/>
                  </a:cubicBezTo>
                  <a:cubicBezTo>
                    <a:pt x="3389" y="1045"/>
                    <a:pt x="4067" y="1725"/>
                    <a:pt x="4067" y="2558"/>
                  </a:cubicBezTo>
                  <a:lnTo>
                    <a:pt x="4067" y="4417"/>
                  </a:lnTo>
                  <a:lnTo>
                    <a:pt x="5108" y="4417"/>
                  </a:lnTo>
                  <a:lnTo>
                    <a:pt x="5108" y="2558"/>
                  </a:lnTo>
                  <a:cubicBezTo>
                    <a:pt x="5114" y="1146"/>
                    <a:pt x="3971" y="0"/>
                    <a:pt x="2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6C3AB4C4-F291-4340-8067-374AE008EAA4}"/>
              </a:ext>
            </a:extLst>
          </p:cNvPr>
          <p:cNvSpPr/>
          <p:nvPr/>
        </p:nvSpPr>
        <p:spPr>
          <a:xfrm>
            <a:off x="1996602" y="1738462"/>
            <a:ext cx="56955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透過語言、肢體或其他暴力，對於他人之性別特徵、性別特質、性傾向或性別認同進行貶抑、攻擊或威脅之行為且非屬性騷擾者。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Global Day Against Homophobia Transphobia and Biphobia by Slidesgo">
  <a:themeElements>
    <a:clrScheme name="Simple Light">
      <a:dk1>
        <a:srgbClr val="814EFF"/>
      </a:dk1>
      <a:lt1>
        <a:srgbClr val="6400D2"/>
      </a:lt1>
      <a:dk2>
        <a:srgbClr val="FF546F"/>
      </a:dk2>
      <a:lt2>
        <a:srgbClr val="FF8632"/>
      </a:lt2>
      <a:accent1>
        <a:srgbClr val="FCCF50"/>
      </a:accent1>
      <a:accent2>
        <a:srgbClr val="50C5CB"/>
      </a:accent2>
      <a:accent3>
        <a:srgbClr val="429CF7"/>
      </a:accent3>
      <a:accent4>
        <a:srgbClr val="A786FA"/>
      </a:accent4>
      <a:accent5>
        <a:srgbClr val="434343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523</Words>
  <Application>Microsoft Office PowerPoint</Application>
  <PresentationFormat>如螢幕大小 (16:9)</PresentationFormat>
  <Paragraphs>53</Paragraphs>
  <Slides>19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4" baseType="lpstr">
      <vt:lpstr>Cooper Black</vt:lpstr>
      <vt:lpstr>Caveat</vt:lpstr>
      <vt:lpstr>Josefin Slab Medium</vt:lpstr>
      <vt:lpstr>Roboto Condensed Light</vt:lpstr>
      <vt:lpstr>Francois One</vt:lpstr>
      <vt:lpstr>Arial</vt:lpstr>
      <vt:lpstr>Anaheim</vt:lpstr>
      <vt:lpstr>Barlow Condensed ExtraBold</vt:lpstr>
      <vt:lpstr>Josefin Slab</vt:lpstr>
      <vt:lpstr>Barlow Condensed</vt:lpstr>
      <vt:lpstr>微軟正黑體</vt:lpstr>
      <vt:lpstr>Yanone Kaffeesatz</vt:lpstr>
      <vt:lpstr>微軟正黑體</vt:lpstr>
      <vt:lpstr>PMingLiU</vt:lpstr>
      <vt:lpstr>Global Day Against Homophobia Transphobia and Biphobia by Slidesgo</vt:lpstr>
      <vt:lpstr>PowerPoint 簡報</vt:lpstr>
      <vt:lpstr>4/20 性別平等教育日</vt:lpstr>
      <vt:lpstr>PowerPoint 簡報</vt:lpstr>
      <vt:lpstr>玫瑰少年的故事</vt:lpstr>
      <vt:lpstr>01</vt:lpstr>
      <vt:lpstr>PowerPoint 簡報</vt:lpstr>
      <vt:lpstr>PowerPoint 簡報</vt:lpstr>
      <vt:lpstr>PowerPoint 簡報</vt:lpstr>
      <vt:lpstr>什麼是性霸凌?</vt:lpstr>
      <vt:lpstr>PowerPoint 簡報</vt:lpstr>
      <vt:lpstr>PowerPoint 簡報</vt:lpstr>
      <vt:lpstr>04</vt:lpstr>
      <vt:lpstr>PowerPoint 簡報</vt:lpstr>
      <vt:lpstr>05</vt:lpstr>
      <vt:lpstr>PowerPoint 簡報</vt:lpstr>
      <vt:lpstr>葉永鋕過世後，台灣通過  《性別平等教育法》</vt:lpstr>
      <vt:lpstr>我們希望能尊重每個一人的性別氣質、性傾向與性別認同，不要有任何人因為跟別人不一樣而受到傷害。</vt:lpstr>
      <vt:lpstr>每一個人都有改變環境的力量!</vt:lpstr>
      <vt:lpstr>4月20日 讓每一朵玫瑰絢麗綻放 你就是最好的自己!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4-20 Transphobia  and Biphobia</dc:title>
  <dc:creator>紀紀瑞瑞</dc:creator>
  <cp:lastModifiedBy>shing-yi chen</cp:lastModifiedBy>
  <cp:revision>67</cp:revision>
  <dcterms:modified xsi:type="dcterms:W3CDTF">2024-04-14T13:48:14Z</dcterms:modified>
</cp:coreProperties>
</file>