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63" r:id="rId3"/>
    <p:sldId id="259" r:id="rId4"/>
    <p:sldId id="260" r:id="rId5"/>
    <p:sldId id="264" r:id="rId6"/>
    <p:sldId id="261" r:id="rId7"/>
    <p:sldId id="262" r:id="rId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FB70E5-2629-4CA6-9ABF-89B3B528E369}" type="datetimeFigureOut">
              <a:rPr lang="zh-TW" altLang="en-US" smtClean="0"/>
              <a:t>2024/3/22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06F658-4AC0-4ED2-9862-65B897A2483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3535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346947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9333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6400" b="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  <a:latin typeface="+mj-ea"/>
                <a:ea typeface="+mj-ea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fld id="{47E207F8-8E78-4F53-A71F-5D4F2BE203BE}" type="datetimeFigureOut">
              <a:rPr lang="zh-TW" altLang="en-US" smtClean="0"/>
              <a:pPr/>
              <a:t>2024/3/22</a:t>
            </a:fld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5" y="6272785"/>
            <a:ext cx="4745736" cy="365125"/>
          </a:xfrm>
        </p:spPr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>
                <a:latin typeface="+mj-ea"/>
                <a:ea typeface="+mj-ea"/>
              </a:defRPr>
            </a:lvl1pPr>
          </a:lstStyle>
          <a:p>
            <a:fld id="{9B466E35-1427-4437-A526-BE3EB439AE9A}" type="slidenum">
              <a:rPr lang="zh-TW" altLang="en-US" smtClean="0"/>
              <a:pPr/>
              <a:t>‹#›</a:t>
            </a:fld>
            <a:endParaRPr lang="zh-TW" altLang="en-US"/>
          </a:p>
        </p:txBody>
      </p:sp>
      <p:pic>
        <p:nvPicPr>
          <p:cNvPr id="13" name="圖片 12"/>
          <p:cNvPicPr>
            <a:picLocks noChangeAspect="1"/>
          </p:cNvPicPr>
          <p:nvPr userDrawn="1"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4751" y="3739716"/>
            <a:ext cx="1388593" cy="1394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89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207F8-8E78-4F53-A71F-5D4F2BE203BE}" type="datetimeFigureOut">
              <a:rPr lang="zh-TW" altLang="en-US" smtClean="0"/>
              <a:t>2024/3/22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66E35-1427-4437-A526-BE3EB439AE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37131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>
            <a:lvl1pPr>
              <a:defRPr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207F8-8E78-4F53-A71F-5D4F2BE203BE}" type="datetimeFigureOut">
              <a:rPr lang="zh-TW" altLang="en-US" smtClean="0"/>
              <a:t>2024/3/22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66E35-1427-4437-A526-BE3EB439AE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16852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  <a:lvl2pPr>
              <a:defRPr>
                <a:latin typeface="+mj-ea"/>
                <a:ea typeface="+mj-ea"/>
              </a:defRPr>
            </a:lvl2pPr>
            <a:lvl3pPr>
              <a:defRPr>
                <a:latin typeface="+mj-ea"/>
                <a:ea typeface="+mj-ea"/>
              </a:defRPr>
            </a:lvl3pPr>
            <a:lvl4pPr>
              <a:defRPr>
                <a:latin typeface="+mj-ea"/>
                <a:ea typeface="+mj-ea"/>
              </a:defRPr>
            </a:lvl4pPr>
            <a:lvl5pPr>
              <a:defRPr>
                <a:latin typeface="+mj-ea"/>
                <a:ea typeface="+mj-ea"/>
              </a:defRPr>
            </a:lvl5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fld id="{47E207F8-8E78-4F53-A71F-5D4F2BE203BE}" type="datetimeFigureOut">
              <a:rPr lang="zh-TW" altLang="en-US" smtClean="0"/>
              <a:pPr/>
              <a:t>2024/3/22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fld id="{9B466E35-1427-4437-A526-BE3EB439AE9A}" type="slidenum">
              <a:rPr lang="zh-TW" altLang="en-US" smtClean="0"/>
              <a:pPr/>
              <a:t>‹#›</a:t>
            </a:fld>
            <a:endParaRPr lang="zh-TW" altLang="en-US"/>
          </a:p>
        </p:txBody>
      </p:sp>
      <p:pic>
        <p:nvPicPr>
          <p:cNvPr id="10" name="圖片 9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8424" y="6093296"/>
            <a:ext cx="573503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455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6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47E207F8-8E78-4F53-A71F-5D4F2BE203BE}" type="datetimeFigureOut">
              <a:rPr lang="zh-TW" altLang="en-US" smtClean="0"/>
              <a:t>2024/3/22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6099" y="6272784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fld id="{9B466E35-1427-4437-A526-BE3EB439AE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48466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207F8-8E78-4F53-A71F-5D4F2BE203BE}" type="datetimeFigureOut">
              <a:rPr lang="zh-TW" altLang="en-US" smtClean="0"/>
              <a:t>2024/3/22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66E35-1427-4437-A526-BE3EB439AE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2548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207F8-8E78-4F53-A71F-5D4F2BE203BE}" type="datetimeFigureOut">
              <a:rPr lang="zh-TW" altLang="en-US" smtClean="0"/>
              <a:t>2024/3/22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66E35-1427-4437-A526-BE3EB439AE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28736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47E207F8-8E78-4F53-A71F-5D4F2BE203BE}" type="datetimeFigureOut">
              <a:rPr lang="zh-TW" altLang="en-US" smtClean="0"/>
              <a:t>2024/3/22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66E35-1427-4437-A526-BE3EB439AE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7424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207F8-8E78-4F53-A71F-5D4F2BE203BE}" type="datetimeFigureOut">
              <a:rPr lang="zh-TW" altLang="en-US" smtClean="0"/>
              <a:t>2024/3/22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66E35-1427-4437-A526-BE3EB439AE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15690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207F8-8E78-4F53-A71F-5D4F2BE203BE}" type="datetimeFigureOut">
              <a:rPr lang="zh-TW" altLang="en-US" smtClean="0"/>
              <a:t>2024/3/22</a:t>
            </a:fld>
            <a:endParaRPr lang="zh-TW" alt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66E35-1427-4437-A526-BE3EB439AE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98338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207F8-8E78-4F53-A71F-5D4F2BE203BE}" type="datetimeFigureOut">
              <a:rPr lang="zh-TW" altLang="en-US" smtClean="0"/>
              <a:t>2024/3/22</a:t>
            </a:fld>
            <a:endParaRPr lang="zh-TW" alt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66E35-1427-4437-A526-BE3EB439AE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81924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47E207F8-8E78-4F53-A71F-5D4F2BE203BE}" type="datetimeFigureOut">
              <a:rPr lang="zh-TW" altLang="en-US" smtClean="0"/>
              <a:t>2024/3/22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9B466E35-1427-4437-A526-BE3EB439AE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2264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file/d/1seJJmrqRScqCdtsOJZtr-hKnnKxdwaw9/view?usp=share_link" TargetMode="Externa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file/d/1N4zXGYCEbCVIJmKUhe3dyKRTU27xfcL0/view?usp=drive_link" TargetMode="External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9" y="4769"/>
            <a:ext cx="9131281" cy="68484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" y="3973"/>
            <a:ext cx="9133405" cy="6850054"/>
          </a:xfrm>
          <a:prstGeom prst="rect">
            <a:avLst/>
          </a:prstGeom>
        </p:spPr>
      </p:pic>
      <p:pic>
        <p:nvPicPr>
          <p:cNvPr id="5" name="圖片 4">
            <a:hlinkClick r:id="rId3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7943" y="2636912"/>
            <a:ext cx="6028114" cy="36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5510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3" y="2380"/>
            <a:ext cx="9137653" cy="6853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310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3" y="2380"/>
            <a:ext cx="9137653" cy="6853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9786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6" y="4759"/>
            <a:ext cx="9131308" cy="6848481"/>
          </a:xfrm>
          <a:prstGeom prst="rect">
            <a:avLst/>
          </a:prstGeom>
        </p:spPr>
      </p:pic>
      <p:pic>
        <p:nvPicPr>
          <p:cNvPr id="5" name="圖片 4" descr="嵌入 YouTube 影片為音樂&lt;strong&gt;播放&lt;/strong&gt;器教學，僅保留音樂點擊自動&lt;strong&gt;播放&lt;/strong&gt;">
            <a:hlinkClick r:id="rId3"/>
          </p:cNvPr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404" t="28541" r="31192" b="28788"/>
          <a:stretch/>
        </p:blipFill>
        <p:spPr>
          <a:xfrm>
            <a:off x="3492000" y="3356992"/>
            <a:ext cx="2160000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976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1" y="4756"/>
            <a:ext cx="9131317" cy="6848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6753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1" y="4756"/>
            <a:ext cx="9131317" cy="6848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9225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木刻字型">
  <a:themeElements>
    <a:clrScheme name="木刻字型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木刻字型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木刻字型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TM03090434[[fn=木頭類型]]</Template>
  <TotalTime>230</TotalTime>
  <Words>0</Words>
  <Application>Microsoft Office PowerPoint</Application>
  <PresentationFormat>如螢幕大小 (4:3)</PresentationFormat>
  <Paragraphs>0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5" baseType="lpstr">
      <vt:lpstr>微軟正黑體</vt:lpstr>
      <vt:lpstr>新細明體</vt:lpstr>
      <vt:lpstr>標楷體</vt:lpstr>
      <vt:lpstr>Calibri</vt:lpstr>
      <vt:lpstr>Rockwell</vt:lpstr>
      <vt:lpstr>Rockwell Condensed</vt:lpstr>
      <vt:lpstr>Wingdings</vt:lpstr>
      <vt:lpstr>木刻字型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一年級班際體育活動</dc:title>
  <dc:creator>user</dc:creator>
  <cp:lastModifiedBy>User</cp:lastModifiedBy>
  <cp:revision>39</cp:revision>
  <dcterms:created xsi:type="dcterms:W3CDTF">2021-04-05T17:47:51Z</dcterms:created>
  <dcterms:modified xsi:type="dcterms:W3CDTF">2024-03-22T00:05:02Z</dcterms:modified>
</cp:coreProperties>
</file>