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9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70E5-2629-4CA6-9ABF-89B3B528E369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F658-4AC0-4ED2-9862-65B897A248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5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47E207F8-8E78-4F53-A71F-5D4F2BE203BE}" type="datetimeFigureOut">
              <a:rPr lang="zh-TW" altLang="en-US" smtClean="0"/>
              <a:pPr/>
              <a:t>2023/5/11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>
                <a:latin typeface="+mj-ea"/>
                <a:ea typeface="+mj-ea"/>
              </a:defRPr>
            </a:lvl1pPr>
          </a:lstStyle>
          <a:p>
            <a:fld id="{9B466E35-1427-4437-A526-BE3EB439AE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751" y="3739716"/>
            <a:ext cx="1388593" cy="139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13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85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47E207F8-8E78-4F53-A71F-5D4F2BE203BE}" type="datetimeFigureOut">
              <a:rPr lang="zh-TW" altLang="en-US" smtClean="0"/>
              <a:pPr/>
              <a:t>2023/5/11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9B466E35-1427-4437-A526-BE3EB439AE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093296"/>
            <a:ext cx="573503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5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46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5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73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4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69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3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92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E207F8-8E78-4F53-A71F-5D4F2BE203BE}" type="datetimeFigureOut">
              <a:rPr lang="zh-TW" altLang="en-US" smtClean="0"/>
              <a:t>2023/5/11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B466E35-1427-4437-A526-BE3EB439AE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2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seJJmrqRScqCdtsOJZtr-hKnnKxdwaw9/view?usp=share_link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WEmvwmenS3x5udgxmqVtYboxGPKhvrk2/view?usp=share_link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" y="4769"/>
            <a:ext cx="9131281" cy="6848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" y="3973"/>
            <a:ext cx="9133406" cy="6850054"/>
          </a:xfrm>
          <a:prstGeom prst="rect">
            <a:avLst/>
          </a:prstGeom>
        </p:spPr>
      </p:pic>
      <p:pic>
        <p:nvPicPr>
          <p:cNvPr id="5" name="圖片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943" y="2636912"/>
            <a:ext cx="602811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" y="2380"/>
            <a:ext cx="9137653" cy="685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" y="2380"/>
            <a:ext cx="9137653" cy="685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" y="4759"/>
            <a:ext cx="9131308" cy="6848481"/>
          </a:xfrm>
          <a:prstGeom prst="rect">
            <a:avLst/>
          </a:prstGeom>
        </p:spPr>
      </p:pic>
      <p:pic>
        <p:nvPicPr>
          <p:cNvPr id="5" name="圖片 4" descr="嵌入 YouTube 影片為音樂&lt;strong&gt;播放&lt;/strong&gt;器教學，僅保留音樂點擊自動&lt;strong&gt;播放&lt;/strong&gt;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04" t="28541" r="31192" b="28788"/>
          <a:stretch/>
        </p:blipFill>
        <p:spPr>
          <a:xfrm>
            <a:off x="3492000" y="3356992"/>
            <a:ext cx="216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4756"/>
            <a:ext cx="9131317" cy="684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4756"/>
            <a:ext cx="9131317" cy="684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228</TotalTime>
  <Words>0</Words>
  <Application>Microsoft Office PowerPoint</Application>
  <PresentationFormat>如螢幕大小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微軟正黑體</vt:lpstr>
      <vt:lpstr>新細明體</vt:lpstr>
      <vt:lpstr>標楷體</vt:lpstr>
      <vt:lpstr>Calibri</vt:lpstr>
      <vt:lpstr>Rockwell</vt:lpstr>
      <vt:lpstr>Rockwell Condensed</vt:lpstr>
      <vt:lpstr>Wingdings</vt:lpstr>
      <vt:lpstr>木刻字型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一年級班際體育活動</dc:title>
  <dc:creator>user</dc:creator>
  <cp:lastModifiedBy>User</cp:lastModifiedBy>
  <cp:revision>37</cp:revision>
  <dcterms:created xsi:type="dcterms:W3CDTF">2021-04-05T17:47:51Z</dcterms:created>
  <dcterms:modified xsi:type="dcterms:W3CDTF">2023-05-11T09:14:32Z</dcterms:modified>
</cp:coreProperties>
</file>