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0B29-9C07-4F9C-9CFD-56AE2EE3DC78}" type="datetimeFigureOut">
              <a:rPr lang="zh-TW" altLang="en-US" smtClean="0"/>
              <a:t>2021/7/3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20E1-6108-436C-8BF3-F493AA170C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43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0B29-9C07-4F9C-9CFD-56AE2EE3DC78}" type="datetimeFigureOut">
              <a:rPr lang="zh-TW" altLang="en-US" smtClean="0"/>
              <a:t>2021/7/3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20E1-6108-436C-8BF3-F493AA170C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0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0B29-9C07-4F9C-9CFD-56AE2EE3DC78}" type="datetimeFigureOut">
              <a:rPr lang="zh-TW" altLang="en-US" smtClean="0"/>
              <a:t>2021/7/3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20E1-6108-436C-8BF3-F493AA170C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959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0B29-9C07-4F9C-9CFD-56AE2EE3DC78}" type="datetimeFigureOut">
              <a:rPr lang="zh-TW" altLang="en-US" smtClean="0"/>
              <a:t>2021/7/3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20E1-6108-436C-8BF3-F493AA170C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11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0B29-9C07-4F9C-9CFD-56AE2EE3DC78}" type="datetimeFigureOut">
              <a:rPr lang="zh-TW" altLang="en-US" smtClean="0"/>
              <a:t>2021/7/3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20E1-6108-436C-8BF3-F493AA170C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16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0B29-9C07-4F9C-9CFD-56AE2EE3DC78}" type="datetimeFigureOut">
              <a:rPr lang="zh-TW" altLang="en-US" smtClean="0"/>
              <a:t>2021/7/3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20E1-6108-436C-8BF3-F493AA170C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78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0B29-9C07-4F9C-9CFD-56AE2EE3DC78}" type="datetimeFigureOut">
              <a:rPr lang="zh-TW" altLang="en-US" smtClean="0"/>
              <a:t>2021/7/3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20E1-6108-436C-8BF3-F493AA170C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915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0B29-9C07-4F9C-9CFD-56AE2EE3DC78}" type="datetimeFigureOut">
              <a:rPr lang="zh-TW" altLang="en-US" smtClean="0"/>
              <a:t>2021/7/3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20E1-6108-436C-8BF3-F493AA170C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678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0B29-9C07-4F9C-9CFD-56AE2EE3DC78}" type="datetimeFigureOut">
              <a:rPr lang="zh-TW" altLang="en-US" smtClean="0"/>
              <a:t>2021/7/3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20E1-6108-436C-8BF3-F493AA170C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75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0B29-9C07-4F9C-9CFD-56AE2EE3DC78}" type="datetimeFigureOut">
              <a:rPr lang="zh-TW" altLang="en-US" smtClean="0"/>
              <a:t>2021/7/3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20E1-6108-436C-8BF3-F493AA170C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32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0B29-9C07-4F9C-9CFD-56AE2EE3DC78}" type="datetimeFigureOut">
              <a:rPr lang="zh-TW" altLang="en-US" smtClean="0"/>
              <a:t>2021/7/3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20E1-6108-436C-8BF3-F493AA170C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503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60B29-9C07-4F9C-9CFD-56AE2EE3DC78}" type="datetimeFigureOut">
              <a:rPr lang="zh-TW" altLang="en-US" smtClean="0"/>
              <a:t>2021/7/3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520E1-6108-436C-8BF3-F493AA170C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52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emp\pg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6165851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187635"/>
      </p:ext>
    </p:extLst>
  </p:cSld>
  <p:clrMapOvr>
    <a:masterClrMapping/>
  </p:clrMapOvr>
  <p:transition spd="med" advTm="10752">
    <p:blinds/>
  </p:transition>
  <p:timing>
    <p:tnLst>
      <p:par>
        <p:cTn id="1" dur="indefinite" restart="never" nodeType="tmRoot">
          <p:childTnLst>
            <p:audio>
              <p:cMediaNode numSld="36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b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937964"/>
      </p:ext>
    </p:extLst>
  </p:cSld>
  <p:clrMapOvr>
    <a:masterClrMapping/>
  </p:clrMapOvr>
  <p:transition spd="med" advTm="8832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b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091722"/>
      </p:ext>
    </p:extLst>
  </p:cSld>
  <p:clrMapOvr>
    <a:masterClrMapping/>
  </p:clrMapOvr>
  <p:transition spd="med" advTm="9968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b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386945"/>
      </p:ext>
    </p:extLst>
  </p:cSld>
  <p:clrMapOvr>
    <a:masterClrMapping/>
  </p:clrMapOvr>
  <p:transition spd="med" advTm="14128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m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025146"/>
      </p:ext>
    </p:extLst>
  </p:cSld>
  <p:clrMapOvr>
    <a:masterClrMapping/>
  </p:clrMapOvr>
  <p:transition spd="med" advTm="7328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b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214657"/>
      </p:ext>
    </p:extLst>
  </p:cSld>
  <p:clrMapOvr>
    <a:masterClrMapping/>
  </p:clrMapOvr>
  <p:transition spd="med" advTm="17664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b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938456"/>
      </p:ext>
    </p:extLst>
  </p:cSld>
  <p:clrMapOvr>
    <a:masterClrMapping/>
  </p:clrMapOvr>
  <p:transition spd="med" advTm="7824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b1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818539"/>
      </p:ext>
    </p:extLst>
  </p:cSld>
  <p:clrMapOvr>
    <a:masterClrMapping/>
  </p:clrMapOvr>
  <p:transition spd="med" advTm="11808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b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929264"/>
      </p:ext>
    </p:extLst>
  </p:cSld>
  <p:clrMapOvr>
    <a:masterClrMapping/>
  </p:clrMapOvr>
  <p:transition spd="med" advTm="9936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b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134888"/>
      </p:ext>
    </p:extLst>
  </p:cSld>
  <p:clrMapOvr>
    <a:masterClrMapping/>
  </p:clrMapOvr>
  <p:transition spd="med" advTm="8320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b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604042"/>
      </p:ext>
    </p:extLst>
  </p:cSld>
  <p:clrMapOvr>
    <a:masterClrMapping/>
  </p:clrMapOvr>
  <p:transition spd="med" advTm="12784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b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137786"/>
      </p:ext>
    </p:extLst>
  </p:cSld>
  <p:clrMapOvr>
    <a:masterClrMapping/>
  </p:clrMapOvr>
  <p:transition spd="med" advTm="7120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b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089384"/>
      </p:ext>
    </p:extLst>
  </p:cSld>
  <p:clrMapOvr>
    <a:masterClrMapping/>
  </p:clrMapOvr>
  <p:transition spd="med" advTm="16224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b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0"/>
            <a:ext cx="6265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339738"/>
      </p:ext>
    </p:extLst>
  </p:cSld>
  <p:clrMapOvr>
    <a:masterClrMapping/>
  </p:clrMapOvr>
  <p:transition spd="slow" advTm="7968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b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0"/>
            <a:ext cx="6265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253626"/>
      </p:ext>
    </p:extLst>
  </p:cSld>
  <p:clrMapOvr>
    <a:masterClrMapping/>
  </p:clrMapOvr>
  <p:transition spd="slow" advTm="6768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b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0"/>
            <a:ext cx="6265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956183"/>
      </p:ext>
    </p:extLst>
  </p:cSld>
  <p:clrMapOvr>
    <a:masterClrMapping/>
  </p:clrMapOvr>
  <p:transition spd="slow" advTm="8544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m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833100"/>
      </p:ext>
    </p:extLst>
  </p:cSld>
  <p:clrMapOvr>
    <a:masterClrMapping/>
  </p:clrMapOvr>
  <p:transition spd="med" advTm="30448"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m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565928"/>
      </p:ext>
    </p:extLst>
  </p:cSld>
  <p:clrMapOvr>
    <a:masterClrMapping/>
  </p:clrMapOvr>
  <p:transition spd="med" advTm="19104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b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0"/>
            <a:ext cx="532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041954"/>
      </p:ext>
    </p:extLst>
  </p:cSld>
  <p:clrMapOvr>
    <a:masterClrMapping/>
  </p:clrMapOvr>
  <p:transition spd="med" advTm="7248"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b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0"/>
            <a:ext cx="5040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094206"/>
      </p:ext>
    </p:extLst>
  </p:cSld>
  <p:clrMapOvr>
    <a:masterClrMapping/>
  </p:clrMapOvr>
  <p:transition spd="med" advTm="5632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b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0"/>
            <a:ext cx="49672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556575"/>
      </p:ext>
    </p:extLst>
  </p:cSld>
  <p:clrMapOvr>
    <a:masterClrMapping/>
  </p:clrMapOvr>
  <p:transition spd="med" advTm="5872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b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0"/>
            <a:ext cx="8101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482425"/>
      </p:ext>
    </p:extLst>
  </p:cSld>
  <p:clrMapOvr>
    <a:masterClrMapping/>
  </p:clrMapOvr>
  <p:transition spd="med" advTm="11840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941930"/>
      </p:ext>
    </p:extLst>
  </p:cSld>
  <p:clrMapOvr>
    <a:masterClrMapping/>
  </p:clrMapOvr>
  <p:transition spd="med" advTm="9184">
    <p:blind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b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474304"/>
      </p:ext>
    </p:extLst>
  </p:cSld>
  <p:clrMapOvr>
    <a:masterClrMapping/>
  </p:clrMapOvr>
  <p:transition spd="med" advTm="8896"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b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282841"/>
      </p:ext>
    </p:extLst>
  </p:cSld>
  <p:clrMapOvr>
    <a:masterClrMapping/>
  </p:clrMapOvr>
  <p:transition spd="med" advTm="7920">
    <p:blind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b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912186"/>
      </p:ext>
    </p:extLst>
  </p:cSld>
  <p:clrMapOvr>
    <a:masterClrMapping/>
  </p:clrMapOvr>
  <p:transition spd="med" advTm="17008"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b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928126"/>
      </p:ext>
    </p:extLst>
  </p:cSld>
  <p:clrMapOvr>
    <a:masterClrMapping/>
  </p:clrMapOvr>
  <p:transition spd="med" advTm="11440">
    <p:blind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b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335013"/>
      </p:ext>
    </p:extLst>
  </p:cSld>
  <p:clrMapOvr>
    <a:masterClrMapping/>
  </p:clrMapOvr>
  <p:transition spd="med" advTm="10112"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b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253259"/>
      </p:ext>
    </p:extLst>
  </p:cSld>
  <p:clrMapOvr>
    <a:masterClrMapping/>
  </p:clrMapOvr>
  <p:transition spd="med" advTm="13296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391780"/>
      </p:ext>
    </p:extLst>
  </p:cSld>
  <p:clrMapOvr>
    <a:masterClrMapping/>
  </p:clrMapOvr>
  <p:transition spd="med" advTm="6400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875797"/>
      </p:ext>
    </p:extLst>
  </p:cSld>
  <p:clrMapOvr>
    <a:masterClrMapping/>
  </p:clrMapOvr>
  <p:transition spd="med" advTm="8448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b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828213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420125"/>
      </p:ext>
    </p:extLst>
  </p:cSld>
  <p:clrMapOvr>
    <a:masterClrMapping/>
  </p:clrMapOvr>
  <p:transition spd="med" advTm="5856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395785"/>
      </p:ext>
    </p:extLst>
  </p:cSld>
  <p:clrMapOvr>
    <a:masterClrMapping/>
  </p:clrMapOvr>
  <p:transition spd="med" advTm="7968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517452"/>
      </p:ext>
    </p:extLst>
  </p:cSld>
  <p:clrMapOvr>
    <a:masterClrMapping/>
  </p:clrMapOvr>
  <p:transition spd="med" advTm="9488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844823"/>
      </p:ext>
    </p:extLst>
  </p:cSld>
  <p:clrMapOvr>
    <a:masterClrMapping/>
  </p:clrMapOvr>
  <p:transition spd="med" advTm="12736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35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0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2021-07-03T08:50:26Z</dcterms:created>
  <dcterms:modified xsi:type="dcterms:W3CDTF">2021-07-03T08:50:46Z</dcterms:modified>
</cp:coreProperties>
</file>