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0" r:id="rId1"/>
  </p:sldMasterIdLst>
  <p:notesMasterIdLst>
    <p:notesMasterId r:id="rId53"/>
  </p:notesMasterIdLst>
  <p:sldIdLst>
    <p:sldId id="320" r:id="rId2"/>
    <p:sldId id="437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80" r:id="rId18"/>
    <p:sldId id="430" r:id="rId19"/>
    <p:sldId id="274" r:id="rId20"/>
    <p:sldId id="275" r:id="rId21"/>
    <p:sldId id="465" r:id="rId22"/>
    <p:sldId id="315" r:id="rId23"/>
    <p:sldId id="435" r:id="rId24"/>
    <p:sldId id="316" r:id="rId25"/>
    <p:sldId id="434" r:id="rId26"/>
    <p:sldId id="431" r:id="rId27"/>
    <p:sldId id="276" r:id="rId28"/>
    <p:sldId id="432" r:id="rId29"/>
    <p:sldId id="466" r:id="rId30"/>
    <p:sldId id="411" r:id="rId31"/>
    <p:sldId id="325" r:id="rId32"/>
    <p:sldId id="323" r:id="rId33"/>
    <p:sldId id="329" r:id="rId34"/>
    <p:sldId id="403" r:id="rId35"/>
    <p:sldId id="410" r:id="rId36"/>
    <p:sldId id="479" r:id="rId37"/>
    <p:sldId id="279" r:id="rId38"/>
    <p:sldId id="454" r:id="rId39"/>
    <p:sldId id="280" r:id="rId40"/>
    <p:sldId id="281" r:id="rId41"/>
    <p:sldId id="467" r:id="rId42"/>
    <p:sldId id="474" r:id="rId43"/>
    <p:sldId id="468" r:id="rId44"/>
    <p:sldId id="469" r:id="rId45"/>
    <p:sldId id="470" r:id="rId46"/>
    <p:sldId id="471" r:id="rId47"/>
    <p:sldId id="472" r:id="rId48"/>
    <p:sldId id="355" r:id="rId49"/>
    <p:sldId id="425" r:id="rId50"/>
    <p:sldId id="426" r:id="rId51"/>
    <p:sldId id="427" r:id="rId5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66FF"/>
    <a:srgbClr val="FF3399"/>
    <a:srgbClr val="FFCC00"/>
    <a:srgbClr val="43FFB3"/>
    <a:srgbClr val="00F290"/>
    <a:srgbClr val="FF99CC"/>
    <a:srgbClr val="00FF99"/>
    <a:srgbClr val="C5F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41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14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CAE10E-DD17-4614-B15D-A52EEC49C9A0}" type="datetimeFigureOut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44537B2-55ED-4EEE-8813-162BBCD897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651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537B2-55ED-4EEE-8813-162BBCD897D3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56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圖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908720"/>
            <a:ext cx="6804248" cy="3560763"/>
          </a:xfrm>
        </p:spPr>
        <p:txBody>
          <a:bodyPr rIns="72000" anchor="t"/>
          <a:lstStyle>
            <a:lvl1pPr marL="0" indent="0" algn="r">
              <a:buNone/>
              <a:defRPr sz="20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DB9B-92D3-4900-9590-349C2F889680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030C-A2BF-4F17-9C18-B153C25DAD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4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條列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>
            <a:lvl1pPr>
              <a:spcBef>
                <a:spcPts val="800"/>
              </a:spcBef>
              <a:spcAft>
                <a:spcPts val="400"/>
              </a:spcAft>
              <a:defRPr/>
            </a:lvl1pPr>
            <a:lvl2pPr marL="811213" indent="-368300">
              <a:spcAft>
                <a:spcPts val="800"/>
              </a:spcAft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553C-60B8-4448-A6A9-828494F7928A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36EC-032A-4A52-A7EC-D5F3310230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1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標題版面配置區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23"/>
          </a:xfrm>
        </p:spPr>
        <p:txBody>
          <a:bodyPr tIns="45720" rIns="91440"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r>
              <a:rPr lang="en-US" altLang="zh-TW" noProof="0" smtClean="0"/>
              <a:t>abc</a:t>
            </a:r>
          </a:p>
        </p:txBody>
      </p:sp>
      <p:sp>
        <p:nvSpPr>
          <p:cNvPr id="171011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 anchor="t"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r>
              <a:rPr lang="en-US" altLang="zh-TW" noProof="0" smtClean="0"/>
              <a:t>abc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B64AA5-864C-43A2-9844-BFAC443667A8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7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71912"/>
          </a:xfrm>
        </p:spPr>
        <p:txBody>
          <a:bodyPr/>
          <a:lstStyle>
            <a:lvl2pPr marL="811213" indent="-368300"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00EF-0A3E-470D-B64D-708767698446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B3BB-25D0-4DAD-B465-8A2F11695B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63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3560763"/>
          </a:xfrm>
        </p:spPr>
        <p:txBody>
          <a:bodyPr/>
          <a:lstStyle>
            <a:lvl1pPr>
              <a:defRPr sz="2800"/>
            </a:lvl1pPr>
            <a:lvl2pPr marL="811213" indent="-36830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3560763"/>
          </a:xfrm>
        </p:spPr>
        <p:txBody>
          <a:bodyPr/>
          <a:lstStyle>
            <a:lvl1pPr>
              <a:defRPr sz="2800"/>
            </a:lvl1pPr>
            <a:lvl2pPr marL="811213" indent="-36830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C63A-F5D8-4C41-893B-B89323567693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53AD-8FAB-4F32-BCE8-E86D3EA01A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79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72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  </a:t>
            </a:r>
            <a:r>
              <a:rPr lang="en-US" altLang="zh-TW" smtClean="0"/>
              <a:t>abc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2565400"/>
            <a:ext cx="8229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  <a:r>
              <a:rPr lang="en-US" altLang="zh-TW" dirty="0" err="1" smtClean="0"/>
              <a:t>aaaaa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C562B7-ABAF-4E05-B1C9-62EC90D7D583}" type="datetime1">
              <a:rPr lang="zh-TW" altLang="en-US"/>
              <a:pPr>
                <a:defRPr/>
              </a:pPr>
              <a:t>2022/11/17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36000" bIns="36000" numCol="1" anchor="b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solidFill>
                  <a:srgbClr val="B2B2B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F67293-AF04-4E83-9D0B-D3EF01A50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8" r:id="rId2"/>
    <p:sldLayoutId id="2147483798" r:id="rId3"/>
    <p:sldLayoutId id="2147483788" r:id="rId4"/>
    <p:sldLayoutId id="2147483790" r:id="rId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450850" indent="-45085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rgbClr val="FF3399"/>
        </a:buClr>
        <a:buFont typeface="Wingdings 2" pitchFamily="18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3683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Font typeface="細明體" pitchFamily="49" charset="-120"/>
        <a:buChar char="․"/>
        <a:defRPr sz="2400">
          <a:solidFill>
            <a:schemeClr val="tx1"/>
          </a:solidFill>
          <a:latin typeface="+mn-lt"/>
          <a:ea typeface="+mn-ea"/>
        </a:defRPr>
      </a:lvl2pPr>
      <a:lvl3pPr marL="1500188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908175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316163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773363" indent="-228600" algn="l" rtl="0" fontAlgn="base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3230563" indent="-228600" algn="l" rtl="0" fontAlgn="base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687763" indent="-228600" algn="l" rtl="0" fontAlgn="base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4144963" indent="-228600" algn="l" rtl="0" fontAlgn="base">
        <a:lnSpc>
          <a:spcPct val="110000"/>
        </a:lnSpc>
        <a:spcBef>
          <a:spcPct val="0"/>
        </a:spcBef>
        <a:spcAft>
          <a:spcPct val="2500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kuoka-shizennoie.jp/uminak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-aren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CA_short_20130317_NZ_v1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bctw2010" TargetMode="External"/><Relationship Id="rId2" Type="http://schemas.openxmlformats.org/officeDocument/2006/relationships/hyperlink" Target="http://www.facebook.com/Bridge.Club.Taiwa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ctw2010@gmail.com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cc.gr.jp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cc.gr.jp/cms/apcc/web_pamp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t.ly/APCC-newsletter" TargetMode="External"/><Relationship Id="rId4" Type="http://schemas.openxmlformats.org/officeDocument/2006/relationships/hyperlink" Target="https://www.facebook.com/APCC-PR-Division-Photos-825753500874056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0731174_854507324567626_196273500396435755_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60959-5A2D-4B73-9229-221A2BF0AEF7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6387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275"/>
          </a:xfrm>
        </p:spPr>
        <p:txBody>
          <a:bodyPr/>
          <a:lstStyle/>
          <a:p>
            <a:pPr eaLnBrk="1" hangingPunct="1"/>
            <a:r>
              <a:rPr lang="en-US" altLang="zh-TW" sz="8800" b="0" dirty="0" smtClean="0"/>
              <a:t>3</a:t>
            </a:r>
            <a:r>
              <a:rPr lang="zh-TW" altLang="en-US" dirty="0" smtClean="0"/>
              <a:t>個交流目標</a:t>
            </a:r>
          </a:p>
        </p:txBody>
      </p:sp>
      <p:sp>
        <p:nvSpPr>
          <p:cNvPr id="1638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協助亞太各地的孩童，學習彼此的國家與文化</a:t>
            </a:r>
          </a:p>
          <a:p>
            <a:pPr eaLnBrk="1" hangingPunct="1"/>
            <a:r>
              <a:rPr lang="zh-TW" altLang="en-US" smtClean="0"/>
              <a:t>促進亞太各地的孩童，互相了解與尊重</a:t>
            </a:r>
          </a:p>
          <a:p>
            <a:pPr eaLnBrk="1" hangingPunct="1"/>
            <a:r>
              <a:rPr lang="zh-TW" altLang="en-US" smtClean="0"/>
              <a:t>培育亞太各地的孩童，建立完整的國際觀</a:t>
            </a:r>
          </a:p>
        </p:txBody>
      </p:sp>
    </p:spTree>
    <p:extLst>
      <p:ext uri="{BB962C8B-B14F-4D97-AF65-F5344CB8AC3E}">
        <p14:creationId xmlns:p14="http://schemas.microsoft.com/office/powerpoint/2010/main" val="28845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89350"/>
          </a:xfrm>
        </p:spPr>
        <p:txBody>
          <a:bodyPr/>
          <a:lstStyle/>
          <a:p>
            <a:pPr eaLnBrk="1" hangingPunct="1"/>
            <a:r>
              <a:rPr lang="en-US" altLang="zh-TW" sz="8800" b="0" dirty="0" smtClean="0"/>
              <a:t>1</a:t>
            </a:r>
            <a:r>
              <a:rPr lang="zh-TW" altLang="en-US" dirty="0" smtClean="0"/>
              <a:t>個遠景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-98097" y="-387424"/>
            <a:ext cx="870254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12000" dirty="0">
                <a:solidFill>
                  <a:srgbClr val="FFDD4F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想</a:t>
            </a:r>
            <a:r>
              <a:rPr lang="ja-JP" altLang="en-US" sz="12000" dirty="0">
                <a:solidFill>
                  <a:srgbClr val="FFDD4F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いやり</a:t>
            </a:r>
            <a:endParaRPr lang="zh-TW" altLang="en-US" sz="12000" dirty="0">
              <a:solidFill>
                <a:srgbClr val="FFDD4F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411" name="Rectangle 7"/>
          <p:cNvSpPr>
            <a:spLocks noGrp="1"/>
          </p:cNvSpPr>
          <p:nvPr>
            <p:ph type="subTitle" idx="1"/>
          </p:nvPr>
        </p:nvSpPr>
        <p:spPr>
          <a:xfrm>
            <a:off x="1371600" y="3763962"/>
            <a:ext cx="6400800" cy="261736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我們身為</a:t>
            </a:r>
            <a:r>
              <a:rPr lang="en-US" altLang="zh-TW" dirty="0" smtClean="0"/>
              <a:t>APCC</a:t>
            </a:r>
            <a:r>
              <a:rPr lang="zh-TW" altLang="en-US" dirty="0" smtClean="0"/>
              <a:t>的一份子</a:t>
            </a:r>
            <a:br>
              <a:rPr lang="zh-TW" altLang="en-US" dirty="0" smtClean="0"/>
            </a:br>
            <a:r>
              <a:rPr lang="zh-TW" altLang="en-US" dirty="0" smtClean="0"/>
              <a:t>會致力成為富有</a:t>
            </a:r>
            <a:r>
              <a:rPr lang="zh-TW" altLang="en-US" b="1" dirty="0" smtClean="0">
                <a:solidFill>
                  <a:srgbClr val="FF3399"/>
                </a:solidFill>
              </a:rPr>
              <a:t>同理心</a:t>
            </a:r>
            <a:r>
              <a:rPr lang="zh-TW" altLang="en-US" dirty="0" smtClean="0"/>
              <a:t>的世界公民</a:t>
            </a:r>
            <a:br>
              <a:rPr lang="zh-TW" altLang="en-US" dirty="0" smtClean="0"/>
            </a:br>
            <a:r>
              <a:rPr lang="zh-TW" altLang="en-US" dirty="0" smtClean="0"/>
              <a:t>並創造一個讓孩童充滿微笑的和平世界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55776" y="5626894"/>
            <a:ext cx="65882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sz="8000" dirty="0" smtClean="0">
                <a:solidFill>
                  <a:srgbClr val="FFE989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OMOIYARI</a:t>
            </a:r>
            <a:endParaRPr lang="zh-TW" altLang="en-US" sz="9600" dirty="0">
              <a:solidFill>
                <a:srgbClr val="FFE989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ping\APCC\14769274838_267c06b4a0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8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13285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altLang="zh-TW" sz="8800" b="0" dirty="0" smtClean="0">
                <a:solidFill>
                  <a:schemeClr val="bg1"/>
                </a:solidFill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</a:rPr>
              <a:t>條途徑</a:t>
            </a:r>
          </a:p>
        </p:txBody>
      </p:sp>
      <p:sp>
        <p:nvSpPr>
          <p:cNvPr id="18436" name="Rectangle 9"/>
          <p:cNvSpPr>
            <a:spLocks noGrp="1"/>
          </p:cNvSpPr>
          <p:nvPr>
            <p:ph sz="half" idx="1"/>
          </p:nvPr>
        </p:nvSpPr>
        <p:spPr>
          <a:xfrm>
            <a:off x="288032" y="3036589"/>
            <a:ext cx="4572000" cy="3560763"/>
          </a:xfrm>
        </p:spPr>
        <p:txBody>
          <a:bodyPr/>
          <a:lstStyle/>
          <a:p>
            <a:pPr marL="361950" indent="-361950"/>
            <a:r>
              <a:rPr lang="zh-TW" altLang="en-US" sz="2000" dirty="0" smtClean="0"/>
              <a:t>提供亞太各地孩童一個場所</a:t>
            </a:r>
            <a:br>
              <a:rPr lang="zh-TW" altLang="en-US" sz="2000" dirty="0" smtClean="0"/>
            </a:br>
            <a:r>
              <a:rPr lang="zh-TW" altLang="en-US" sz="2000" dirty="0" smtClean="0"/>
              <a:t>體驗彼此的異同，建立友誼的橋樑</a:t>
            </a:r>
            <a:br>
              <a:rPr lang="zh-TW" altLang="en-US" sz="2000" dirty="0" smtClean="0"/>
            </a:br>
            <a:r>
              <a:rPr lang="zh-TW" altLang="en-US" sz="2000" dirty="0" smtClean="0"/>
              <a:t>達成文化交流的目的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860032" y="3036589"/>
            <a:ext cx="3888432" cy="3560763"/>
          </a:xfrm>
        </p:spPr>
        <p:txBody>
          <a:bodyPr/>
          <a:lstStyle/>
          <a:p>
            <a:pPr marL="361950" indent="-361950"/>
            <a:r>
              <a:rPr lang="zh-TW" altLang="en-US" sz="2000" dirty="0" smtClean="0"/>
              <a:t>希望透過交流，讓不同國家</a:t>
            </a:r>
            <a:br>
              <a:rPr lang="zh-TW" altLang="en-US" sz="2000" dirty="0" smtClean="0"/>
            </a:br>
            <a:r>
              <a:rPr lang="zh-TW" altLang="en-US" sz="2000" dirty="0" smtClean="0"/>
              <a:t>背景的孩童建立長期的友誼</a:t>
            </a:r>
            <a:br>
              <a:rPr lang="zh-TW" altLang="en-US" sz="2000" dirty="0" smtClean="0"/>
            </a:br>
            <a:r>
              <a:rPr lang="zh-TW" altLang="en-US" sz="2000" dirty="0" smtClean="0"/>
              <a:t>逐漸體認到同理心的重要</a:t>
            </a:r>
            <a:endParaRPr lang="zh-TW" altLang="en-US" sz="2000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41AD-7C4C-48FE-9082-D044386A806A}" type="slidenum">
              <a:rPr lang="zh-TW" altLang="en-US" smtClean="0"/>
              <a:pPr/>
              <a:t>12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7236296" y="4965263"/>
            <a:ext cx="190770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玩樂交流時間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9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DC716-BD38-4D8A-AF5C-4E4C87C14AEE}" type="slidenum">
              <a:rPr lang="zh-TW" altLang="en-US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9459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精神標語</a:t>
            </a:r>
          </a:p>
        </p:txBody>
      </p:sp>
      <p:sp>
        <p:nvSpPr>
          <p:cNvPr id="19460" name="Rectangl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70000"/>
              </a:spcAft>
            </a:pPr>
            <a:r>
              <a:rPr lang="en-US" altLang="zh-TW" dirty="0" smtClean="0"/>
              <a:t>We are the BRIDGE</a:t>
            </a:r>
            <a:br>
              <a:rPr lang="en-US" altLang="zh-TW" dirty="0" smtClean="0"/>
            </a:br>
            <a:r>
              <a:rPr lang="en-US" altLang="zh-TW" sz="2400" dirty="0" smtClean="0"/>
              <a:t>We connect dreams around the world</a:t>
            </a:r>
          </a:p>
          <a:p>
            <a:pPr eaLnBrk="1" hangingPunct="1">
              <a:spcAft>
                <a:spcPct val="70000"/>
              </a:spcAft>
            </a:pPr>
            <a:r>
              <a:rPr lang="zh-TW" altLang="en-US" dirty="0" smtClean="0"/>
              <a:t>我們是友誼的橋樑</a:t>
            </a:r>
            <a:br>
              <a:rPr lang="zh-TW" altLang="en-US" dirty="0" smtClean="0"/>
            </a:br>
            <a:r>
              <a:rPr lang="zh-TW" altLang="en-US" sz="2400" dirty="0" smtClean="0"/>
              <a:t>我們串聯起世界的夢想</a:t>
            </a:r>
          </a:p>
        </p:txBody>
      </p:sp>
    </p:spTree>
    <p:extLst>
      <p:ext uri="{BB962C8B-B14F-4D97-AF65-F5344CB8AC3E}">
        <p14:creationId xmlns:p14="http://schemas.microsoft.com/office/powerpoint/2010/main" val="28588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49F4-FAE1-4D41-A1E4-67D32C242DB7}" type="slidenum">
              <a:rPr lang="zh-TW" altLang="en-US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0483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支援單位</a:t>
            </a:r>
          </a:p>
        </p:txBody>
      </p:sp>
      <p:sp>
        <p:nvSpPr>
          <p:cNvPr id="20484" name="Rectangle 5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中央部會、福岡市、週邊都市</a:t>
            </a:r>
            <a:br>
              <a:rPr lang="zh-TW" altLang="en-US" dirty="0" smtClean="0"/>
            </a:br>
            <a:r>
              <a:rPr lang="zh-TW" altLang="en-US" dirty="0" smtClean="0"/>
              <a:t>民間工商團體通力合作完成</a:t>
            </a:r>
          </a:p>
          <a:p>
            <a:pPr lvl="1" eaLnBrk="1" hangingPunct="1"/>
            <a:r>
              <a:rPr lang="zh-TW" altLang="en-US" dirty="0" smtClean="0"/>
              <a:t>総務省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內政部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外務省 </a:t>
            </a:r>
            <a:r>
              <a:rPr lang="en-US" altLang="zh-TW" dirty="0" smtClean="0"/>
              <a:t>(</a:t>
            </a:r>
            <a:r>
              <a:rPr lang="zh-TW" altLang="en-US" dirty="0" smtClean="0"/>
              <a:t>外交部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文部科学省 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教育部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福岡県 </a:t>
            </a:r>
            <a:r>
              <a:rPr lang="en-US" altLang="zh-TW" dirty="0" smtClean="0"/>
              <a:t>(</a:t>
            </a:r>
            <a:r>
              <a:rPr lang="zh-TW" altLang="en-US" dirty="0" smtClean="0"/>
              <a:t>福岡縣政府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福岡市 </a:t>
            </a:r>
            <a:r>
              <a:rPr lang="en-US" altLang="zh-TW" dirty="0" smtClean="0"/>
              <a:t>(</a:t>
            </a:r>
            <a:r>
              <a:rPr lang="zh-TW" altLang="en-US" dirty="0" smtClean="0"/>
              <a:t>福岡市政府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zh-TW" altLang="en-US" dirty="0" smtClean="0"/>
              <a:t>九州経済連合会</a:t>
            </a:r>
          </a:p>
          <a:p>
            <a:pPr lvl="1" eaLnBrk="1" hangingPunct="1"/>
            <a:r>
              <a:rPr lang="zh-TW" altLang="en-US" dirty="0" smtClean="0"/>
              <a:t>福岡経済同友会</a:t>
            </a:r>
          </a:p>
          <a:p>
            <a:pPr lvl="1" eaLnBrk="1" hangingPunct="1"/>
            <a:r>
              <a:rPr lang="zh-TW" altLang="en-US" dirty="0" smtClean="0"/>
              <a:t>福岡青年会議 </a:t>
            </a:r>
            <a:r>
              <a:rPr lang="en-US" altLang="zh-TW" dirty="0" smtClean="0"/>
              <a:t>(</a:t>
            </a:r>
            <a:r>
              <a:rPr lang="zh-TW" altLang="en-US" dirty="0" smtClean="0"/>
              <a:t>福岡青商會</a:t>
            </a:r>
            <a:r>
              <a:rPr lang="en-US" altLang="zh-TW" dirty="0" smtClean="0"/>
              <a:t>)</a:t>
            </a:r>
            <a:r>
              <a:rPr lang="en-US" altLang="zh-TW" sz="2000" dirty="0" smtClean="0"/>
              <a:t> </a:t>
            </a:r>
            <a:r>
              <a:rPr lang="zh-TW" altLang="en-US" sz="1600" dirty="0" smtClean="0"/>
              <a:t>等</a:t>
            </a:r>
            <a:r>
              <a:rPr lang="en-US" altLang="zh-TW" sz="1600" dirty="0" smtClean="0"/>
              <a:t>100</a:t>
            </a:r>
            <a:r>
              <a:rPr lang="zh-TW" altLang="en-US" sz="1600" dirty="0" smtClean="0"/>
              <a:t>多個單位團體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18782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CA81-0BA2-43BE-933D-FBA8F581C870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2150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經費來源</a:t>
            </a:r>
          </a:p>
        </p:txBody>
      </p:sp>
      <p:sp>
        <p:nvSpPr>
          <p:cNvPr id="2150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當地法人團體、企業與</a:t>
            </a:r>
            <a:r>
              <a:rPr lang="zh-TW" altLang="en-US" dirty="0"/>
              <a:t>熱</a:t>
            </a:r>
            <a:r>
              <a:rPr lang="zh-TW" altLang="en-US" dirty="0" smtClean="0"/>
              <a:t>心人士贊助</a:t>
            </a:r>
          </a:p>
          <a:p>
            <a:pPr lvl="1" eaLnBrk="1" hangingPunct="1"/>
            <a:r>
              <a:rPr lang="zh-TW" altLang="en-US" dirty="0" smtClean="0"/>
              <a:t>麻生集團</a:t>
            </a:r>
          </a:p>
          <a:p>
            <a:pPr lvl="1" eaLnBrk="1" hangingPunct="1"/>
            <a:r>
              <a:rPr lang="zh-TW" altLang="en-US" dirty="0" smtClean="0"/>
              <a:t>九州電力</a:t>
            </a:r>
          </a:p>
          <a:p>
            <a:pPr lvl="1" eaLnBrk="1" hangingPunct="1"/>
            <a:r>
              <a:rPr lang="en-US" altLang="zh-TW" dirty="0" smtClean="0"/>
              <a:t>NTT</a:t>
            </a:r>
            <a:r>
              <a:rPr lang="zh-TW" altLang="en-US" dirty="0" smtClean="0"/>
              <a:t>西日本</a:t>
            </a:r>
          </a:p>
          <a:p>
            <a:pPr lvl="1" eaLnBrk="1" hangingPunct="1"/>
            <a:r>
              <a:rPr lang="zh-TW" altLang="en-US" dirty="0" smtClean="0"/>
              <a:t>福岡銀行</a:t>
            </a:r>
            <a:r>
              <a:rPr lang="zh-TW" altLang="en-US" sz="1600" dirty="0" smtClean="0"/>
              <a:t>等</a:t>
            </a:r>
            <a:r>
              <a:rPr lang="en-US" altLang="zh-TW" sz="1600" dirty="0" smtClean="0"/>
              <a:t>400</a:t>
            </a:r>
            <a:r>
              <a:rPr lang="zh-TW" altLang="en-US" sz="1600" dirty="0" smtClean="0"/>
              <a:t>多個單位團體</a:t>
            </a:r>
          </a:p>
        </p:txBody>
      </p:sp>
    </p:spTree>
    <p:extLst>
      <p:ext uri="{BB962C8B-B14F-4D97-AF65-F5344CB8AC3E}">
        <p14:creationId xmlns:p14="http://schemas.microsoft.com/office/powerpoint/2010/main" val="34353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FB825-876F-44E1-88C2-B987FEE5585B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2253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重要幹部</a:t>
            </a:r>
          </a:p>
        </p:txBody>
      </p:sp>
      <p:sp>
        <p:nvSpPr>
          <p:cNvPr id="22532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246313" algn="l"/>
              </a:tabLst>
            </a:pPr>
            <a:r>
              <a:rPr lang="zh-TW" altLang="en-US" dirty="0" smtClean="0"/>
              <a:t>名譽會長	</a:t>
            </a:r>
            <a:r>
              <a:rPr lang="zh-TW" altLang="en-US" b="1" dirty="0" smtClean="0"/>
              <a:t>高島宗一郎</a:t>
            </a:r>
            <a:r>
              <a:rPr lang="zh-TW" altLang="en-US" dirty="0" smtClean="0"/>
              <a:t> </a:t>
            </a:r>
            <a:r>
              <a:rPr lang="zh-TW" altLang="en-US" sz="1800" dirty="0" smtClean="0"/>
              <a:t>福岡市市長</a:t>
            </a:r>
            <a:endParaRPr lang="en-US" altLang="zh-TW" sz="1800" dirty="0" smtClean="0"/>
          </a:p>
          <a:p>
            <a:pPr eaLnBrk="1" hangingPunct="1">
              <a:tabLst>
                <a:tab pos="2246313" algn="l"/>
              </a:tabLst>
            </a:pPr>
            <a:r>
              <a:rPr lang="zh-TW" altLang="en-US" dirty="0" smtClean="0"/>
              <a:t>名譽理事	</a:t>
            </a:r>
            <a:r>
              <a:rPr lang="zh-TW" altLang="en-US" b="1" dirty="0" smtClean="0"/>
              <a:t>小川洋</a:t>
            </a:r>
            <a:r>
              <a:rPr lang="zh-TW" altLang="en-US" dirty="0" smtClean="0"/>
              <a:t> </a:t>
            </a:r>
            <a:r>
              <a:rPr lang="zh-TW" altLang="en-US" sz="1800" dirty="0" smtClean="0"/>
              <a:t>福岡縣知事</a:t>
            </a:r>
            <a:endParaRPr lang="en-US" altLang="zh-TW" sz="1800" dirty="0" smtClean="0"/>
          </a:p>
          <a:p>
            <a:pPr eaLnBrk="1" hangingPunct="1">
              <a:tabLst>
                <a:tab pos="2246313" algn="l"/>
              </a:tabLst>
            </a:pPr>
            <a:r>
              <a:rPr lang="zh-TW" altLang="en-US" dirty="0" smtClean="0"/>
              <a:t>理  事  長	</a:t>
            </a:r>
            <a:r>
              <a:rPr lang="zh-TW" altLang="en-US" b="1" dirty="0" smtClean="0"/>
              <a:t>麻生泰</a:t>
            </a:r>
            <a:r>
              <a:rPr lang="zh-TW" altLang="en-US" dirty="0" smtClean="0"/>
              <a:t> </a:t>
            </a:r>
            <a:r>
              <a:rPr lang="zh-TW" altLang="en-US" sz="1800" dirty="0" smtClean="0"/>
              <a:t>麻生集團會長</a:t>
            </a:r>
            <a:endParaRPr lang="en-US" altLang="zh-TW" sz="1800" dirty="0" smtClean="0"/>
          </a:p>
          <a:p>
            <a:pPr eaLnBrk="1" hangingPunct="1">
              <a:tabLst>
                <a:tab pos="2246313" algn="l"/>
              </a:tabLst>
            </a:pPr>
            <a:r>
              <a:rPr lang="zh-TW" altLang="en-US" dirty="0" smtClean="0"/>
              <a:t>會　　長	</a:t>
            </a:r>
            <a:r>
              <a:rPr lang="zh-TW" altLang="en-US" b="1" dirty="0" smtClean="0"/>
              <a:t>明石博義</a:t>
            </a:r>
            <a:r>
              <a:rPr lang="zh-TW" altLang="en-US" dirty="0" smtClean="0"/>
              <a:t> </a:t>
            </a:r>
            <a:r>
              <a:rPr lang="zh-TW" altLang="en-US" sz="1800" dirty="0" smtClean="0"/>
              <a:t>前 西日本鐵路會長</a:t>
            </a:r>
            <a:endParaRPr lang="en-US" altLang="zh-TW" sz="1800" dirty="0" smtClean="0"/>
          </a:p>
          <a:p>
            <a:pPr eaLnBrk="1" hangingPunct="1">
              <a:tabLst>
                <a:tab pos="2246313" algn="l"/>
              </a:tabLst>
            </a:pPr>
            <a:r>
              <a:rPr lang="zh-TW" altLang="en-US" dirty="0" smtClean="0"/>
              <a:t>專務理事	</a:t>
            </a:r>
            <a:r>
              <a:rPr lang="zh-TW" altLang="en-US" b="1" dirty="0" smtClean="0"/>
              <a:t>倉重一男</a:t>
            </a:r>
            <a:r>
              <a:rPr lang="zh-TW" altLang="en-US" dirty="0" smtClean="0"/>
              <a:t> </a:t>
            </a:r>
            <a:r>
              <a:rPr lang="zh-TW" altLang="en-US" sz="1800" dirty="0" smtClean="0"/>
              <a:t>前 福岡青商會世界會議執行委員長</a:t>
            </a:r>
          </a:p>
        </p:txBody>
      </p:sp>
      <p:pic>
        <p:nvPicPr>
          <p:cNvPr id="2050" name="Picture 2" descr="D:\Aping\APCC\p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72" y="14847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ping\APCC\PN2013042201001683.-.-.CI0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2028" y="14847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ping\APCC\67a07b3291ae6b63c52f02a197d736b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2028" y="14847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ping\APCC\072-0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028" y="14847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ping\APCC\img10-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2028" y="14847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800" spc="-1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BRIDGE</a:t>
            </a:r>
            <a:r>
              <a:rPr lang="en-US" altLang="zh-TW" sz="4800" spc="-100" dirty="0">
                <a:ln w="2540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 </a:t>
            </a:r>
            <a:r>
              <a:rPr lang="zh-TW" altLang="en-US" sz="4800" spc="-100" dirty="0" smtClean="0">
                <a:ln w="2540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 </a:t>
            </a:r>
            <a:r>
              <a:rPr lang="en-US" altLang="zh-TW" sz="4800" spc="-100" dirty="0" smtClean="0">
                <a:ln w="25400"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 Rounded MT Bold" panose="020F0704030504030204" pitchFamily="34" charset="0"/>
              </a:rPr>
              <a:t>KIDS</a:t>
            </a:r>
            <a:r>
              <a:rPr lang="zh-TW" altLang="en-US" sz="4800" spc="-100" dirty="0" smtClean="0">
                <a:ln w="25400"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TW" sz="4800" spc="-100" dirty="0" smtClean="0">
                <a:ln w="2540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 </a:t>
            </a:r>
            <a:r>
              <a:rPr lang="en-US" altLang="zh-TW" sz="4800" spc="-100" dirty="0" smtClean="0">
                <a:ln w="25400">
                  <a:solidFill>
                    <a:schemeClr val="bg1"/>
                  </a:solidFill>
                </a:ln>
                <a:solidFill>
                  <a:srgbClr val="009900"/>
                </a:solidFill>
                <a:latin typeface="Arial Rounded MT Bold" panose="020F0704030504030204" pitchFamily="34" charset="0"/>
              </a:rPr>
              <a:t>PROGRAMS</a:t>
            </a:r>
            <a:endParaRPr lang="zh-TW" altLang="en-US" sz="4800" spc="-100" dirty="0" smtClean="0">
              <a:ln w="25400"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5" name="Rectangle 5"/>
          <p:cNvSpPr>
            <a:spLocks noGrp="1"/>
          </p:cNvSpPr>
          <p:nvPr>
            <p:ph type="subTitle" idx="1"/>
          </p:nvPr>
        </p:nvSpPr>
        <p:spPr>
          <a:xfrm>
            <a:off x="395536" y="3908648"/>
            <a:ext cx="8352928" cy="17526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(2023)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世界之橋兒童交流活動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活動名為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Asian-Pacific Children's Convention in FUKUOKA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(APCC)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日本福岡亞太兒童會議，第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起更名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06961"/>
            <a:ext cx="9144000" cy="64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0405E-6 L 0.36233 -0.302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5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33 -0.30265 L -0.38594 -0.302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94 -0.30265 L 0 0.001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151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5560" y="5556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BRIDGE Summer Camp </a:t>
            </a:r>
            <a:r>
              <a:rPr lang="zh-TW" altLang="en-US" dirty="0" smtClean="0"/>
              <a:t>目的</a:t>
            </a:r>
          </a:p>
        </p:txBody>
      </p:sp>
      <p:sp>
        <p:nvSpPr>
          <p:cNvPr id="25604" name="Rectangle 9"/>
          <p:cNvSpPr>
            <a:spLocks noGrp="1"/>
          </p:cNvSpPr>
          <p:nvPr>
            <p:ph type="body" idx="1"/>
          </p:nvPr>
        </p:nvSpPr>
        <p:spPr>
          <a:xfrm>
            <a:off x="457200" y="2709416"/>
            <a:ext cx="8229600" cy="3671912"/>
          </a:xfrm>
        </p:spPr>
        <p:txBody>
          <a:bodyPr/>
          <a:lstStyle/>
          <a:p>
            <a:r>
              <a:rPr lang="zh-TW" altLang="en-US" dirty="0" smtClean="0"/>
              <a:t>邀請亞太各國孩童來到福岡市</a:t>
            </a:r>
            <a:br>
              <a:rPr lang="zh-TW" altLang="en-US" dirty="0" smtClean="0"/>
            </a:br>
            <a:r>
              <a:rPr lang="zh-TW" altLang="en-US" dirty="0" smtClean="0"/>
              <a:t>共同</a:t>
            </a:r>
            <a:r>
              <a:rPr lang="zh-TW" altLang="en-US" b="1" dirty="0" smtClean="0">
                <a:solidFill>
                  <a:srgbClr val="FF3399"/>
                </a:solidFill>
              </a:rPr>
              <a:t>團體生活</a:t>
            </a:r>
            <a:r>
              <a:rPr lang="zh-TW" altLang="en-US" dirty="0" smtClean="0"/>
              <a:t>，體驗</a:t>
            </a:r>
            <a:r>
              <a:rPr lang="zh-TW" altLang="en-US" b="1" dirty="0" smtClean="0">
                <a:solidFill>
                  <a:srgbClr val="FF3399"/>
                </a:solidFill>
              </a:rPr>
              <a:t>寄宿家庭</a:t>
            </a:r>
            <a:br>
              <a:rPr lang="zh-TW" altLang="en-US" b="1" dirty="0" smtClean="0">
                <a:solidFill>
                  <a:srgbClr val="FF3399"/>
                </a:solidFill>
              </a:rPr>
            </a:br>
            <a:r>
              <a:rPr lang="zh-TW" altLang="en-US" dirty="0"/>
              <a:t>參</a:t>
            </a:r>
            <a:r>
              <a:rPr lang="zh-TW" altLang="en-US" dirty="0" smtClean="0"/>
              <a:t>訪</a:t>
            </a:r>
            <a:r>
              <a:rPr lang="zh-TW" altLang="en-US" b="1" dirty="0" smtClean="0">
                <a:solidFill>
                  <a:srgbClr val="FF3399"/>
                </a:solidFill>
              </a:rPr>
              <a:t>當地國小</a:t>
            </a:r>
            <a:r>
              <a:rPr lang="zh-TW" altLang="en-US" dirty="0" smtClean="0"/>
              <a:t>，展示</a:t>
            </a:r>
            <a:r>
              <a:rPr lang="zh-TW" altLang="en-US" b="1" dirty="0">
                <a:solidFill>
                  <a:srgbClr val="FF3399"/>
                </a:solidFill>
              </a:rPr>
              <a:t>本土</a:t>
            </a:r>
            <a:r>
              <a:rPr lang="zh-TW" altLang="en-US" b="1" dirty="0" smtClean="0">
                <a:solidFill>
                  <a:srgbClr val="FF3399"/>
                </a:solidFill>
              </a:rPr>
              <a:t>表演</a:t>
            </a:r>
            <a:endParaRPr lang="en-US" altLang="zh-TW" b="1" dirty="0" smtClean="0">
              <a:solidFill>
                <a:srgbClr val="FF3399"/>
              </a:solidFill>
            </a:endParaRPr>
          </a:p>
          <a:p>
            <a:r>
              <a:rPr lang="zh-TW" altLang="en-US" dirty="0" smtClean="0"/>
              <a:t>了解差異、促進交流</a:t>
            </a:r>
            <a:r>
              <a:rPr lang="zh-TW" altLang="en-US" dirty="0"/>
              <a:t>、學習</a:t>
            </a:r>
            <a:r>
              <a:rPr lang="zh-TW" altLang="en-US" dirty="0" smtClean="0"/>
              <a:t>尊重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441325" indent="0">
              <a:buNone/>
            </a:pPr>
            <a:r>
              <a:rPr lang="zh-TW" altLang="en-US" sz="1800" dirty="0" smtClean="0"/>
              <a:t>原活動名為</a:t>
            </a:r>
            <a:r>
              <a:rPr lang="en-US" altLang="zh-TW" sz="1800" dirty="0" smtClean="0"/>
              <a:t>Invitation Project</a:t>
            </a:r>
            <a:r>
              <a:rPr lang="zh-TW" altLang="en-US" sz="1800" dirty="0" smtClean="0"/>
              <a:t>，第</a:t>
            </a:r>
            <a:r>
              <a:rPr lang="en-US" altLang="zh-TW" sz="1800" dirty="0" smtClean="0"/>
              <a:t>31</a:t>
            </a:r>
            <a:r>
              <a:rPr lang="zh-TW" altLang="en-US" sz="1800" dirty="0" smtClean="0"/>
              <a:t>屆</a:t>
            </a:r>
            <a:r>
              <a:rPr lang="en-US" altLang="zh-TW" sz="1800" dirty="0" smtClean="0"/>
              <a:t>(2019)</a:t>
            </a:r>
            <a:r>
              <a:rPr lang="zh-TW" altLang="en-US" sz="1800" dirty="0" smtClean="0"/>
              <a:t>起更名</a:t>
            </a:r>
            <a:endParaRPr lang="zh-TW" altLang="en-US" dirty="0" smtClean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F1E5-DE75-42AA-B8CB-7A74EAC8BE2B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APCC</a:t>
            </a:r>
            <a:endParaRPr lang="zh-TW" altLang="en-US" dirty="0" smtClean="0"/>
          </a:p>
        </p:txBody>
      </p:sp>
      <p:sp>
        <p:nvSpPr>
          <p:cNvPr id="819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Asian-Pacific Children's </a:t>
            </a:r>
            <a:br>
              <a:rPr lang="en-US" altLang="zh-TW" dirty="0" smtClean="0"/>
            </a:br>
            <a:r>
              <a:rPr lang="en-US" altLang="zh-TW" dirty="0" smtClean="0"/>
              <a:t>Convention in FUKUOKA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3200" dirty="0" smtClean="0"/>
              <a:t>日本福岡亞太兒童會議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6597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BRIDGE Summer Camp</a:t>
            </a:r>
            <a:r>
              <a:rPr lang="zh-TW" altLang="en-US" dirty="0" smtClean="0"/>
              <a:t> 概要</a:t>
            </a:r>
          </a:p>
        </p:txBody>
      </p:sp>
      <p:sp>
        <p:nvSpPr>
          <p:cNvPr id="26628" name="Rectangle 9"/>
          <p:cNvSpPr>
            <a:spLocks noGrp="1"/>
          </p:cNvSpPr>
          <p:nvPr>
            <p:ph type="body" idx="1"/>
          </p:nvPr>
        </p:nvSpPr>
        <p:spPr>
          <a:xfrm>
            <a:off x="457200" y="2565400"/>
            <a:ext cx="8507288" cy="3671912"/>
          </a:xfrm>
        </p:spPr>
        <p:txBody>
          <a:bodyPr/>
          <a:lstStyle/>
          <a:p>
            <a:r>
              <a:rPr lang="zh-TW" altLang="en-US" sz="2400" dirty="0" smtClean="0"/>
              <a:t>活動期間：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月中至月底，為期</a:t>
            </a:r>
            <a:r>
              <a:rPr lang="zh-TW" altLang="en-US" sz="2400" dirty="0"/>
              <a:t>近</a:t>
            </a:r>
            <a:r>
              <a:rPr lang="zh-TW" altLang="en-US" sz="2400" dirty="0" smtClean="0"/>
              <a:t>兩週，共</a:t>
            </a:r>
            <a:r>
              <a:rPr lang="en-US" altLang="zh-TW" sz="2400" dirty="0" smtClean="0"/>
              <a:t>11</a:t>
            </a:r>
            <a:r>
              <a:rPr lang="zh-TW" altLang="en-US" sz="2400" dirty="0" smtClean="0"/>
              <a:t>天</a:t>
            </a:r>
          </a:p>
          <a:p>
            <a:r>
              <a:rPr lang="zh-TW" altLang="en-US" sz="2400" dirty="0" smtClean="0"/>
              <a:t>參與國家：亞太周邊國家或地區，</a:t>
            </a:r>
            <a:r>
              <a:rPr lang="zh-TW" altLang="en-US" sz="2400" dirty="0"/>
              <a:t>合計</a:t>
            </a:r>
            <a:r>
              <a:rPr lang="zh-TW" altLang="en-US" sz="2400" dirty="0" smtClean="0"/>
              <a:t>約</a:t>
            </a:r>
            <a:r>
              <a:rPr lang="en-US" altLang="zh-TW" sz="2400" dirty="0" smtClean="0"/>
              <a:t>50</a:t>
            </a:r>
            <a:r>
              <a:rPr lang="zh-TW" altLang="en-US" sz="2400" dirty="0"/>
              <a:t>個</a:t>
            </a:r>
            <a:endParaRPr lang="zh-TW" altLang="en-US" sz="2400" dirty="0" smtClean="0"/>
          </a:p>
          <a:p>
            <a:r>
              <a:rPr lang="zh-TW" altLang="en-US" sz="2400" dirty="0" smtClean="0"/>
              <a:t>參與人數：各國或地區派出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位，合計約</a:t>
            </a:r>
            <a:r>
              <a:rPr lang="en-US" altLang="zh-TW" sz="2400" dirty="0" smtClean="0"/>
              <a:t>250</a:t>
            </a:r>
            <a:r>
              <a:rPr lang="zh-TW" altLang="en-US" sz="2400" dirty="0" smtClean="0"/>
              <a:t>位代表</a:t>
            </a:r>
          </a:p>
          <a:p>
            <a:r>
              <a:rPr lang="zh-TW" altLang="en-US" sz="2400" dirty="0" smtClean="0"/>
              <a:t>培訓活動：參與者需認同</a:t>
            </a:r>
            <a:r>
              <a:rPr lang="en-US" altLang="zh-TW" sz="2400" dirty="0" smtClean="0"/>
              <a:t>APCC</a:t>
            </a:r>
            <a:r>
              <a:rPr lang="zh-TW" altLang="en-US" sz="2400" dirty="0" smtClean="0"/>
              <a:t>宗旨、認識各國與日本文化</a:t>
            </a:r>
            <a:endParaRPr lang="en-US" altLang="zh-TW" sz="2400" dirty="0" smtClean="0"/>
          </a:p>
          <a:p>
            <a:r>
              <a:rPr lang="zh-TW" altLang="en-US" sz="2400" dirty="0" smtClean="0"/>
              <a:t>表演</a:t>
            </a:r>
            <a:r>
              <a:rPr lang="zh-TW" altLang="en-US" sz="2400" dirty="0"/>
              <a:t>活動：</a:t>
            </a:r>
            <a:r>
              <a:rPr lang="zh-TW" altLang="en-US" sz="2400" dirty="0" smtClean="0"/>
              <a:t>參與者需準備本土特色</a:t>
            </a:r>
            <a:r>
              <a:rPr lang="zh-TW" altLang="en-US" sz="2400" b="1" dirty="0" smtClean="0">
                <a:solidFill>
                  <a:srgbClr val="FF3399"/>
                </a:solidFill>
              </a:rPr>
              <a:t>團體表演</a:t>
            </a:r>
            <a:endParaRPr lang="en-US" altLang="zh-TW" sz="2400" dirty="0"/>
          </a:p>
          <a:p>
            <a:r>
              <a:rPr lang="zh-TW" altLang="en-US" sz="2400" dirty="0" smtClean="0"/>
              <a:t>共同活動：參與者回國後需完成共同交流活動</a:t>
            </a:r>
            <a:endParaRPr lang="en-US" altLang="zh-TW" sz="2400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7BBE-654C-48FF-A83B-2DFFDB5E7F1E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286FD-2A7C-471E-9612-97F3201EA686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28675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eaLnBrk="1" hangingPunct="1"/>
            <a:r>
              <a:rPr lang="en-US" altLang="zh-TW" dirty="0"/>
              <a:t>BRIDGE Summer </a:t>
            </a:r>
            <a:r>
              <a:rPr lang="en-US" altLang="zh-TW" dirty="0" smtClean="0"/>
              <a:t>Camp </a:t>
            </a:r>
            <a:r>
              <a:rPr lang="zh-TW" altLang="en-US" dirty="0" smtClean="0"/>
              <a:t>人力經費</a:t>
            </a:r>
          </a:p>
        </p:txBody>
      </p:sp>
      <p:sp>
        <p:nvSpPr>
          <p:cNvPr id="28676" name="Rectangle 5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zh-TW" sz="2400" dirty="0"/>
              <a:t>10</a:t>
            </a:r>
            <a:r>
              <a:rPr lang="zh-TW" altLang="en-US" sz="2400" dirty="0"/>
              <a:t>多</a:t>
            </a:r>
            <a:r>
              <a:rPr lang="zh-TW" altLang="en-US" sz="2400" dirty="0" smtClean="0"/>
              <a:t>位專職人員</a:t>
            </a:r>
            <a:endParaRPr lang="en-US" altLang="zh-TW" sz="2400" dirty="0" smtClean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000" dirty="0" smtClean="0"/>
              <a:t>專門規劃活動、聯繫單位</a:t>
            </a:r>
            <a:endParaRPr lang="en-US" altLang="zh-TW" sz="2000" dirty="0" smtClean="0"/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zh-TW" sz="2400" dirty="0" smtClean="0"/>
              <a:t>200</a:t>
            </a:r>
            <a:r>
              <a:rPr lang="zh-TW" altLang="en-US" sz="2400" dirty="0"/>
              <a:t>多位志</a:t>
            </a:r>
            <a:r>
              <a:rPr lang="zh-TW" altLang="en-US" sz="2400" dirty="0" smtClean="0"/>
              <a:t>工</a:t>
            </a:r>
            <a:r>
              <a:rPr lang="en-US" altLang="zh-TW" sz="2400" dirty="0" smtClean="0"/>
              <a:t> </a:t>
            </a:r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000" dirty="0" smtClean="0"/>
              <a:t>由當地大學生、家庭主婦與社會人士所組成來帶領活動</a:t>
            </a:r>
            <a:endParaRPr lang="en-US" altLang="zh-TW" sz="2000" dirty="0" smtClean="0"/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zh-TW" sz="2400" dirty="0" smtClean="0"/>
              <a:t>250</a:t>
            </a:r>
            <a:r>
              <a:rPr lang="zh-TW" altLang="en-US" sz="2400" dirty="0" smtClean="0"/>
              <a:t>多間寄宿家庭</a:t>
            </a:r>
            <a:r>
              <a:rPr lang="en-US" altLang="zh-TW" sz="2400" dirty="0" smtClean="0"/>
              <a:t> </a:t>
            </a:r>
            <a:endParaRPr lang="en-US" altLang="zh-TW" sz="2400" dirty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000" dirty="0"/>
              <a:t>以</a:t>
            </a:r>
            <a:r>
              <a:rPr lang="zh-TW" altLang="en-US" sz="2000" dirty="0" smtClean="0"/>
              <a:t>當地市民為主，提供</a:t>
            </a:r>
            <a:r>
              <a:rPr lang="zh-TW" altLang="en-US" sz="2000" dirty="0"/>
              <a:t>在地</a:t>
            </a:r>
            <a:r>
              <a:rPr lang="zh-TW" altLang="en-US" sz="2000" dirty="0" smtClean="0"/>
              <a:t>日本生活體驗</a:t>
            </a:r>
            <a:endParaRPr lang="zh-TW" altLang="en-US" sz="2000" b="1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400" dirty="0" smtClean="0"/>
              <a:t>經費來源</a:t>
            </a:r>
            <a:endParaRPr lang="en-US" altLang="zh-TW" sz="2400" dirty="0" smtClean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altLang="zh-TW" sz="2000" dirty="0" smtClean="0"/>
              <a:t>APCC</a:t>
            </a:r>
            <a:r>
              <a:rPr lang="zh-TW" altLang="en-US" sz="2000" dirty="0" smtClean="0"/>
              <a:t>統籌募款，負擔國際機票、當地交通、團體食宿</a:t>
            </a:r>
            <a:endParaRPr lang="en-US" altLang="zh-TW" sz="2000" dirty="0" smtClean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000" dirty="0"/>
              <a:t>寄宿</a:t>
            </a:r>
            <a:r>
              <a:rPr lang="zh-TW" altLang="en-US" sz="2000" dirty="0" smtClean="0"/>
              <a:t>家庭負擔寄宿期間當地</a:t>
            </a:r>
            <a:r>
              <a:rPr lang="zh-TW" altLang="en-US" sz="2000" dirty="0"/>
              <a:t>交通、個人</a:t>
            </a:r>
            <a:r>
              <a:rPr lang="zh-TW" altLang="en-US" sz="2000" dirty="0" smtClean="0"/>
              <a:t>食宿</a:t>
            </a:r>
            <a:endParaRPr lang="en-US" altLang="zh-TW" sz="2000" dirty="0" smtClean="0"/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r>
              <a:rPr lang="zh-TW" altLang="en-US" sz="2000" dirty="0"/>
              <a:t>參與</a:t>
            </a:r>
            <a:r>
              <a:rPr lang="zh-TW" altLang="en-US" sz="2000" dirty="0" smtClean="0"/>
              <a:t>國家或地區僅負擔個人註冊費</a:t>
            </a:r>
          </a:p>
        </p:txBody>
      </p:sp>
    </p:spTree>
    <p:extLst>
      <p:ext uri="{BB962C8B-B14F-4D97-AF65-F5344CB8AC3E}">
        <p14:creationId xmlns:p14="http://schemas.microsoft.com/office/powerpoint/2010/main" val="17538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C6C39-35AC-4E68-8495-8F7B5C2AE31C}" type="slidenum">
              <a:rPr lang="zh-TW" altLang="en-US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765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BRIDGE Summer Camp</a:t>
            </a:r>
            <a:r>
              <a:rPr lang="zh-TW" altLang="en-US" dirty="0" smtClean="0"/>
              <a:t> 代表團</a:t>
            </a:r>
          </a:p>
        </p:txBody>
      </p:sp>
      <p:sp>
        <p:nvSpPr>
          <p:cNvPr id="27652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dirty="0" smtClean="0"/>
              <a:t>兒童大使：</a:t>
            </a:r>
            <a:r>
              <a:rPr lang="en-US" altLang="zh-TW" sz="2400" dirty="0" smtClean="0"/>
              <a:t>Junior Ambassador, JA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1600" dirty="0" smtClean="0"/>
              <a:t>11</a:t>
            </a:r>
            <a:r>
              <a:rPr lang="zh-TW" altLang="en-US" sz="1600" dirty="0" smtClean="0"/>
              <a:t>歲左右孩童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國小五年級</a:t>
            </a:r>
            <a:r>
              <a:rPr lang="en-US" altLang="zh-TW" sz="1600" dirty="0" smtClean="0"/>
              <a:t>) </a:t>
            </a:r>
            <a:r>
              <a:rPr lang="zh-TW" altLang="en-US" sz="1600" dirty="0" smtClean="0"/>
              <a:t>男與女各半，各國</a:t>
            </a:r>
            <a:r>
              <a:rPr lang="en-US" altLang="zh-TW" sz="1600" dirty="0" smtClean="0"/>
              <a:t>4</a:t>
            </a:r>
            <a:r>
              <a:rPr lang="zh-TW" altLang="en-US" sz="1600" dirty="0" smtClean="0"/>
              <a:t>位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由</a:t>
            </a:r>
            <a:r>
              <a:rPr lang="zh-TW" altLang="en-US" sz="1600" dirty="0"/>
              <a:t>各國聯絡處</a:t>
            </a:r>
            <a:r>
              <a:rPr lang="zh-TW" altLang="en-US" sz="1600" dirty="0" smtClean="0"/>
              <a:t>甄選</a:t>
            </a:r>
            <a:r>
              <a:rPr lang="en-US" altLang="zh-TW" sz="1600" dirty="0" smtClean="0"/>
              <a:t>)</a:t>
            </a:r>
            <a:endParaRPr lang="zh-TW" altLang="en-US" sz="1600" dirty="0" smtClean="0"/>
          </a:p>
          <a:p>
            <a:pPr eaLnBrk="1" hangingPunct="1"/>
            <a:r>
              <a:rPr lang="zh-TW" altLang="en-US" sz="2400" dirty="0" smtClean="0"/>
              <a:t>成人領隊：</a:t>
            </a:r>
            <a:r>
              <a:rPr lang="en-US" altLang="zh-TW" sz="2400" dirty="0" smtClean="0"/>
              <a:t>Chaperon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1600" dirty="0" smtClean="0"/>
              <a:t>老師、導護或志工等，各國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位 </a:t>
            </a:r>
            <a:r>
              <a:rPr lang="en-US" altLang="zh-TW" sz="1600" dirty="0" smtClean="0"/>
              <a:t>(</a:t>
            </a:r>
            <a:r>
              <a:rPr lang="zh-TW" altLang="en-US" sz="1600" dirty="0"/>
              <a:t>由各國聯絡處甄選</a:t>
            </a:r>
            <a:r>
              <a:rPr lang="en-US" altLang="zh-TW" sz="1600" dirty="0" smtClean="0"/>
              <a:t>)</a:t>
            </a:r>
            <a:endParaRPr lang="zh-TW" altLang="en-US" sz="1600" dirty="0" smtClean="0"/>
          </a:p>
          <a:p>
            <a:pPr eaLnBrk="1" hangingPunct="1"/>
            <a:r>
              <a:rPr lang="zh-TW" altLang="en-US" sz="2400" dirty="0" smtClean="0"/>
              <a:t>和平大使：</a:t>
            </a:r>
            <a:r>
              <a:rPr lang="en-US" altLang="zh-TW" sz="2400" dirty="0" smtClean="0"/>
              <a:t>Peace Ambassador, PA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1600" dirty="0" smtClean="0"/>
              <a:t>16</a:t>
            </a:r>
            <a:r>
              <a:rPr lang="zh-TW" altLang="en-US" sz="1600" dirty="0" smtClean="0"/>
              <a:t>歲以上並擔任過兒童大使者，各國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位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由各國世橋會分會甄選</a:t>
            </a:r>
            <a:r>
              <a:rPr lang="en-US" altLang="zh-TW" sz="1600" dirty="0"/>
              <a:t>)</a:t>
            </a:r>
            <a:endParaRPr lang="zh-TW" altLang="en-US" sz="1600" dirty="0" smtClean="0"/>
          </a:p>
          <a:p>
            <a:pPr eaLnBrk="1" hangingPunct="1"/>
            <a:r>
              <a:rPr lang="zh-TW" altLang="en-US" sz="2400" dirty="0" smtClean="0"/>
              <a:t>世橋會 國際總會成員：</a:t>
            </a:r>
            <a:r>
              <a:rPr lang="en-US" altLang="zh-TW" sz="2400" dirty="0" smtClean="0"/>
              <a:t>BCIO HO Member</a:t>
            </a:r>
            <a:br>
              <a:rPr lang="en-US" altLang="zh-TW" sz="2400" dirty="0" smtClean="0"/>
            </a:br>
            <a:r>
              <a:rPr lang="zh-TW" altLang="en-US" sz="1600" dirty="0" smtClean="0"/>
              <a:t>曾擔任和平大使並對國際交流貢獻良多者，各國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位，每屆僅選</a:t>
            </a:r>
            <a:r>
              <a:rPr lang="en-US" altLang="zh-TW" sz="1600" dirty="0" smtClean="0"/>
              <a:t>2~3</a:t>
            </a:r>
            <a:r>
              <a:rPr lang="zh-TW" altLang="en-US" sz="1600" dirty="0" smtClean="0"/>
              <a:t>個國家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en-US" altLang="zh-TW" sz="1600" dirty="0" smtClean="0"/>
              <a:t>(</a:t>
            </a:r>
            <a:r>
              <a:rPr lang="zh-TW" altLang="en-US" sz="1600" dirty="0" smtClean="0"/>
              <a:t>由世橋會 國際總會甄選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 altLang="zh-TW" sz="3200" dirty="0"/>
              <a:t>BRIDGE Summer </a:t>
            </a:r>
            <a:r>
              <a:rPr lang="en-US" altLang="zh-TW" sz="3200" dirty="0" smtClean="0"/>
              <a:t>Camp </a:t>
            </a:r>
            <a:r>
              <a:rPr lang="en-US" altLang="zh-TW" sz="2400" dirty="0" smtClean="0"/>
              <a:t>(2023) </a:t>
            </a:r>
            <a:r>
              <a:rPr lang="zh-TW" altLang="en-US" sz="3200" dirty="0" smtClean="0"/>
              <a:t>代表團</a:t>
            </a:r>
            <a:endParaRPr lang="zh-TW" altLang="en-US" sz="3200" dirty="0"/>
          </a:p>
        </p:txBody>
      </p:sp>
      <p:sp>
        <p:nvSpPr>
          <p:cNvPr id="54" name="內容版面配置區 53"/>
          <p:cNvSpPr>
            <a:spLocks noGrp="1"/>
          </p:cNvSpPr>
          <p:nvPr>
            <p:ph idx="1"/>
          </p:nvPr>
        </p:nvSpPr>
        <p:spPr>
          <a:xfrm>
            <a:off x="5401582" y="2622402"/>
            <a:ext cx="3108369" cy="1296144"/>
          </a:xfrm>
        </p:spPr>
        <p:txBody>
          <a:bodyPr anchor="t"/>
          <a:lstStyle/>
          <a:p>
            <a:pPr marL="0" indent="0" algn="ctr">
              <a:buNone/>
              <a:tabLst>
                <a:tab pos="1262063" algn="l"/>
              </a:tabLst>
            </a:pPr>
            <a:r>
              <a:rPr lang="zh-TW" altLang="en-US" sz="2400" b="1" dirty="0" smtClean="0">
                <a:solidFill>
                  <a:srgbClr val="FF3399"/>
                </a:solidFill>
              </a:rPr>
              <a:t>邀請</a:t>
            </a:r>
            <a:r>
              <a:rPr lang="zh-TW" altLang="en-US" sz="2400" b="1" dirty="0" smtClean="0"/>
              <a:t>名額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領隊</a:t>
            </a:r>
            <a:r>
              <a:rPr lang="en-US" altLang="zh-TW" sz="2000" dirty="0" smtClean="0"/>
              <a:t>×1</a:t>
            </a:r>
            <a:r>
              <a:rPr lang="zh-TW" altLang="en-US" sz="2000" dirty="0" smtClean="0"/>
              <a:t>名   兒童大使</a:t>
            </a:r>
            <a:r>
              <a:rPr lang="en-US" altLang="zh-TW" sz="2000" dirty="0" smtClean="0"/>
              <a:t>×4</a:t>
            </a:r>
            <a:r>
              <a:rPr lang="zh-TW" altLang="en-US" sz="2000" dirty="0" smtClean="0"/>
              <a:t>名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1600" dirty="0" smtClean="0"/>
              <a:t>每人註冊</a:t>
            </a:r>
            <a:r>
              <a:rPr lang="zh-TW" altLang="en-US" sz="1600" dirty="0"/>
              <a:t>費</a:t>
            </a:r>
            <a:r>
              <a:rPr lang="en-US" altLang="zh-TW" sz="1600" dirty="0" err="1" smtClean="0"/>
              <a:t>US$100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en-US" altLang="zh-TW" sz="1600" dirty="0" smtClean="0"/>
              <a:t>(</a:t>
            </a:r>
            <a:r>
              <a:rPr lang="zh-TW" altLang="en-US" sz="1600" dirty="0" smtClean="0"/>
              <a:t>以</a:t>
            </a:r>
            <a:r>
              <a:rPr lang="en-US" altLang="zh-TW" sz="1600" dirty="0" err="1" smtClean="0"/>
              <a:t>APCC</a:t>
            </a:r>
            <a:r>
              <a:rPr lang="zh-TW" altLang="en-US" sz="1600" dirty="0" smtClean="0"/>
              <a:t>大會公告為主</a:t>
            </a:r>
            <a:r>
              <a:rPr lang="en-US" altLang="zh-TW" sz="1600" dirty="0" smtClean="0"/>
              <a:t>) </a:t>
            </a:r>
            <a:endParaRPr lang="zh-TW" altLang="en-US" sz="1600" dirty="0"/>
          </a:p>
          <a:p>
            <a:pPr marL="0" indent="0">
              <a:buNone/>
              <a:tabLst>
                <a:tab pos="2060575" algn="l"/>
              </a:tabLst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D36EC-032A-4A52-A7EC-D5F33102301B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grpSp>
        <p:nvGrpSpPr>
          <p:cNvPr id="37" name="群組 36"/>
          <p:cNvGrpSpPr/>
          <p:nvPr/>
        </p:nvGrpSpPr>
        <p:grpSpPr>
          <a:xfrm>
            <a:off x="734249" y="3440681"/>
            <a:ext cx="3158204" cy="1465518"/>
            <a:chOff x="671047" y="3728713"/>
            <a:chExt cx="3158204" cy="1465518"/>
          </a:xfrm>
        </p:grpSpPr>
        <p:grpSp>
          <p:nvGrpSpPr>
            <p:cNvPr id="10" name="群組 9"/>
            <p:cNvGrpSpPr/>
            <p:nvPr/>
          </p:nvGrpSpPr>
          <p:grpSpPr>
            <a:xfrm>
              <a:off x="671047" y="3728713"/>
              <a:ext cx="671543" cy="1465518"/>
              <a:chOff x="1042988" y="1566863"/>
              <a:chExt cx="1741487" cy="3800475"/>
            </a:xfrm>
            <a:solidFill>
              <a:srgbClr val="FF3399"/>
            </a:solidFill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606550" y="1566863"/>
                <a:ext cx="617537" cy="617538"/>
              </a:xfrm>
              <a:custGeom>
                <a:avLst/>
                <a:gdLst>
                  <a:gd name="T0" fmla="*/ 1500 w 2722"/>
                  <a:gd name="T1" fmla="*/ 2716 h 2722"/>
                  <a:gd name="T2" fmla="*/ 1701 w 2722"/>
                  <a:gd name="T3" fmla="*/ 2679 h 2722"/>
                  <a:gd name="T4" fmla="*/ 1891 w 2722"/>
                  <a:gd name="T5" fmla="*/ 2615 h 2722"/>
                  <a:gd name="T6" fmla="*/ 2067 w 2722"/>
                  <a:gd name="T7" fmla="*/ 2525 h 2722"/>
                  <a:gd name="T8" fmla="*/ 2227 w 2722"/>
                  <a:gd name="T9" fmla="*/ 2412 h 2722"/>
                  <a:gd name="T10" fmla="*/ 2369 w 2722"/>
                  <a:gd name="T11" fmla="*/ 2277 h 2722"/>
                  <a:gd name="T12" fmla="*/ 2490 w 2722"/>
                  <a:gd name="T13" fmla="*/ 2122 h 2722"/>
                  <a:gd name="T14" fmla="*/ 2588 w 2722"/>
                  <a:gd name="T15" fmla="*/ 1951 h 2722"/>
                  <a:gd name="T16" fmla="*/ 2662 w 2722"/>
                  <a:gd name="T17" fmla="*/ 1766 h 2722"/>
                  <a:gd name="T18" fmla="*/ 2707 w 2722"/>
                  <a:gd name="T19" fmla="*/ 1569 h 2722"/>
                  <a:gd name="T20" fmla="*/ 2722 w 2722"/>
                  <a:gd name="T21" fmla="*/ 1362 h 2722"/>
                  <a:gd name="T22" fmla="*/ 2707 w 2722"/>
                  <a:gd name="T23" fmla="*/ 1154 h 2722"/>
                  <a:gd name="T24" fmla="*/ 2662 w 2722"/>
                  <a:gd name="T25" fmla="*/ 956 h 2722"/>
                  <a:gd name="T26" fmla="*/ 2588 w 2722"/>
                  <a:gd name="T27" fmla="*/ 771 h 2722"/>
                  <a:gd name="T28" fmla="*/ 2490 w 2722"/>
                  <a:gd name="T29" fmla="*/ 600 h 2722"/>
                  <a:gd name="T30" fmla="*/ 2369 w 2722"/>
                  <a:gd name="T31" fmla="*/ 446 h 2722"/>
                  <a:gd name="T32" fmla="*/ 2227 w 2722"/>
                  <a:gd name="T33" fmla="*/ 311 h 2722"/>
                  <a:gd name="T34" fmla="*/ 2067 w 2722"/>
                  <a:gd name="T35" fmla="*/ 197 h 2722"/>
                  <a:gd name="T36" fmla="*/ 1891 w 2722"/>
                  <a:gd name="T37" fmla="*/ 107 h 2722"/>
                  <a:gd name="T38" fmla="*/ 1701 w 2722"/>
                  <a:gd name="T39" fmla="*/ 43 h 2722"/>
                  <a:gd name="T40" fmla="*/ 1500 w 2722"/>
                  <a:gd name="T41" fmla="*/ 7 h 2722"/>
                  <a:gd name="T42" fmla="*/ 1292 w 2722"/>
                  <a:gd name="T43" fmla="*/ 2 h 2722"/>
                  <a:gd name="T44" fmla="*/ 1088 w 2722"/>
                  <a:gd name="T45" fmla="*/ 27 h 2722"/>
                  <a:gd name="T46" fmla="*/ 894 w 2722"/>
                  <a:gd name="T47" fmla="*/ 83 h 2722"/>
                  <a:gd name="T48" fmla="*/ 713 w 2722"/>
                  <a:gd name="T49" fmla="*/ 164 h 2722"/>
                  <a:gd name="T50" fmla="*/ 547 w 2722"/>
                  <a:gd name="T51" fmla="*/ 270 h 2722"/>
                  <a:gd name="T52" fmla="*/ 398 w 2722"/>
                  <a:gd name="T53" fmla="*/ 399 h 2722"/>
                  <a:gd name="T54" fmla="*/ 271 w 2722"/>
                  <a:gd name="T55" fmla="*/ 547 h 2722"/>
                  <a:gd name="T56" fmla="*/ 165 w 2722"/>
                  <a:gd name="T57" fmla="*/ 712 h 2722"/>
                  <a:gd name="T58" fmla="*/ 83 w 2722"/>
                  <a:gd name="T59" fmla="*/ 893 h 2722"/>
                  <a:gd name="T60" fmla="*/ 28 w 2722"/>
                  <a:gd name="T61" fmla="*/ 1087 h 2722"/>
                  <a:gd name="T62" fmla="*/ 1 w 2722"/>
                  <a:gd name="T63" fmla="*/ 1291 h 2722"/>
                  <a:gd name="T64" fmla="*/ 7 w 2722"/>
                  <a:gd name="T65" fmla="*/ 1501 h 2722"/>
                  <a:gd name="T66" fmla="*/ 43 w 2722"/>
                  <a:gd name="T67" fmla="*/ 1702 h 2722"/>
                  <a:gd name="T68" fmla="*/ 107 w 2722"/>
                  <a:gd name="T69" fmla="*/ 1892 h 2722"/>
                  <a:gd name="T70" fmla="*/ 197 w 2722"/>
                  <a:gd name="T71" fmla="*/ 2068 h 2722"/>
                  <a:gd name="T72" fmla="*/ 311 w 2722"/>
                  <a:gd name="T73" fmla="*/ 2227 h 2722"/>
                  <a:gd name="T74" fmla="*/ 447 w 2722"/>
                  <a:gd name="T75" fmla="*/ 2369 h 2722"/>
                  <a:gd name="T76" fmla="*/ 601 w 2722"/>
                  <a:gd name="T77" fmla="*/ 2490 h 2722"/>
                  <a:gd name="T78" fmla="*/ 771 w 2722"/>
                  <a:gd name="T79" fmla="*/ 2588 h 2722"/>
                  <a:gd name="T80" fmla="*/ 957 w 2722"/>
                  <a:gd name="T81" fmla="*/ 2661 h 2722"/>
                  <a:gd name="T82" fmla="*/ 1155 w 2722"/>
                  <a:gd name="T83" fmla="*/ 2706 h 2722"/>
                  <a:gd name="T84" fmla="*/ 1361 w 2722"/>
                  <a:gd name="T85" fmla="*/ 272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22" h="2722">
                    <a:moveTo>
                      <a:pt x="1361" y="2722"/>
                    </a:moveTo>
                    <a:lnTo>
                      <a:pt x="1431" y="2721"/>
                    </a:lnTo>
                    <a:lnTo>
                      <a:pt x="1500" y="2716"/>
                    </a:lnTo>
                    <a:lnTo>
                      <a:pt x="1568" y="2706"/>
                    </a:lnTo>
                    <a:lnTo>
                      <a:pt x="1635" y="2695"/>
                    </a:lnTo>
                    <a:lnTo>
                      <a:pt x="1701" y="2679"/>
                    </a:lnTo>
                    <a:lnTo>
                      <a:pt x="1766" y="2661"/>
                    </a:lnTo>
                    <a:lnTo>
                      <a:pt x="1829" y="2640"/>
                    </a:lnTo>
                    <a:lnTo>
                      <a:pt x="1891" y="2615"/>
                    </a:lnTo>
                    <a:lnTo>
                      <a:pt x="1952" y="2588"/>
                    </a:lnTo>
                    <a:lnTo>
                      <a:pt x="2010" y="2559"/>
                    </a:lnTo>
                    <a:lnTo>
                      <a:pt x="2067" y="2525"/>
                    </a:lnTo>
                    <a:lnTo>
                      <a:pt x="2122" y="2490"/>
                    </a:lnTo>
                    <a:lnTo>
                      <a:pt x="2176" y="2452"/>
                    </a:lnTo>
                    <a:lnTo>
                      <a:pt x="2227" y="2412"/>
                    </a:lnTo>
                    <a:lnTo>
                      <a:pt x="2276" y="2369"/>
                    </a:lnTo>
                    <a:lnTo>
                      <a:pt x="2324" y="2324"/>
                    </a:lnTo>
                    <a:lnTo>
                      <a:pt x="2369" y="2277"/>
                    </a:lnTo>
                    <a:lnTo>
                      <a:pt x="2411" y="2227"/>
                    </a:lnTo>
                    <a:lnTo>
                      <a:pt x="2452" y="2175"/>
                    </a:lnTo>
                    <a:lnTo>
                      <a:pt x="2490" y="2122"/>
                    </a:lnTo>
                    <a:lnTo>
                      <a:pt x="2526" y="2068"/>
                    </a:lnTo>
                    <a:lnTo>
                      <a:pt x="2558" y="2010"/>
                    </a:lnTo>
                    <a:lnTo>
                      <a:pt x="2588" y="1951"/>
                    </a:lnTo>
                    <a:lnTo>
                      <a:pt x="2616" y="1892"/>
                    </a:lnTo>
                    <a:lnTo>
                      <a:pt x="2640" y="1830"/>
                    </a:lnTo>
                    <a:lnTo>
                      <a:pt x="2662" y="1766"/>
                    </a:lnTo>
                    <a:lnTo>
                      <a:pt x="2679" y="1702"/>
                    </a:lnTo>
                    <a:lnTo>
                      <a:pt x="2695" y="1636"/>
                    </a:lnTo>
                    <a:lnTo>
                      <a:pt x="2707" y="1569"/>
                    </a:lnTo>
                    <a:lnTo>
                      <a:pt x="2716" y="1501"/>
                    </a:lnTo>
                    <a:lnTo>
                      <a:pt x="2721" y="1432"/>
                    </a:lnTo>
                    <a:lnTo>
                      <a:pt x="2722" y="1362"/>
                    </a:lnTo>
                    <a:lnTo>
                      <a:pt x="2721" y="1291"/>
                    </a:lnTo>
                    <a:lnTo>
                      <a:pt x="2716" y="1222"/>
                    </a:lnTo>
                    <a:lnTo>
                      <a:pt x="2707" y="1154"/>
                    </a:lnTo>
                    <a:lnTo>
                      <a:pt x="2695" y="1087"/>
                    </a:lnTo>
                    <a:lnTo>
                      <a:pt x="2679" y="1021"/>
                    </a:lnTo>
                    <a:lnTo>
                      <a:pt x="2662" y="956"/>
                    </a:lnTo>
                    <a:lnTo>
                      <a:pt x="2640" y="893"/>
                    </a:lnTo>
                    <a:lnTo>
                      <a:pt x="2616" y="832"/>
                    </a:lnTo>
                    <a:lnTo>
                      <a:pt x="2588" y="771"/>
                    </a:lnTo>
                    <a:lnTo>
                      <a:pt x="2558" y="712"/>
                    </a:lnTo>
                    <a:lnTo>
                      <a:pt x="2526" y="656"/>
                    </a:lnTo>
                    <a:lnTo>
                      <a:pt x="2490" y="600"/>
                    </a:lnTo>
                    <a:lnTo>
                      <a:pt x="2452" y="547"/>
                    </a:lnTo>
                    <a:lnTo>
                      <a:pt x="2411" y="495"/>
                    </a:lnTo>
                    <a:lnTo>
                      <a:pt x="2369" y="446"/>
                    </a:lnTo>
                    <a:lnTo>
                      <a:pt x="2324" y="399"/>
                    </a:lnTo>
                    <a:lnTo>
                      <a:pt x="2276" y="354"/>
                    </a:lnTo>
                    <a:lnTo>
                      <a:pt x="2227" y="311"/>
                    </a:lnTo>
                    <a:lnTo>
                      <a:pt x="2176" y="270"/>
                    </a:lnTo>
                    <a:lnTo>
                      <a:pt x="2122" y="233"/>
                    </a:lnTo>
                    <a:lnTo>
                      <a:pt x="2067" y="197"/>
                    </a:lnTo>
                    <a:lnTo>
                      <a:pt x="2010" y="164"/>
                    </a:lnTo>
                    <a:lnTo>
                      <a:pt x="1952" y="134"/>
                    </a:lnTo>
                    <a:lnTo>
                      <a:pt x="1891" y="107"/>
                    </a:lnTo>
                    <a:lnTo>
                      <a:pt x="1829" y="83"/>
                    </a:lnTo>
                    <a:lnTo>
                      <a:pt x="1766" y="61"/>
                    </a:lnTo>
                    <a:lnTo>
                      <a:pt x="1701" y="43"/>
                    </a:lnTo>
                    <a:lnTo>
                      <a:pt x="1635" y="27"/>
                    </a:lnTo>
                    <a:lnTo>
                      <a:pt x="1568" y="16"/>
                    </a:lnTo>
                    <a:lnTo>
                      <a:pt x="1500" y="7"/>
                    </a:lnTo>
                    <a:lnTo>
                      <a:pt x="1431" y="2"/>
                    </a:lnTo>
                    <a:lnTo>
                      <a:pt x="1361" y="0"/>
                    </a:lnTo>
                    <a:lnTo>
                      <a:pt x="1292" y="2"/>
                    </a:lnTo>
                    <a:lnTo>
                      <a:pt x="1223" y="7"/>
                    </a:lnTo>
                    <a:lnTo>
                      <a:pt x="1155" y="16"/>
                    </a:lnTo>
                    <a:lnTo>
                      <a:pt x="1088" y="27"/>
                    </a:lnTo>
                    <a:lnTo>
                      <a:pt x="1022" y="43"/>
                    </a:lnTo>
                    <a:lnTo>
                      <a:pt x="957" y="61"/>
                    </a:lnTo>
                    <a:lnTo>
                      <a:pt x="894" y="83"/>
                    </a:lnTo>
                    <a:lnTo>
                      <a:pt x="832" y="107"/>
                    </a:lnTo>
                    <a:lnTo>
                      <a:pt x="771" y="134"/>
                    </a:lnTo>
                    <a:lnTo>
                      <a:pt x="713" y="164"/>
                    </a:lnTo>
                    <a:lnTo>
                      <a:pt x="656" y="197"/>
                    </a:lnTo>
                    <a:lnTo>
                      <a:pt x="601" y="233"/>
                    </a:lnTo>
                    <a:lnTo>
                      <a:pt x="547" y="270"/>
                    </a:lnTo>
                    <a:lnTo>
                      <a:pt x="496" y="311"/>
                    </a:lnTo>
                    <a:lnTo>
                      <a:pt x="447" y="354"/>
                    </a:lnTo>
                    <a:lnTo>
                      <a:pt x="398" y="399"/>
                    </a:lnTo>
                    <a:lnTo>
                      <a:pt x="353" y="446"/>
                    </a:lnTo>
                    <a:lnTo>
                      <a:pt x="311" y="495"/>
                    </a:lnTo>
                    <a:lnTo>
                      <a:pt x="271" y="547"/>
                    </a:lnTo>
                    <a:lnTo>
                      <a:pt x="233" y="600"/>
                    </a:lnTo>
                    <a:lnTo>
                      <a:pt x="197" y="656"/>
                    </a:lnTo>
                    <a:lnTo>
                      <a:pt x="165" y="712"/>
                    </a:lnTo>
                    <a:lnTo>
                      <a:pt x="134" y="771"/>
                    </a:lnTo>
                    <a:lnTo>
                      <a:pt x="107" y="832"/>
                    </a:lnTo>
                    <a:lnTo>
                      <a:pt x="83" y="893"/>
                    </a:lnTo>
                    <a:lnTo>
                      <a:pt x="61" y="956"/>
                    </a:lnTo>
                    <a:lnTo>
                      <a:pt x="43" y="1021"/>
                    </a:lnTo>
                    <a:lnTo>
                      <a:pt x="28" y="1087"/>
                    </a:lnTo>
                    <a:lnTo>
                      <a:pt x="16" y="1154"/>
                    </a:lnTo>
                    <a:lnTo>
                      <a:pt x="7" y="1222"/>
                    </a:lnTo>
                    <a:lnTo>
                      <a:pt x="1" y="1291"/>
                    </a:lnTo>
                    <a:lnTo>
                      <a:pt x="0" y="1362"/>
                    </a:lnTo>
                    <a:lnTo>
                      <a:pt x="1" y="1432"/>
                    </a:lnTo>
                    <a:lnTo>
                      <a:pt x="7" y="1501"/>
                    </a:lnTo>
                    <a:lnTo>
                      <a:pt x="16" y="1569"/>
                    </a:lnTo>
                    <a:lnTo>
                      <a:pt x="28" y="1636"/>
                    </a:lnTo>
                    <a:lnTo>
                      <a:pt x="43" y="1702"/>
                    </a:lnTo>
                    <a:lnTo>
                      <a:pt x="61" y="1766"/>
                    </a:lnTo>
                    <a:lnTo>
                      <a:pt x="83" y="1830"/>
                    </a:lnTo>
                    <a:lnTo>
                      <a:pt x="107" y="1892"/>
                    </a:lnTo>
                    <a:lnTo>
                      <a:pt x="134" y="1951"/>
                    </a:lnTo>
                    <a:lnTo>
                      <a:pt x="165" y="2010"/>
                    </a:lnTo>
                    <a:lnTo>
                      <a:pt x="197" y="2068"/>
                    </a:lnTo>
                    <a:lnTo>
                      <a:pt x="233" y="2122"/>
                    </a:lnTo>
                    <a:lnTo>
                      <a:pt x="271" y="2175"/>
                    </a:lnTo>
                    <a:lnTo>
                      <a:pt x="311" y="2227"/>
                    </a:lnTo>
                    <a:lnTo>
                      <a:pt x="353" y="2277"/>
                    </a:lnTo>
                    <a:lnTo>
                      <a:pt x="398" y="2324"/>
                    </a:lnTo>
                    <a:lnTo>
                      <a:pt x="447" y="2369"/>
                    </a:lnTo>
                    <a:lnTo>
                      <a:pt x="496" y="2412"/>
                    </a:lnTo>
                    <a:lnTo>
                      <a:pt x="547" y="2452"/>
                    </a:lnTo>
                    <a:lnTo>
                      <a:pt x="601" y="2490"/>
                    </a:lnTo>
                    <a:lnTo>
                      <a:pt x="656" y="2525"/>
                    </a:lnTo>
                    <a:lnTo>
                      <a:pt x="713" y="2559"/>
                    </a:lnTo>
                    <a:lnTo>
                      <a:pt x="771" y="2588"/>
                    </a:lnTo>
                    <a:lnTo>
                      <a:pt x="832" y="2615"/>
                    </a:lnTo>
                    <a:lnTo>
                      <a:pt x="894" y="2640"/>
                    </a:lnTo>
                    <a:lnTo>
                      <a:pt x="957" y="2661"/>
                    </a:lnTo>
                    <a:lnTo>
                      <a:pt x="1022" y="2679"/>
                    </a:lnTo>
                    <a:lnTo>
                      <a:pt x="1088" y="2695"/>
                    </a:lnTo>
                    <a:lnTo>
                      <a:pt x="1155" y="2706"/>
                    </a:lnTo>
                    <a:lnTo>
                      <a:pt x="1223" y="2716"/>
                    </a:lnTo>
                    <a:lnTo>
                      <a:pt x="1292" y="2721"/>
                    </a:lnTo>
                    <a:lnTo>
                      <a:pt x="1361" y="2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042988" y="2271713"/>
                <a:ext cx="1741487" cy="3095625"/>
              </a:xfrm>
              <a:custGeom>
                <a:avLst/>
                <a:gdLst>
                  <a:gd name="T0" fmla="*/ 3633 w 7679"/>
                  <a:gd name="T1" fmla="*/ 13155 h 13647"/>
                  <a:gd name="T2" fmla="*/ 3529 w 7679"/>
                  <a:gd name="T3" fmla="*/ 13396 h 13647"/>
                  <a:gd name="T4" fmla="*/ 3350 w 7679"/>
                  <a:gd name="T5" fmla="*/ 13557 h 13647"/>
                  <a:gd name="T6" fmla="*/ 3125 w 7679"/>
                  <a:gd name="T7" fmla="*/ 13637 h 13647"/>
                  <a:gd name="T8" fmla="*/ 2886 w 7679"/>
                  <a:gd name="T9" fmla="*/ 13637 h 13647"/>
                  <a:gd name="T10" fmla="*/ 2661 w 7679"/>
                  <a:gd name="T11" fmla="*/ 13557 h 13647"/>
                  <a:gd name="T12" fmla="*/ 2482 w 7679"/>
                  <a:gd name="T13" fmla="*/ 13396 h 13647"/>
                  <a:gd name="T14" fmla="*/ 2378 w 7679"/>
                  <a:gd name="T15" fmla="*/ 13155 h 13647"/>
                  <a:gd name="T16" fmla="*/ 662 w 7679"/>
                  <a:gd name="T17" fmla="*/ 8243 h 13647"/>
                  <a:gd name="T18" fmla="*/ 1099 w 7679"/>
                  <a:gd name="T19" fmla="*/ 5606 h 13647"/>
                  <a:gd name="T20" fmla="*/ 953 w 7679"/>
                  <a:gd name="T21" fmla="*/ 5825 h 13647"/>
                  <a:gd name="T22" fmla="*/ 761 w 7679"/>
                  <a:gd name="T23" fmla="*/ 5949 h 13647"/>
                  <a:gd name="T24" fmla="*/ 550 w 7679"/>
                  <a:gd name="T25" fmla="*/ 5984 h 13647"/>
                  <a:gd name="T26" fmla="*/ 342 w 7679"/>
                  <a:gd name="T27" fmla="*/ 5938 h 13647"/>
                  <a:gd name="T28" fmla="*/ 164 w 7679"/>
                  <a:gd name="T29" fmla="*/ 5817 h 13647"/>
                  <a:gd name="T30" fmla="*/ 42 w 7679"/>
                  <a:gd name="T31" fmla="*/ 5628 h 13647"/>
                  <a:gd name="T32" fmla="*/ 0 w 7679"/>
                  <a:gd name="T33" fmla="*/ 5379 h 13647"/>
                  <a:gd name="T34" fmla="*/ 1226 w 7679"/>
                  <a:gd name="T35" fmla="*/ 1239 h 13647"/>
                  <a:gd name="T36" fmla="*/ 1294 w 7679"/>
                  <a:gd name="T37" fmla="*/ 1057 h 13647"/>
                  <a:gd name="T38" fmla="*/ 1404 w 7679"/>
                  <a:gd name="T39" fmla="*/ 856 h 13647"/>
                  <a:gd name="T40" fmla="*/ 1553 w 7679"/>
                  <a:gd name="T41" fmla="*/ 650 h 13647"/>
                  <a:gd name="T42" fmla="*/ 1743 w 7679"/>
                  <a:gd name="T43" fmla="*/ 451 h 13647"/>
                  <a:gd name="T44" fmla="*/ 1972 w 7679"/>
                  <a:gd name="T45" fmla="*/ 273 h 13647"/>
                  <a:gd name="T46" fmla="*/ 2241 w 7679"/>
                  <a:gd name="T47" fmla="*/ 130 h 13647"/>
                  <a:gd name="T48" fmla="*/ 2550 w 7679"/>
                  <a:gd name="T49" fmla="*/ 34 h 13647"/>
                  <a:gd name="T50" fmla="*/ 2898 w 7679"/>
                  <a:gd name="T51" fmla="*/ 0 h 13647"/>
                  <a:gd name="T52" fmla="*/ 4948 w 7679"/>
                  <a:gd name="T53" fmla="*/ 8 h 13647"/>
                  <a:gd name="T54" fmla="*/ 5273 w 7679"/>
                  <a:gd name="T55" fmla="*/ 76 h 13647"/>
                  <a:gd name="T56" fmla="*/ 5561 w 7679"/>
                  <a:gd name="T57" fmla="*/ 198 h 13647"/>
                  <a:gd name="T58" fmla="*/ 5811 w 7679"/>
                  <a:gd name="T59" fmla="*/ 361 h 13647"/>
                  <a:gd name="T60" fmla="*/ 6021 w 7679"/>
                  <a:gd name="T61" fmla="*/ 552 h 13647"/>
                  <a:gd name="T62" fmla="*/ 6194 w 7679"/>
                  <a:gd name="T63" fmla="*/ 756 h 13647"/>
                  <a:gd name="T64" fmla="*/ 6327 w 7679"/>
                  <a:gd name="T65" fmla="*/ 960 h 13647"/>
                  <a:gd name="T66" fmla="*/ 6421 w 7679"/>
                  <a:gd name="T67" fmla="*/ 1152 h 13647"/>
                  <a:gd name="T68" fmla="*/ 7663 w 7679"/>
                  <a:gd name="T69" fmla="*/ 5230 h 13647"/>
                  <a:gd name="T70" fmla="*/ 7669 w 7679"/>
                  <a:gd name="T71" fmla="*/ 5509 h 13647"/>
                  <a:gd name="T72" fmla="*/ 7583 w 7679"/>
                  <a:gd name="T73" fmla="*/ 5731 h 13647"/>
                  <a:gd name="T74" fmla="*/ 7429 w 7679"/>
                  <a:gd name="T75" fmla="*/ 5889 h 13647"/>
                  <a:gd name="T76" fmla="*/ 7234 w 7679"/>
                  <a:gd name="T77" fmla="*/ 5976 h 13647"/>
                  <a:gd name="T78" fmla="*/ 7022 w 7679"/>
                  <a:gd name="T79" fmla="*/ 5982 h 13647"/>
                  <a:gd name="T80" fmla="*/ 6818 w 7679"/>
                  <a:gd name="T81" fmla="*/ 5901 h 13647"/>
                  <a:gd name="T82" fmla="*/ 6647 w 7679"/>
                  <a:gd name="T83" fmla="*/ 5724 h 13647"/>
                  <a:gd name="T84" fmla="*/ 5485 w 7679"/>
                  <a:gd name="T85" fmla="*/ 1929 h 13647"/>
                  <a:gd name="T86" fmla="*/ 5306 w 7679"/>
                  <a:gd name="T87" fmla="*/ 13011 h 13647"/>
                  <a:gd name="T88" fmla="*/ 5251 w 7679"/>
                  <a:gd name="T89" fmla="*/ 13290 h 13647"/>
                  <a:gd name="T90" fmla="*/ 5107 w 7679"/>
                  <a:gd name="T91" fmla="*/ 13489 h 13647"/>
                  <a:gd name="T92" fmla="*/ 4901 w 7679"/>
                  <a:gd name="T93" fmla="*/ 13607 h 13647"/>
                  <a:gd name="T94" fmla="*/ 4667 w 7679"/>
                  <a:gd name="T95" fmla="*/ 13647 h 13647"/>
                  <a:gd name="T96" fmla="*/ 4432 w 7679"/>
                  <a:gd name="T97" fmla="*/ 13607 h 13647"/>
                  <a:gd name="T98" fmla="*/ 4227 w 7679"/>
                  <a:gd name="T99" fmla="*/ 13488 h 13647"/>
                  <a:gd name="T100" fmla="*/ 4082 w 7679"/>
                  <a:gd name="T101" fmla="*/ 13289 h 13647"/>
                  <a:gd name="T102" fmla="*/ 4028 w 7679"/>
                  <a:gd name="T103" fmla="*/ 13011 h 1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79" h="13647">
                    <a:moveTo>
                      <a:pt x="3647" y="8243"/>
                    </a:moveTo>
                    <a:lnTo>
                      <a:pt x="3648" y="13005"/>
                    </a:lnTo>
                    <a:lnTo>
                      <a:pt x="3644" y="13082"/>
                    </a:lnTo>
                    <a:lnTo>
                      <a:pt x="3633" y="13155"/>
                    </a:lnTo>
                    <a:lnTo>
                      <a:pt x="3616" y="13223"/>
                    </a:lnTo>
                    <a:lnTo>
                      <a:pt x="3592" y="13286"/>
                    </a:lnTo>
                    <a:lnTo>
                      <a:pt x="3563" y="13343"/>
                    </a:lnTo>
                    <a:lnTo>
                      <a:pt x="3529" y="13396"/>
                    </a:lnTo>
                    <a:lnTo>
                      <a:pt x="3491" y="13444"/>
                    </a:lnTo>
                    <a:lnTo>
                      <a:pt x="3447" y="13487"/>
                    </a:lnTo>
                    <a:lnTo>
                      <a:pt x="3401" y="13524"/>
                    </a:lnTo>
                    <a:lnTo>
                      <a:pt x="3350" y="13557"/>
                    </a:lnTo>
                    <a:lnTo>
                      <a:pt x="3297" y="13584"/>
                    </a:lnTo>
                    <a:lnTo>
                      <a:pt x="3241" y="13607"/>
                    </a:lnTo>
                    <a:lnTo>
                      <a:pt x="3184" y="13624"/>
                    </a:lnTo>
                    <a:lnTo>
                      <a:pt x="3125" y="13637"/>
                    </a:lnTo>
                    <a:lnTo>
                      <a:pt x="3066" y="13645"/>
                    </a:lnTo>
                    <a:lnTo>
                      <a:pt x="3006" y="13647"/>
                    </a:lnTo>
                    <a:lnTo>
                      <a:pt x="2946" y="13645"/>
                    </a:lnTo>
                    <a:lnTo>
                      <a:pt x="2886" y="13637"/>
                    </a:lnTo>
                    <a:lnTo>
                      <a:pt x="2828" y="13624"/>
                    </a:lnTo>
                    <a:lnTo>
                      <a:pt x="2770" y="13607"/>
                    </a:lnTo>
                    <a:lnTo>
                      <a:pt x="2715" y="13584"/>
                    </a:lnTo>
                    <a:lnTo>
                      <a:pt x="2661" y="13557"/>
                    </a:lnTo>
                    <a:lnTo>
                      <a:pt x="2612" y="13524"/>
                    </a:lnTo>
                    <a:lnTo>
                      <a:pt x="2565" y="13487"/>
                    </a:lnTo>
                    <a:lnTo>
                      <a:pt x="2521" y="13444"/>
                    </a:lnTo>
                    <a:lnTo>
                      <a:pt x="2482" y="13396"/>
                    </a:lnTo>
                    <a:lnTo>
                      <a:pt x="2449" y="13343"/>
                    </a:lnTo>
                    <a:lnTo>
                      <a:pt x="2419" y="13286"/>
                    </a:lnTo>
                    <a:lnTo>
                      <a:pt x="2395" y="13223"/>
                    </a:lnTo>
                    <a:lnTo>
                      <a:pt x="2378" y="13155"/>
                    </a:lnTo>
                    <a:lnTo>
                      <a:pt x="2368" y="13082"/>
                    </a:lnTo>
                    <a:lnTo>
                      <a:pt x="2364" y="13005"/>
                    </a:lnTo>
                    <a:lnTo>
                      <a:pt x="2364" y="8243"/>
                    </a:lnTo>
                    <a:lnTo>
                      <a:pt x="662" y="8243"/>
                    </a:lnTo>
                    <a:lnTo>
                      <a:pt x="2482" y="1929"/>
                    </a:lnTo>
                    <a:lnTo>
                      <a:pt x="2196" y="1929"/>
                    </a:lnTo>
                    <a:lnTo>
                      <a:pt x="1125" y="5535"/>
                    </a:lnTo>
                    <a:lnTo>
                      <a:pt x="1099" y="5606"/>
                    </a:lnTo>
                    <a:lnTo>
                      <a:pt x="1067" y="5670"/>
                    </a:lnTo>
                    <a:lnTo>
                      <a:pt x="1033" y="5728"/>
                    </a:lnTo>
                    <a:lnTo>
                      <a:pt x="994" y="5780"/>
                    </a:lnTo>
                    <a:lnTo>
                      <a:pt x="953" y="5825"/>
                    </a:lnTo>
                    <a:lnTo>
                      <a:pt x="908" y="5865"/>
                    </a:lnTo>
                    <a:lnTo>
                      <a:pt x="861" y="5899"/>
                    </a:lnTo>
                    <a:lnTo>
                      <a:pt x="812" y="5927"/>
                    </a:lnTo>
                    <a:lnTo>
                      <a:pt x="761" y="5949"/>
                    </a:lnTo>
                    <a:lnTo>
                      <a:pt x="709" y="5966"/>
                    </a:lnTo>
                    <a:lnTo>
                      <a:pt x="657" y="5977"/>
                    </a:lnTo>
                    <a:lnTo>
                      <a:pt x="603" y="5983"/>
                    </a:lnTo>
                    <a:lnTo>
                      <a:pt x="550" y="5984"/>
                    </a:lnTo>
                    <a:lnTo>
                      <a:pt x="496" y="5980"/>
                    </a:lnTo>
                    <a:lnTo>
                      <a:pt x="444" y="5971"/>
                    </a:lnTo>
                    <a:lnTo>
                      <a:pt x="392" y="5957"/>
                    </a:lnTo>
                    <a:lnTo>
                      <a:pt x="342" y="5938"/>
                    </a:lnTo>
                    <a:lnTo>
                      <a:pt x="294" y="5914"/>
                    </a:lnTo>
                    <a:lnTo>
                      <a:pt x="248" y="5887"/>
                    </a:lnTo>
                    <a:lnTo>
                      <a:pt x="205" y="5855"/>
                    </a:lnTo>
                    <a:lnTo>
                      <a:pt x="164" y="5817"/>
                    </a:lnTo>
                    <a:lnTo>
                      <a:pt x="128" y="5776"/>
                    </a:lnTo>
                    <a:lnTo>
                      <a:pt x="95" y="5731"/>
                    </a:lnTo>
                    <a:lnTo>
                      <a:pt x="66" y="5682"/>
                    </a:lnTo>
                    <a:lnTo>
                      <a:pt x="42" y="5628"/>
                    </a:lnTo>
                    <a:lnTo>
                      <a:pt x="23" y="5572"/>
                    </a:lnTo>
                    <a:lnTo>
                      <a:pt x="9" y="5511"/>
                    </a:lnTo>
                    <a:lnTo>
                      <a:pt x="2" y="5447"/>
                    </a:lnTo>
                    <a:lnTo>
                      <a:pt x="0" y="5379"/>
                    </a:lnTo>
                    <a:lnTo>
                      <a:pt x="5" y="5309"/>
                    </a:lnTo>
                    <a:lnTo>
                      <a:pt x="17" y="5234"/>
                    </a:lnTo>
                    <a:lnTo>
                      <a:pt x="37" y="5157"/>
                    </a:lnTo>
                    <a:lnTo>
                      <a:pt x="1226" y="1239"/>
                    </a:lnTo>
                    <a:lnTo>
                      <a:pt x="1240" y="1196"/>
                    </a:lnTo>
                    <a:lnTo>
                      <a:pt x="1256" y="1151"/>
                    </a:lnTo>
                    <a:lnTo>
                      <a:pt x="1274" y="1105"/>
                    </a:lnTo>
                    <a:lnTo>
                      <a:pt x="1294" y="1057"/>
                    </a:lnTo>
                    <a:lnTo>
                      <a:pt x="1319" y="1008"/>
                    </a:lnTo>
                    <a:lnTo>
                      <a:pt x="1345" y="958"/>
                    </a:lnTo>
                    <a:lnTo>
                      <a:pt x="1373" y="908"/>
                    </a:lnTo>
                    <a:lnTo>
                      <a:pt x="1404" y="856"/>
                    </a:lnTo>
                    <a:lnTo>
                      <a:pt x="1438" y="805"/>
                    </a:lnTo>
                    <a:lnTo>
                      <a:pt x="1474" y="753"/>
                    </a:lnTo>
                    <a:lnTo>
                      <a:pt x="1512" y="701"/>
                    </a:lnTo>
                    <a:lnTo>
                      <a:pt x="1553" y="650"/>
                    </a:lnTo>
                    <a:lnTo>
                      <a:pt x="1597" y="599"/>
                    </a:lnTo>
                    <a:lnTo>
                      <a:pt x="1643" y="549"/>
                    </a:lnTo>
                    <a:lnTo>
                      <a:pt x="1691" y="499"/>
                    </a:lnTo>
                    <a:lnTo>
                      <a:pt x="1743" y="451"/>
                    </a:lnTo>
                    <a:lnTo>
                      <a:pt x="1797" y="404"/>
                    </a:lnTo>
                    <a:lnTo>
                      <a:pt x="1853" y="359"/>
                    </a:lnTo>
                    <a:lnTo>
                      <a:pt x="1911" y="315"/>
                    </a:lnTo>
                    <a:lnTo>
                      <a:pt x="1972" y="273"/>
                    </a:lnTo>
                    <a:lnTo>
                      <a:pt x="2036" y="234"/>
                    </a:lnTo>
                    <a:lnTo>
                      <a:pt x="2102" y="197"/>
                    </a:lnTo>
                    <a:lnTo>
                      <a:pt x="2171" y="162"/>
                    </a:lnTo>
                    <a:lnTo>
                      <a:pt x="2241" y="130"/>
                    </a:lnTo>
                    <a:lnTo>
                      <a:pt x="2315" y="101"/>
                    </a:lnTo>
                    <a:lnTo>
                      <a:pt x="2391" y="75"/>
                    </a:lnTo>
                    <a:lnTo>
                      <a:pt x="2470" y="53"/>
                    </a:lnTo>
                    <a:lnTo>
                      <a:pt x="2550" y="34"/>
                    </a:lnTo>
                    <a:lnTo>
                      <a:pt x="2633" y="20"/>
                    </a:lnTo>
                    <a:lnTo>
                      <a:pt x="2719" y="8"/>
                    </a:lnTo>
                    <a:lnTo>
                      <a:pt x="2807" y="2"/>
                    </a:lnTo>
                    <a:lnTo>
                      <a:pt x="2898" y="0"/>
                    </a:lnTo>
                    <a:lnTo>
                      <a:pt x="3800" y="0"/>
                    </a:lnTo>
                    <a:lnTo>
                      <a:pt x="4771" y="0"/>
                    </a:lnTo>
                    <a:lnTo>
                      <a:pt x="4860" y="2"/>
                    </a:lnTo>
                    <a:lnTo>
                      <a:pt x="4948" y="8"/>
                    </a:lnTo>
                    <a:lnTo>
                      <a:pt x="5032" y="20"/>
                    </a:lnTo>
                    <a:lnTo>
                      <a:pt x="5115" y="34"/>
                    </a:lnTo>
                    <a:lnTo>
                      <a:pt x="5195" y="53"/>
                    </a:lnTo>
                    <a:lnTo>
                      <a:pt x="5273" y="76"/>
                    </a:lnTo>
                    <a:lnTo>
                      <a:pt x="5349" y="102"/>
                    </a:lnTo>
                    <a:lnTo>
                      <a:pt x="5422" y="131"/>
                    </a:lnTo>
                    <a:lnTo>
                      <a:pt x="5492" y="163"/>
                    </a:lnTo>
                    <a:lnTo>
                      <a:pt x="5561" y="198"/>
                    </a:lnTo>
                    <a:lnTo>
                      <a:pt x="5627" y="235"/>
                    </a:lnTo>
                    <a:lnTo>
                      <a:pt x="5690" y="275"/>
                    </a:lnTo>
                    <a:lnTo>
                      <a:pt x="5752" y="317"/>
                    </a:lnTo>
                    <a:lnTo>
                      <a:pt x="5811" y="361"/>
                    </a:lnTo>
                    <a:lnTo>
                      <a:pt x="5867" y="407"/>
                    </a:lnTo>
                    <a:lnTo>
                      <a:pt x="5921" y="453"/>
                    </a:lnTo>
                    <a:lnTo>
                      <a:pt x="5972" y="502"/>
                    </a:lnTo>
                    <a:lnTo>
                      <a:pt x="6021" y="552"/>
                    </a:lnTo>
                    <a:lnTo>
                      <a:pt x="6068" y="602"/>
                    </a:lnTo>
                    <a:lnTo>
                      <a:pt x="6112" y="653"/>
                    </a:lnTo>
                    <a:lnTo>
                      <a:pt x="6154" y="705"/>
                    </a:lnTo>
                    <a:lnTo>
                      <a:pt x="6194" y="756"/>
                    </a:lnTo>
                    <a:lnTo>
                      <a:pt x="6231" y="807"/>
                    </a:lnTo>
                    <a:lnTo>
                      <a:pt x="6265" y="859"/>
                    </a:lnTo>
                    <a:lnTo>
                      <a:pt x="6298" y="910"/>
                    </a:lnTo>
                    <a:lnTo>
                      <a:pt x="6327" y="960"/>
                    </a:lnTo>
                    <a:lnTo>
                      <a:pt x="6354" y="1010"/>
                    </a:lnTo>
                    <a:lnTo>
                      <a:pt x="6379" y="1059"/>
                    </a:lnTo>
                    <a:lnTo>
                      <a:pt x="6401" y="1106"/>
                    </a:lnTo>
                    <a:lnTo>
                      <a:pt x="6421" y="1152"/>
                    </a:lnTo>
                    <a:lnTo>
                      <a:pt x="6439" y="1196"/>
                    </a:lnTo>
                    <a:lnTo>
                      <a:pt x="6454" y="1239"/>
                    </a:lnTo>
                    <a:lnTo>
                      <a:pt x="7644" y="5153"/>
                    </a:lnTo>
                    <a:lnTo>
                      <a:pt x="7663" y="5230"/>
                    </a:lnTo>
                    <a:lnTo>
                      <a:pt x="7675" y="5305"/>
                    </a:lnTo>
                    <a:lnTo>
                      <a:pt x="7679" y="5376"/>
                    </a:lnTo>
                    <a:lnTo>
                      <a:pt x="7677" y="5444"/>
                    </a:lnTo>
                    <a:lnTo>
                      <a:pt x="7669" y="5509"/>
                    </a:lnTo>
                    <a:lnTo>
                      <a:pt x="7655" y="5570"/>
                    </a:lnTo>
                    <a:lnTo>
                      <a:pt x="7635" y="5627"/>
                    </a:lnTo>
                    <a:lnTo>
                      <a:pt x="7611" y="5682"/>
                    </a:lnTo>
                    <a:lnTo>
                      <a:pt x="7583" y="5731"/>
                    </a:lnTo>
                    <a:lnTo>
                      <a:pt x="7549" y="5777"/>
                    </a:lnTo>
                    <a:lnTo>
                      <a:pt x="7512" y="5819"/>
                    </a:lnTo>
                    <a:lnTo>
                      <a:pt x="7473" y="5857"/>
                    </a:lnTo>
                    <a:lnTo>
                      <a:pt x="7429" y="5889"/>
                    </a:lnTo>
                    <a:lnTo>
                      <a:pt x="7384" y="5918"/>
                    </a:lnTo>
                    <a:lnTo>
                      <a:pt x="7335" y="5943"/>
                    </a:lnTo>
                    <a:lnTo>
                      <a:pt x="7285" y="5961"/>
                    </a:lnTo>
                    <a:lnTo>
                      <a:pt x="7234" y="5976"/>
                    </a:lnTo>
                    <a:lnTo>
                      <a:pt x="7182" y="5985"/>
                    </a:lnTo>
                    <a:lnTo>
                      <a:pt x="7129" y="5990"/>
                    </a:lnTo>
                    <a:lnTo>
                      <a:pt x="7076" y="5989"/>
                    </a:lnTo>
                    <a:lnTo>
                      <a:pt x="7022" y="5982"/>
                    </a:lnTo>
                    <a:lnTo>
                      <a:pt x="6970" y="5970"/>
                    </a:lnTo>
                    <a:lnTo>
                      <a:pt x="6918" y="5953"/>
                    </a:lnTo>
                    <a:lnTo>
                      <a:pt x="6867" y="5930"/>
                    </a:lnTo>
                    <a:lnTo>
                      <a:pt x="6818" y="5901"/>
                    </a:lnTo>
                    <a:lnTo>
                      <a:pt x="6772" y="5866"/>
                    </a:lnTo>
                    <a:lnTo>
                      <a:pt x="6727" y="5824"/>
                    </a:lnTo>
                    <a:lnTo>
                      <a:pt x="6686" y="5777"/>
                    </a:lnTo>
                    <a:lnTo>
                      <a:pt x="6647" y="5724"/>
                    </a:lnTo>
                    <a:lnTo>
                      <a:pt x="6613" y="5663"/>
                    </a:lnTo>
                    <a:lnTo>
                      <a:pt x="6582" y="5596"/>
                    </a:lnTo>
                    <a:lnTo>
                      <a:pt x="6556" y="5523"/>
                    </a:lnTo>
                    <a:lnTo>
                      <a:pt x="5485" y="1929"/>
                    </a:lnTo>
                    <a:lnTo>
                      <a:pt x="5175" y="1929"/>
                    </a:lnTo>
                    <a:lnTo>
                      <a:pt x="7015" y="8243"/>
                    </a:lnTo>
                    <a:lnTo>
                      <a:pt x="5306" y="8243"/>
                    </a:lnTo>
                    <a:lnTo>
                      <a:pt x="5306" y="13011"/>
                    </a:lnTo>
                    <a:lnTo>
                      <a:pt x="5303" y="13088"/>
                    </a:lnTo>
                    <a:lnTo>
                      <a:pt x="5292" y="13160"/>
                    </a:lnTo>
                    <a:lnTo>
                      <a:pt x="5274" y="13227"/>
                    </a:lnTo>
                    <a:lnTo>
                      <a:pt x="5251" y="13290"/>
                    </a:lnTo>
                    <a:lnTo>
                      <a:pt x="5222" y="13346"/>
                    </a:lnTo>
                    <a:lnTo>
                      <a:pt x="5188" y="13399"/>
                    </a:lnTo>
                    <a:lnTo>
                      <a:pt x="5150" y="13446"/>
                    </a:lnTo>
                    <a:lnTo>
                      <a:pt x="5107" y="13489"/>
                    </a:lnTo>
                    <a:lnTo>
                      <a:pt x="5060" y="13526"/>
                    </a:lnTo>
                    <a:lnTo>
                      <a:pt x="5009" y="13558"/>
                    </a:lnTo>
                    <a:lnTo>
                      <a:pt x="4957" y="13585"/>
                    </a:lnTo>
                    <a:lnTo>
                      <a:pt x="4901" y="13607"/>
                    </a:lnTo>
                    <a:lnTo>
                      <a:pt x="4845" y="13625"/>
                    </a:lnTo>
                    <a:lnTo>
                      <a:pt x="4786" y="13638"/>
                    </a:lnTo>
                    <a:lnTo>
                      <a:pt x="4727" y="13645"/>
                    </a:lnTo>
                    <a:lnTo>
                      <a:pt x="4667" y="13647"/>
                    </a:lnTo>
                    <a:lnTo>
                      <a:pt x="4607" y="13645"/>
                    </a:lnTo>
                    <a:lnTo>
                      <a:pt x="4547" y="13637"/>
                    </a:lnTo>
                    <a:lnTo>
                      <a:pt x="4489" y="13624"/>
                    </a:lnTo>
                    <a:lnTo>
                      <a:pt x="4432" y="13607"/>
                    </a:lnTo>
                    <a:lnTo>
                      <a:pt x="4377" y="13584"/>
                    </a:lnTo>
                    <a:lnTo>
                      <a:pt x="4324" y="13557"/>
                    </a:lnTo>
                    <a:lnTo>
                      <a:pt x="4274" y="13524"/>
                    </a:lnTo>
                    <a:lnTo>
                      <a:pt x="4227" y="13488"/>
                    </a:lnTo>
                    <a:lnTo>
                      <a:pt x="4184" y="13445"/>
                    </a:lnTo>
                    <a:lnTo>
                      <a:pt x="4145" y="13398"/>
                    </a:lnTo>
                    <a:lnTo>
                      <a:pt x="4112" y="13345"/>
                    </a:lnTo>
                    <a:lnTo>
                      <a:pt x="4082" y="13289"/>
                    </a:lnTo>
                    <a:lnTo>
                      <a:pt x="4059" y="13227"/>
                    </a:lnTo>
                    <a:lnTo>
                      <a:pt x="4042" y="13160"/>
                    </a:lnTo>
                    <a:lnTo>
                      <a:pt x="4031" y="13088"/>
                    </a:lnTo>
                    <a:lnTo>
                      <a:pt x="4028" y="13011"/>
                    </a:lnTo>
                    <a:lnTo>
                      <a:pt x="4028" y="8243"/>
                    </a:lnTo>
                    <a:lnTo>
                      <a:pt x="3647" y="8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2486351" y="3728713"/>
              <a:ext cx="553395" cy="1462457"/>
              <a:chOff x="-79375" y="252413"/>
              <a:chExt cx="1435100" cy="3792537"/>
            </a:xfrm>
            <a:solidFill>
              <a:srgbClr val="3399FF"/>
            </a:solidFill>
          </p:grpSpPr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-79375" y="955675"/>
                <a:ext cx="1435100" cy="3089275"/>
              </a:xfrm>
              <a:custGeom>
                <a:avLst/>
                <a:gdLst>
                  <a:gd name="T0" fmla="*/ 1463 w 6328"/>
                  <a:gd name="T1" fmla="*/ 21 h 13619"/>
                  <a:gd name="T2" fmla="*/ 1131 w 6328"/>
                  <a:gd name="T3" fmla="*/ 108 h 13619"/>
                  <a:gd name="T4" fmla="*/ 829 w 6328"/>
                  <a:gd name="T5" fmla="*/ 257 h 13619"/>
                  <a:gd name="T6" fmla="*/ 564 w 6328"/>
                  <a:gd name="T7" fmla="*/ 461 h 13619"/>
                  <a:gd name="T8" fmla="*/ 342 w 6328"/>
                  <a:gd name="T9" fmla="*/ 713 h 13619"/>
                  <a:gd name="T10" fmla="*/ 169 w 6328"/>
                  <a:gd name="T11" fmla="*/ 1007 h 13619"/>
                  <a:gd name="T12" fmla="*/ 54 w 6328"/>
                  <a:gd name="T13" fmla="*/ 1334 h 13619"/>
                  <a:gd name="T14" fmla="*/ 2 w 6328"/>
                  <a:gd name="T15" fmla="*/ 1688 h 13619"/>
                  <a:gd name="T16" fmla="*/ 14 w 6328"/>
                  <a:gd name="T17" fmla="*/ 6135 h 13619"/>
                  <a:gd name="T18" fmla="*/ 109 w 6328"/>
                  <a:gd name="T19" fmla="*/ 6365 h 13619"/>
                  <a:gd name="T20" fmla="*/ 274 w 6328"/>
                  <a:gd name="T21" fmla="*/ 6519 h 13619"/>
                  <a:gd name="T22" fmla="*/ 480 w 6328"/>
                  <a:gd name="T23" fmla="*/ 6595 h 13619"/>
                  <a:gd name="T24" fmla="*/ 701 w 6328"/>
                  <a:gd name="T25" fmla="*/ 6595 h 13619"/>
                  <a:gd name="T26" fmla="*/ 907 w 6328"/>
                  <a:gd name="T27" fmla="*/ 6519 h 13619"/>
                  <a:gd name="T28" fmla="*/ 1072 w 6328"/>
                  <a:gd name="T29" fmla="*/ 6365 h 13619"/>
                  <a:gd name="T30" fmla="*/ 1168 w 6328"/>
                  <a:gd name="T31" fmla="*/ 6135 h 13619"/>
                  <a:gd name="T32" fmla="*/ 1460 w 6328"/>
                  <a:gd name="T33" fmla="*/ 2141 h 13619"/>
                  <a:gd name="T34" fmla="*/ 1499 w 6328"/>
                  <a:gd name="T35" fmla="*/ 13088 h 13619"/>
                  <a:gd name="T36" fmla="*/ 1652 w 6328"/>
                  <a:gd name="T37" fmla="*/ 13368 h 13619"/>
                  <a:gd name="T38" fmla="*/ 1889 w 6328"/>
                  <a:gd name="T39" fmla="*/ 13544 h 13619"/>
                  <a:gd name="T40" fmla="*/ 2172 w 6328"/>
                  <a:gd name="T41" fmla="*/ 13617 h 13619"/>
                  <a:gd name="T42" fmla="*/ 2464 w 6328"/>
                  <a:gd name="T43" fmla="*/ 13589 h 13619"/>
                  <a:gd name="T44" fmla="*/ 2729 w 6328"/>
                  <a:gd name="T45" fmla="*/ 13460 h 13619"/>
                  <a:gd name="T46" fmla="*/ 2928 w 6328"/>
                  <a:gd name="T47" fmla="*/ 13232 h 13619"/>
                  <a:gd name="T48" fmla="*/ 3028 w 6328"/>
                  <a:gd name="T49" fmla="*/ 12906 h 13619"/>
                  <a:gd name="T50" fmla="*/ 3302 w 6328"/>
                  <a:gd name="T51" fmla="*/ 12810 h 13619"/>
                  <a:gd name="T52" fmla="*/ 3370 w 6328"/>
                  <a:gd name="T53" fmla="*/ 13160 h 13619"/>
                  <a:gd name="T54" fmla="*/ 3550 w 6328"/>
                  <a:gd name="T55" fmla="*/ 13412 h 13619"/>
                  <a:gd name="T56" fmla="*/ 3803 w 6328"/>
                  <a:gd name="T57" fmla="*/ 13566 h 13619"/>
                  <a:gd name="T58" fmla="*/ 4093 w 6328"/>
                  <a:gd name="T59" fmla="*/ 13619 h 13619"/>
                  <a:gd name="T60" fmla="*/ 4383 w 6328"/>
                  <a:gd name="T61" fmla="*/ 13571 h 13619"/>
                  <a:gd name="T62" fmla="*/ 4636 w 6328"/>
                  <a:gd name="T63" fmla="*/ 13421 h 13619"/>
                  <a:gd name="T64" fmla="*/ 4815 w 6328"/>
                  <a:gd name="T65" fmla="*/ 13167 h 13619"/>
                  <a:gd name="T66" fmla="*/ 4883 w 6328"/>
                  <a:gd name="T67" fmla="*/ 12810 h 13619"/>
                  <a:gd name="T68" fmla="*/ 5159 w 6328"/>
                  <a:gd name="T69" fmla="*/ 6066 h 13619"/>
                  <a:gd name="T70" fmla="*/ 5232 w 6328"/>
                  <a:gd name="T71" fmla="*/ 6317 h 13619"/>
                  <a:gd name="T72" fmla="*/ 5382 w 6328"/>
                  <a:gd name="T73" fmla="*/ 6492 h 13619"/>
                  <a:gd name="T74" fmla="*/ 5579 w 6328"/>
                  <a:gd name="T75" fmla="*/ 6588 h 13619"/>
                  <a:gd name="T76" fmla="*/ 5797 w 6328"/>
                  <a:gd name="T77" fmla="*/ 6608 h 13619"/>
                  <a:gd name="T78" fmla="*/ 6008 w 6328"/>
                  <a:gd name="T79" fmla="*/ 6549 h 13619"/>
                  <a:gd name="T80" fmla="*/ 6185 w 6328"/>
                  <a:gd name="T81" fmla="*/ 6415 h 13619"/>
                  <a:gd name="T82" fmla="*/ 6300 w 6328"/>
                  <a:gd name="T83" fmla="*/ 6201 h 13619"/>
                  <a:gd name="T84" fmla="*/ 6328 w 6328"/>
                  <a:gd name="T85" fmla="*/ 1805 h 13619"/>
                  <a:gd name="T86" fmla="*/ 6296 w 6328"/>
                  <a:gd name="T87" fmla="*/ 1467 h 13619"/>
                  <a:gd name="T88" fmla="*/ 6203 w 6328"/>
                  <a:gd name="T89" fmla="*/ 1139 h 13619"/>
                  <a:gd name="T90" fmla="*/ 6052 w 6328"/>
                  <a:gd name="T91" fmla="*/ 834 h 13619"/>
                  <a:gd name="T92" fmla="*/ 5849 w 6328"/>
                  <a:gd name="T93" fmla="*/ 563 h 13619"/>
                  <a:gd name="T94" fmla="*/ 5595 w 6328"/>
                  <a:gd name="T95" fmla="*/ 333 h 13619"/>
                  <a:gd name="T96" fmla="*/ 5297 w 6328"/>
                  <a:gd name="T97" fmla="*/ 156 h 13619"/>
                  <a:gd name="T98" fmla="*/ 4957 w 6328"/>
                  <a:gd name="T99" fmla="*/ 42 h 13619"/>
                  <a:gd name="T100" fmla="*/ 4581 w 6328"/>
                  <a:gd name="T101" fmla="*/ 2 h 13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28" h="13619">
                    <a:moveTo>
                      <a:pt x="1726" y="0"/>
                    </a:moveTo>
                    <a:lnTo>
                      <a:pt x="1638" y="2"/>
                    </a:lnTo>
                    <a:lnTo>
                      <a:pt x="1549" y="10"/>
                    </a:lnTo>
                    <a:lnTo>
                      <a:pt x="1463" y="21"/>
                    </a:lnTo>
                    <a:lnTo>
                      <a:pt x="1378" y="36"/>
                    </a:lnTo>
                    <a:lnTo>
                      <a:pt x="1294" y="56"/>
                    </a:lnTo>
                    <a:lnTo>
                      <a:pt x="1212" y="80"/>
                    </a:lnTo>
                    <a:lnTo>
                      <a:pt x="1131" y="108"/>
                    </a:lnTo>
                    <a:lnTo>
                      <a:pt x="1053" y="139"/>
                    </a:lnTo>
                    <a:lnTo>
                      <a:pt x="977" y="175"/>
                    </a:lnTo>
                    <a:lnTo>
                      <a:pt x="902" y="214"/>
                    </a:lnTo>
                    <a:lnTo>
                      <a:pt x="829" y="257"/>
                    </a:lnTo>
                    <a:lnTo>
                      <a:pt x="759" y="303"/>
                    </a:lnTo>
                    <a:lnTo>
                      <a:pt x="692" y="352"/>
                    </a:lnTo>
                    <a:lnTo>
                      <a:pt x="627" y="405"/>
                    </a:lnTo>
                    <a:lnTo>
                      <a:pt x="564" y="461"/>
                    </a:lnTo>
                    <a:lnTo>
                      <a:pt x="504" y="520"/>
                    </a:lnTo>
                    <a:lnTo>
                      <a:pt x="447" y="581"/>
                    </a:lnTo>
                    <a:lnTo>
                      <a:pt x="393" y="646"/>
                    </a:lnTo>
                    <a:lnTo>
                      <a:pt x="342" y="713"/>
                    </a:lnTo>
                    <a:lnTo>
                      <a:pt x="293" y="783"/>
                    </a:lnTo>
                    <a:lnTo>
                      <a:pt x="250" y="855"/>
                    </a:lnTo>
                    <a:lnTo>
                      <a:pt x="208" y="929"/>
                    </a:lnTo>
                    <a:lnTo>
                      <a:pt x="169" y="1007"/>
                    </a:lnTo>
                    <a:lnTo>
                      <a:pt x="135" y="1085"/>
                    </a:lnTo>
                    <a:lnTo>
                      <a:pt x="104" y="1167"/>
                    </a:lnTo>
                    <a:lnTo>
                      <a:pt x="77" y="1249"/>
                    </a:lnTo>
                    <a:lnTo>
                      <a:pt x="54" y="1334"/>
                    </a:lnTo>
                    <a:lnTo>
                      <a:pt x="34" y="1421"/>
                    </a:lnTo>
                    <a:lnTo>
                      <a:pt x="20" y="1508"/>
                    </a:lnTo>
                    <a:lnTo>
                      <a:pt x="9" y="1597"/>
                    </a:lnTo>
                    <a:lnTo>
                      <a:pt x="2" y="1688"/>
                    </a:lnTo>
                    <a:lnTo>
                      <a:pt x="0" y="1780"/>
                    </a:lnTo>
                    <a:lnTo>
                      <a:pt x="0" y="5991"/>
                    </a:lnTo>
                    <a:lnTo>
                      <a:pt x="3" y="6065"/>
                    </a:lnTo>
                    <a:lnTo>
                      <a:pt x="14" y="6135"/>
                    </a:lnTo>
                    <a:lnTo>
                      <a:pt x="29" y="6200"/>
                    </a:lnTo>
                    <a:lnTo>
                      <a:pt x="51" y="6260"/>
                    </a:lnTo>
                    <a:lnTo>
                      <a:pt x="77" y="6315"/>
                    </a:lnTo>
                    <a:lnTo>
                      <a:pt x="109" y="6365"/>
                    </a:lnTo>
                    <a:lnTo>
                      <a:pt x="145" y="6411"/>
                    </a:lnTo>
                    <a:lnTo>
                      <a:pt x="185" y="6452"/>
                    </a:lnTo>
                    <a:lnTo>
                      <a:pt x="228" y="6488"/>
                    </a:lnTo>
                    <a:lnTo>
                      <a:pt x="274" y="6519"/>
                    </a:lnTo>
                    <a:lnTo>
                      <a:pt x="323" y="6545"/>
                    </a:lnTo>
                    <a:lnTo>
                      <a:pt x="374" y="6567"/>
                    </a:lnTo>
                    <a:lnTo>
                      <a:pt x="426" y="6584"/>
                    </a:lnTo>
                    <a:lnTo>
                      <a:pt x="480" y="6595"/>
                    </a:lnTo>
                    <a:lnTo>
                      <a:pt x="535" y="6603"/>
                    </a:lnTo>
                    <a:lnTo>
                      <a:pt x="590" y="6606"/>
                    </a:lnTo>
                    <a:lnTo>
                      <a:pt x="645" y="6603"/>
                    </a:lnTo>
                    <a:lnTo>
                      <a:pt x="701" y="6595"/>
                    </a:lnTo>
                    <a:lnTo>
                      <a:pt x="754" y="6584"/>
                    </a:lnTo>
                    <a:lnTo>
                      <a:pt x="807" y="6567"/>
                    </a:lnTo>
                    <a:lnTo>
                      <a:pt x="857" y="6545"/>
                    </a:lnTo>
                    <a:lnTo>
                      <a:pt x="907" y="6519"/>
                    </a:lnTo>
                    <a:lnTo>
                      <a:pt x="952" y="6488"/>
                    </a:lnTo>
                    <a:lnTo>
                      <a:pt x="996" y="6452"/>
                    </a:lnTo>
                    <a:lnTo>
                      <a:pt x="1036" y="6411"/>
                    </a:lnTo>
                    <a:lnTo>
                      <a:pt x="1072" y="6365"/>
                    </a:lnTo>
                    <a:lnTo>
                      <a:pt x="1103" y="6315"/>
                    </a:lnTo>
                    <a:lnTo>
                      <a:pt x="1130" y="6260"/>
                    </a:lnTo>
                    <a:lnTo>
                      <a:pt x="1151" y="6200"/>
                    </a:lnTo>
                    <a:lnTo>
                      <a:pt x="1168" y="6135"/>
                    </a:lnTo>
                    <a:lnTo>
                      <a:pt x="1177" y="6065"/>
                    </a:lnTo>
                    <a:lnTo>
                      <a:pt x="1180" y="5991"/>
                    </a:lnTo>
                    <a:lnTo>
                      <a:pt x="1180" y="2141"/>
                    </a:lnTo>
                    <a:lnTo>
                      <a:pt x="1460" y="2141"/>
                    </a:lnTo>
                    <a:lnTo>
                      <a:pt x="1460" y="12810"/>
                    </a:lnTo>
                    <a:lnTo>
                      <a:pt x="1464" y="12909"/>
                    </a:lnTo>
                    <a:lnTo>
                      <a:pt x="1478" y="13002"/>
                    </a:lnTo>
                    <a:lnTo>
                      <a:pt x="1499" y="13088"/>
                    </a:lnTo>
                    <a:lnTo>
                      <a:pt x="1527" y="13167"/>
                    </a:lnTo>
                    <a:lnTo>
                      <a:pt x="1563" y="13241"/>
                    </a:lnTo>
                    <a:lnTo>
                      <a:pt x="1605" y="13308"/>
                    </a:lnTo>
                    <a:lnTo>
                      <a:pt x="1652" y="13368"/>
                    </a:lnTo>
                    <a:lnTo>
                      <a:pt x="1705" y="13421"/>
                    </a:lnTo>
                    <a:lnTo>
                      <a:pt x="1763" y="13468"/>
                    </a:lnTo>
                    <a:lnTo>
                      <a:pt x="1825" y="13509"/>
                    </a:lnTo>
                    <a:lnTo>
                      <a:pt x="1889" y="13544"/>
                    </a:lnTo>
                    <a:lnTo>
                      <a:pt x="1957" y="13571"/>
                    </a:lnTo>
                    <a:lnTo>
                      <a:pt x="2027" y="13593"/>
                    </a:lnTo>
                    <a:lnTo>
                      <a:pt x="2099" y="13608"/>
                    </a:lnTo>
                    <a:lnTo>
                      <a:pt x="2172" y="13617"/>
                    </a:lnTo>
                    <a:lnTo>
                      <a:pt x="2245" y="13619"/>
                    </a:lnTo>
                    <a:lnTo>
                      <a:pt x="2320" y="13615"/>
                    </a:lnTo>
                    <a:lnTo>
                      <a:pt x="2393" y="13604"/>
                    </a:lnTo>
                    <a:lnTo>
                      <a:pt x="2464" y="13589"/>
                    </a:lnTo>
                    <a:lnTo>
                      <a:pt x="2535" y="13566"/>
                    </a:lnTo>
                    <a:lnTo>
                      <a:pt x="2603" y="13536"/>
                    </a:lnTo>
                    <a:lnTo>
                      <a:pt x="2667" y="13501"/>
                    </a:lnTo>
                    <a:lnTo>
                      <a:pt x="2729" y="13460"/>
                    </a:lnTo>
                    <a:lnTo>
                      <a:pt x="2786" y="13412"/>
                    </a:lnTo>
                    <a:lnTo>
                      <a:pt x="2839" y="13359"/>
                    </a:lnTo>
                    <a:lnTo>
                      <a:pt x="2887" y="13298"/>
                    </a:lnTo>
                    <a:lnTo>
                      <a:pt x="2928" y="13232"/>
                    </a:lnTo>
                    <a:lnTo>
                      <a:pt x="2964" y="13160"/>
                    </a:lnTo>
                    <a:lnTo>
                      <a:pt x="2993" y="13082"/>
                    </a:lnTo>
                    <a:lnTo>
                      <a:pt x="3014" y="12997"/>
                    </a:lnTo>
                    <a:lnTo>
                      <a:pt x="3028" y="12906"/>
                    </a:lnTo>
                    <a:lnTo>
                      <a:pt x="3032" y="12810"/>
                    </a:lnTo>
                    <a:lnTo>
                      <a:pt x="3032" y="6564"/>
                    </a:lnTo>
                    <a:lnTo>
                      <a:pt x="3302" y="6564"/>
                    </a:lnTo>
                    <a:lnTo>
                      <a:pt x="3302" y="12810"/>
                    </a:lnTo>
                    <a:lnTo>
                      <a:pt x="3307" y="12906"/>
                    </a:lnTo>
                    <a:lnTo>
                      <a:pt x="3320" y="12997"/>
                    </a:lnTo>
                    <a:lnTo>
                      <a:pt x="3341" y="13082"/>
                    </a:lnTo>
                    <a:lnTo>
                      <a:pt x="3370" y="13160"/>
                    </a:lnTo>
                    <a:lnTo>
                      <a:pt x="3406" y="13232"/>
                    </a:lnTo>
                    <a:lnTo>
                      <a:pt x="3449" y="13298"/>
                    </a:lnTo>
                    <a:lnTo>
                      <a:pt x="3497" y="13359"/>
                    </a:lnTo>
                    <a:lnTo>
                      <a:pt x="3550" y="13412"/>
                    </a:lnTo>
                    <a:lnTo>
                      <a:pt x="3607" y="13460"/>
                    </a:lnTo>
                    <a:lnTo>
                      <a:pt x="3669" y="13501"/>
                    </a:lnTo>
                    <a:lnTo>
                      <a:pt x="3735" y="13536"/>
                    </a:lnTo>
                    <a:lnTo>
                      <a:pt x="3803" y="13566"/>
                    </a:lnTo>
                    <a:lnTo>
                      <a:pt x="3873" y="13589"/>
                    </a:lnTo>
                    <a:lnTo>
                      <a:pt x="3946" y="13604"/>
                    </a:lnTo>
                    <a:lnTo>
                      <a:pt x="4019" y="13615"/>
                    </a:lnTo>
                    <a:lnTo>
                      <a:pt x="4093" y="13619"/>
                    </a:lnTo>
                    <a:lnTo>
                      <a:pt x="4167" y="13617"/>
                    </a:lnTo>
                    <a:lnTo>
                      <a:pt x="4240" y="13608"/>
                    </a:lnTo>
                    <a:lnTo>
                      <a:pt x="4312" y="13593"/>
                    </a:lnTo>
                    <a:lnTo>
                      <a:pt x="4383" y="13571"/>
                    </a:lnTo>
                    <a:lnTo>
                      <a:pt x="4451" y="13544"/>
                    </a:lnTo>
                    <a:lnTo>
                      <a:pt x="4516" y="13509"/>
                    </a:lnTo>
                    <a:lnTo>
                      <a:pt x="4579" y="13468"/>
                    </a:lnTo>
                    <a:lnTo>
                      <a:pt x="4636" y="13421"/>
                    </a:lnTo>
                    <a:lnTo>
                      <a:pt x="4689" y="13368"/>
                    </a:lnTo>
                    <a:lnTo>
                      <a:pt x="4737" y="13308"/>
                    </a:lnTo>
                    <a:lnTo>
                      <a:pt x="4779" y="13241"/>
                    </a:lnTo>
                    <a:lnTo>
                      <a:pt x="4815" y="13167"/>
                    </a:lnTo>
                    <a:lnTo>
                      <a:pt x="4844" y="13088"/>
                    </a:lnTo>
                    <a:lnTo>
                      <a:pt x="4865" y="13002"/>
                    </a:lnTo>
                    <a:lnTo>
                      <a:pt x="4878" y="12909"/>
                    </a:lnTo>
                    <a:lnTo>
                      <a:pt x="4883" y="12810"/>
                    </a:lnTo>
                    <a:lnTo>
                      <a:pt x="4883" y="2141"/>
                    </a:lnTo>
                    <a:lnTo>
                      <a:pt x="5156" y="2141"/>
                    </a:lnTo>
                    <a:lnTo>
                      <a:pt x="5156" y="5991"/>
                    </a:lnTo>
                    <a:lnTo>
                      <a:pt x="5159" y="6066"/>
                    </a:lnTo>
                    <a:lnTo>
                      <a:pt x="5169" y="6137"/>
                    </a:lnTo>
                    <a:lnTo>
                      <a:pt x="5184" y="6201"/>
                    </a:lnTo>
                    <a:lnTo>
                      <a:pt x="5206" y="6262"/>
                    </a:lnTo>
                    <a:lnTo>
                      <a:pt x="5232" y="6317"/>
                    </a:lnTo>
                    <a:lnTo>
                      <a:pt x="5264" y="6369"/>
                    </a:lnTo>
                    <a:lnTo>
                      <a:pt x="5300" y="6415"/>
                    </a:lnTo>
                    <a:lnTo>
                      <a:pt x="5339" y="6455"/>
                    </a:lnTo>
                    <a:lnTo>
                      <a:pt x="5382" y="6492"/>
                    </a:lnTo>
                    <a:lnTo>
                      <a:pt x="5428" y="6523"/>
                    </a:lnTo>
                    <a:lnTo>
                      <a:pt x="5477" y="6549"/>
                    </a:lnTo>
                    <a:lnTo>
                      <a:pt x="5527" y="6571"/>
                    </a:lnTo>
                    <a:lnTo>
                      <a:pt x="5579" y="6588"/>
                    </a:lnTo>
                    <a:lnTo>
                      <a:pt x="5633" y="6601"/>
                    </a:lnTo>
                    <a:lnTo>
                      <a:pt x="5688" y="6608"/>
                    </a:lnTo>
                    <a:lnTo>
                      <a:pt x="5743" y="6610"/>
                    </a:lnTo>
                    <a:lnTo>
                      <a:pt x="5797" y="6608"/>
                    </a:lnTo>
                    <a:lnTo>
                      <a:pt x="5852" y="6601"/>
                    </a:lnTo>
                    <a:lnTo>
                      <a:pt x="5906" y="6588"/>
                    </a:lnTo>
                    <a:lnTo>
                      <a:pt x="5958" y="6571"/>
                    </a:lnTo>
                    <a:lnTo>
                      <a:pt x="6008" y="6549"/>
                    </a:lnTo>
                    <a:lnTo>
                      <a:pt x="6058" y="6523"/>
                    </a:lnTo>
                    <a:lnTo>
                      <a:pt x="6102" y="6492"/>
                    </a:lnTo>
                    <a:lnTo>
                      <a:pt x="6145" y="6455"/>
                    </a:lnTo>
                    <a:lnTo>
                      <a:pt x="6185" y="6415"/>
                    </a:lnTo>
                    <a:lnTo>
                      <a:pt x="6220" y="6369"/>
                    </a:lnTo>
                    <a:lnTo>
                      <a:pt x="6252" y="6317"/>
                    </a:lnTo>
                    <a:lnTo>
                      <a:pt x="6278" y="6262"/>
                    </a:lnTo>
                    <a:lnTo>
                      <a:pt x="6300" y="6201"/>
                    </a:lnTo>
                    <a:lnTo>
                      <a:pt x="6315" y="6137"/>
                    </a:lnTo>
                    <a:lnTo>
                      <a:pt x="6325" y="6066"/>
                    </a:lnTo>
                    <a:lnTo>
                      <a:pt x="6328" y="5991"/>
                    </a:lnTo>
                    <a:lnTo>
                      <a:pt x="6328" y="1805"/>
                    </a:lnTo>
                    <a:lnTo>
                      <a:pt x="6326" y="1721"/>
                    </a:lnTo>
                    <a:lnTo>
                      <a:pt x="6320" y="1635"/>
                    </a:lnTo>
                    <a:lnTo>
                      <a:pt x="6310" y="1550"/>
                    </a:lnTo>
                    <a:lnTo>
                      <a:pt x="6296" y="1467"/>
                    </a:lnTo>
                    <a:lnTo>
                      <a:pt x="6278" y="1383"/>
                    </a:lnTo>
                    <a:lnTo>
                      <a:pt x="6257" y="1300"/>
                    </a:lnTo>
                    <a:lnTo>
                      <a:pt x="6232" y="1220"/>
                    </a:lnTo>
                    <a:lnTo>
                      <a:pt x="6203" y="1139"/>
                    </a:lnTo>
                    <a:lnTo>
                      <a:pt x="6170" y="1061"/>
                    </a:lnTo>
                    <a:lnTo>
                      <a:pt x="6135" y="984"/>
                    </a:lnTo>
                    <a:lnTo>
                      <a:pt x="6095" y="908"/>
                    </a:lnTo>
                    <a:lnTo>
                      <a:pt x="6052" y="834"/>
                    </a:lnTo>
                    <a:lnTo>
                      <a:pt x="6006" y="763"/>
                    </a:lnTo>
                    <a:lnTo>
                      <a:pt x="5956" y="694"/>
                    </a:lnTo>
                    <a:lnTo>
                      <a:pt x="5904" y="626"/>
                    </a:lnTo>
                    <a:lnTo>
                      <a:pt x="5849" y="563"/>
                    </a:lnTo>
                    <a:lnTo>
                      <a:pt x="5789" y="501"/>
                    </a:lnTo>
                    <a:lnTo>
                      <a:pt x="5727" y="441"/>
                    </a:lnTo>
                    <a:lnTo>
                      <a:pt x="5663" y="386"/>
                    </a:lnTo>
                    <a:lnTo>
                      <a:pt x="5595" y="333"/>
                    </a:lnTo>
                    <a:lnTo>
                      <a:pt x="5525" y="283"/>
                    </a:lnTo>
                    <a:lnTo>
                      <a:pt x="5452" y="236"/>
                    </a:lnTo>
                    <a:lnTo>
                      <a:pt x="5376" y="195"/>
                    </a:lnTo>
                    <a:lnTo>
                      <a:pt x="5297" y="156"/>
                    </a:lnTo>
                    <a:lnTo>
                      <a:pt x="5216" y="121"/>
                    </a:lnTo>
                    <a:lnTo>
                      <a:pt x="5132" y="90"/>
                    </a:lnTo>
                    <a:lnTo>
                      <a:pt x="5045" y="64"/>
                    </a:lnTo>
                    <a:lnTo>
                      <a:pt x="4957" y="42"/>
                    </a:lnTo>
                    <a:lnTo>
                      <a:pt x="4866" y="25"/>
                    </a:lnTo>
                    <a:lnTo>
                      <a:pt x="4773" y="13"/>
                    </a:lnTo>
                    <a:lnTo>
                      <a:pt x="4678" y="4"/>
                    </a:lnTo>
                    <a:lnTo>
                      <a:pt x="4581" y="2"/>
                    </a:lnTo>
                    <a:lnTo>
                      <a:pt x="17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328613" y="252413"/>
                <a:ext cx="617538" cy="617537"/>
              </a:xfrm>
              <a:custGeom>
                <a:avLst/>
                <a:gdLst>
                  <a:gd name="T0" fmla="*/ 1498 w 2719"/>
                  <a:gd name="T1" fmla="*/ 2714 h 2722"/>
                  <a:gd name="T2" fmla="*/ 1700 w 2719"/>
                  <a:gd name="T3" fmla="*/ 2679 h 2722"/>
                  <a:gd name="T4" fmla="*/ 1889 w 2719"/>
                  <a:gd name="T5" fmla="*/ 2615 h 2722"/>
                  <a:gd name="T6" fmla="*/ 2064 w 2719"/>
                  <a:gd name="T7" fmla="*/ 2525 h 2722"/>
                  <a:gd name="T8" fmla="*/ 2225 w 2719"/>
                  <a:gd name="T9" fmla="*/ 2411 h 2722"/>
                  <a:gd name="T10" fmla="*/ 2366 w 2719"/>
                  <a:gd name="T11" fmla="*/ 2276 h 2722"/>
                  <a:gd name="T12" fmla="*/ 2487 w 2719"/>
                  <a:gd name="T13" fmla="*/ 2122 h 2722"/>
                  <a:gd name="T14" fmla="*/ 2585 w 2719"/>
                  <a:gd name="T15" fmla="*/ 1951 h 2722"/>
                  <a:gd name="T16" fmla="*/ 2659 w 2719"/>
                  <a:gd name="T17" fmla="*/ 1765 h 2722"/>
                  <a:gd name="T18" fmla="*/ 2703 w 2719"/>
                  <a:gd name="T19" fmla="*/ 1568 h 2722"/>
                  <a:gd name="T20" fmla="*/ 2719 w 2719"/>
                  <a:gd name="T21" fmla="*/ 1361 h 2722"/>
                  <a:gd name="T22" fmla="*/ 2703 w 2719"/>
                  <a:gd name="T23" fmla="*/ 1154 h 2722"/>
                  <a:gd name="T24" fmla="*/ 2659 w 2719"/>
                  <a:gd name="T25" fmla="*/ 956 h 2722"/>
                  <a:gd name="T26" fmla="*/ 2585 w 2719"/>
                  <a:gd name="T27" fmla="*/ 771 h 2722"/>
                  <a:gd name="T28" fmla="*/ 2487 w 2719"/>
                  <a:gd name="T29" fmla="*/ 600 h 2722"/>
                  <a:gd name="T30" fmla="*/ 2366 w 2719"/>
                  <a:gd name="T31" fmla="*/ 446 h 2722"/>
                  <a:gd name="T32" fmla="*/ 2225 w 2719"/>
                  <a:gd name="T33" fmla="*/ 310 h 2722"/>
                  <a:gd name="T34" fmla="*/ 2064 w 2719"/>
                  <a:gd name="T35" fmla="*/ 198 h 2722"/>
                  <a:gd name="T36" fmla="*/ 1889 w 2719"/>
                  <a:gd name="T37" fmla="*/ 107 h 2722"/>
                  <a:gd name="T38" fmla="*/ 1700 w 2719"/>
                  <a:gd name="T39" fmla="*/ 43 h 2722"/>
                  <a:gd name="T40" fmla="*/ 1498 w 2719"/>
                  <a:gd name="T41" fmla="*/ 7 h 2722"/>
                  <a:gd name="T42" fmla="*/ 1289 w 2719"/>
                  <a:gd name="T43" fmla="*/ 2 h 2722"/>
                  <a:gd name="T44" fmla="*/ 1086 w 2719"/>
                  <a:gd name="T45" fmla="*/ 27 h 2722"/>
                  <a:gd name="T46" fmla="*/ 892 w 2719"/>
                  <a:gd name="T47" fmla="*/ 83 h 2722"/>
                  <a:gd name="T48" fmla="*/ 712 w 2719"/>
                  <a:gd name="T49" fmla="*/ 164 h 2722"/>
                  <a:gd name="T50" fmla="*/ 546 w 2719"/>
                  <a:gd name="T51" fmla="*/ 271 h 2722"/>
                  <a:gd name="T52" fmla="*/ 398 w 2719"/>
                  <a:gd name="T53" fmla="*/ 398 h 2722"/>
                  <a:gd name="T54" fmla="*/ 270 w 2719"/>
                  <a:gd name="T55" fmla="*/ 547 h 2722"/>
                  <a:gd name="T56" fmla="*/ 164 w 2719"/>
                  <a:gd name="T57" fmla="*/ 712 h 2722"/>
                  <a:gd name="T58" fmla="*/ 82 w 2719"/>
                  <a:gd name="T59" fmla="*/ 893 h 2722"/>
                  <a:gd name="T60" fmla="*/ 28 w 2719"/>
                  <a:gd name="T61" fmla="*/ 1087 h 2722"/>
                  <a:gd name="T62" fmla="*/ 2 w 2719"/>
                  <a:gd name="T63" fmla="*/ 1291 h 2722"/>
                  <a:gd name="T64" fmla="*/ 7 w 2719"/>
                  <a:gd name="T65" fmla="*/ 1500 h 2722"/>
                  <a:gd name="T66" fmla="*/ 42 w 2719"/>
                  <a:gd name="T67" fmla="*/ 1701 h 2722"/>
                  <a:gd name="T68" fmla="*/ 107 w 2719"/>
                  <a:gd name="T69" fmla="*/ 1891 h 2722"/>
                  <a:gd name="T70" fmla="*/ 197 w 2719"/>
                  <a:gd name="T71" fmla="*/ 2066 h 2722"/>
                  <a:gd name="T72" fmla="*/ 311 w 2719"/>
                  <a:gd name="T73" fmla="*/ 2226 h 2722"/>
                  <a:gd name="T74" fmla="*/ 445 w 2719"/>
                  <a:gd name="T75" fmla="*/ 2368 h 2722"/>
                  <a:gd name="T76" fmla="*/ 599 w 2719"/>
                  <a:gd name="T77" fmla="*/ 2490 h 2722"/>
                  <a:gd name="T78" fmla="*/ 770 w 2719"/>
                  <a:gd name="T79" fmla="*/ 2588 h 2722"/>
                  <a:gd name="T80" fmla="*/ 955 w 2719"/>
                  <a:gd name="T81" fmla="*/ 2661 h 2722"/>
                  <a:gd name="T82" fmla="*/ 1153 w 2719"/>
                  <a:gd name="T83" fmla="*/ 2706 h 2722"/>
                  <a:gd name="T84" fmla="*/ 1359 w 2719"/>
                  <a:gd name="T85" fmla="*/ 272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9" h="2722">
                    <a:moveTo>
                      <a:pt x="1359" y="2722"/>
                    </a:moveTo>
                    <a:lnTo>
                      <a:pt x="1429" y="2720"/>
                    </a:lnTo>
                    <a:lnTo>
                      <a:pt x="1498" y="2714"/>
                    </a:lnTo>
                    <a:lnTo>
                      <a:pt x="1567" y="2706"/>
                    </a:lnTo>
                    <a:lnTo>
                      <a:pt x="1634" y="2694"/>
                    </a:lnTo>
                    <a:lnTo>
                      <a:pt x="1700" y="2679"/>
                    </a:lnTo>
                    <a:lnTo>
                      <a:pt x="1764" y="2661"/>
                    </a:lnTo>
                    <a:lnTo>
                      <a:pt x="1827" y="2639"/>
                    </a:lnTo>
                    <a:lnTo>
                      <a:pt x="1889" y="2615"/>
                    </a:lnTo>
                    <a:lnTo>
                      <a:pt x="1949" y="2588"/>
                    </a:lnTo>
                    <a:lnTo>
                      <a:pt x="2008" y="2558"/>
                    </a:lnTo>
                    <a:lnTo>
                      <a:pt x="2064" y="2525"/>
                    </a:lnTo>
                    <a:lnTo>
                      <a:pt x="2120" y="2490"/>
                    </a:lnTo>
                    <a:lnTo>
                      <a:pt x="2173" y="2451"/>
                    </a:lnTo>
                    <a:lnTo>
                      <a:pt x="2225" y="2411"/>
                    </a:lnTo>
                    <a:lnTo>
                      <a:pt x="2274" y="2368"/>
                    </a:lnTo>
                    <a:lnTo>
                      <a:pt x="2321" y="2323"/>
                    </a:lnTo>
                    <a:lnTo>
                      <a:pt x="2366" y="2276"/>
                    </a:lnTo>
                    <a:lnTo>
                      <a:pt x="2409" y="2226"/>
                    </a:lnTo>
                    <a:lnTo>
                      <a:pt x="2450" y="2175"/>
                    </a:lnTo>
                    <a:lnTo>
                      <a:pt x="2487" y="2122"/>
                    </a:lnTo>
                    <a:lnTo>
                      <a:pt x="2523" y="2066"/>
                    </a:lnTo>
                    <a:lnTo>
                      <a:pt x="2555" y="2010"/>
                    </a:lnTo>
                    <a:lnTo>
                      <a:pt x="2585" y="1951"/>
                    </a:lnTo>
                    <a:lnTo>
                      <a:pt x="2613" y="1891"/>
                    </a:lnTo>
                    <a:lnTo>
                      <a:pt x="2637" y="1829"/>
                    </a:lnTo>
                    <a:lnTo>
                      <a:pt x="2659" y="1765"/>
                    </a:lnTo>
                    <a:lnTo>
                      <a:pt x="2676" y="1701"/>
                    </a:lnTo>
                    <a:lnTo>
                      <a:pt x="2692" y="1635"/>
                    </a:lnTo>
                    <a:lnTo>
                      <a:pt x="2703" y="1568"/>
                    </a:lnTo>
                    <a:lnTo>
                      <a:pt x="2713" y="1500"/>
                    </a:lnTo>
                    <a:lnTo>
                      <a:pt x="2718" y="1431"/>
                    </a:lnTo>
                    <a:lnTo>
                      <a:pt x="2719" y="1361"/>
                    </a:lnTo>
                    <a:lnTo>
                      <a:pt x="2718" y="1291"/>
                    </a:lnTo>
                    <a:lnTo>
                      <a:pt x="2713" y="1222"/>
                    </a:lnTo>
                    <a:lnTo>
                      <a:pt x="2703" y="1154"/>
                    </a:lnTo>
                    <a:lnTo>
                      <a:pt x="2692" y="1087"/>
                    </a:lnTo>
                    <a:lnTo>
                      <a:pt x="2676" y="1021"/>
                    </a:lnTo>
                    <a:lnTo>
                      <a:pt x="2659" y="956"/>
                    </a:lnTo>
                    <a:lnTo>
                      <a:pt x="2637" y="893"/>
                    </a:lnTo>
                    <a:lnTo>
                      <a:pt x="2613" y="831"/>
                    </a:lnTo>
                    <a:lnTo>
                      <a:pt x="2585" y="771"/>
                    </a:lnTo>
                    <a:lnTo>
                      <a:pt x="2555" y="712"/>
                    </a:lnTo>
                    <a:lnTo>
                      <a:pt x="2523" y="655"/>
                    </a:lnTo>
                    <a:lnTo>
                      <a:pt x="2487" y="600"/>
                    </a:lnTo>
                    <a:lnTo>
                      <a:pt x="2450" y="547"/>
                    </a:lnTo>
                    <a:lnTo>
                      <a:pt x="2409" y="495"/>
                    </a:lnTo>
                    <a:lnTo>
                      <a:pt x="2366" y="446"/>
                    </a:lnTo>
                    <a:lnTo>
                      <a:pt x="2321" y="398"/>
                    </a:lnTo>
                    <a:lnTo>
                      <a:pt x="2274" y="353"/>
                    </a:lnTo>
                    <a:lnTo>
                      <a:pt x="2225" y="310"/>
                    </a:lnTo>
                    <a:lnTo>
                      <a:pt x="2173" y="271"/>
                    </a:lnTo>
                    <a:lnTo>
                      <a:pt x="2120" y="232"/>
                    </a:lnTo>
                    <a:lnTo>
                      <a:pt x="2064" y="198"/>
                    </a:lnTo>
                    <a:lnTo>
                      <a:pt x="2008" y="164"/>
                    </a:lnTo>
                    <a:lnTo>
                      <a:pt x="1949" y="134"/>
                    </a:lnTo>
                    <a:lnTo>
                      <a:pt x="1889" y="107"/>
                    </a:lnTo>
                    <a:lnTo>
                      <a:pt x="1827" y="83"/>
                    </a:lnTo>
                    <a:lnTo>
                      <a:pt x="1764" y="62"/>
                    </a:lnTo>
                    <a:lnTo>
                      <a:pt x="1700" y="43"/>
                    </a:lnTo>
                    <a:lnTo>
                      <a:pt x="1634" y="27"/>
                    </a:lnTo>
                    <a:lnTo>
                      <a:pt x="1567" y="16"/>
                    </a:lnTo>
                    <a:lnTo>
                      <a:pt x="1498" y="7"/>
                    </a:lnTo>
                    <a:lnTo>
                      <a:pt x="1429" y="2"/>
                    </a:lnTo>
                    <a:lnTo>
                      <a:pt x="1359" y="0"/>
                    </a:lnTo>
                    <a:lnTo>
                      <a:pt x="1289" y="2"/>
                    </a:lnTo>
                    <a:lnTo>
                      <a:pt x="1220" y="7"/>
                    </a:lnTo>
                    <a:lnTo>
                      <a:pt x="1153" y="16"/>
                    </a:lnTo>
                    <a:lnTo>
                      <a:pt x="1086" y="27"/>
                    </a:lnTo>
                    <a:lnTo>
                      <a:pt x="1020" y="43"/>
                    </a:lnTo>
                    <a:lnTo>
                      <a:pt x="955" y="62"/>
                    </a:lnTo>
                    <a:lnTo>
                      <a:pt x="892" y="83"/>
                    </a:lnTo>
                    <a:lnTo>
                      <a:pt x="831" y="107"/>
                    </a:lnTo>
                    <a:lnTo>
                      <a:pt x="770" y="134"/>
                    </a:lnTo>
                    <a:lnTo>
                      <a:pt x="712" y="164"/>
                    </a:lnTo>
                    <a:lnTo>
                      <a:pt x="654" y="198"/>
                    </a:lnTo>
                    <a:lnTo>
                      <a:pt x="599" y="232"/>
                    </a:lnTo>
                    <a:lnTo>
                      <a:pt x="546" y="271"/>
                    </a:lnTo>
                    <a:lnTo>
                      <a:pt x="495" y="310"/>
                    </a:lnTo>
                    <a:lnTo>
                      <a:pt x="445" y="353"/>
                    </a:lnTo>
                    <a:lnTo>
                      <a:pt x="398" y="398"/>
                    </a:lnTo>
                    <a:lnTo>
                      <a:pt x="354" y="446"/>
                    </a:lnTo>
                    <a:lnTo>
                      <a:pt x="311" y="495"/>
                    </a:lnTo>
                    <a:lnTo>
                      <a:pt x="270" y="547"/>
                    </a:lnTo>
                    <a:lnTo>
                      <a:pt x="232" y="600"/>
                    </a:lnTo>
                    <a:lnTo>
                      <a:pt x="197" y="655"/>
                    </a:lnTo>
                    <a:lnTo>
                      <a:pt x="164" y="712"/>
                    </a:lnTo>
                    <a:lnTo>
                      <a:pt x="134" y="771"/>
                    </a:lnTo>
                    <a:lnTo>
                      <a:pt x="107" y="831"/>
                    </a:lnTo>
                    <a:lnTo>
                      <a:pt x="82" y="893"/>
                    </a:lnTo>
                    <a:lnTo>
                      <a:pt x="61" y="956"/>
                    </a:lnTo>
                    <a:lnTo>
                      <a:pt x="42" y="1021"/>
                    </a:lnTo>
                    <a:lnTo>
                      <a:pt x="28" y="1087"/>
                    </a:lnTo>
                    <a:lnTo>
                      <a:pt x="15" y="1154"/>
                    </a:lnTo>
                    <a:lnTo>
                      <a:pt x="7" y="1222"/>
                    </a:lnTo>
                    <a:lnTo>
                      <a:pt x="2" y="1291"/>
                    </a:lnTo>
                    <a:lnTo>
                      <a:pt x="0" y="1361"/>
                    </a:lnTo>
                    <a:lnTo>
                      <a:pt x="2" y="1431"/>
                    </a:lnTo>
                    <a:lnTo>
                      <a:pt x="7" y="1500"/>
                    </a:lnTo>
                    <a:lnTo>
                      <a:pt x="15" y="1568"/>
                    </a:lnTo>
                    <a:lnTo>
                      <a:pt x="28" y="1635"/>
                    </a:lnTo>
                    <a:lnTo>
                      <a:pt x="42" y="1701"/>
                    </a:lnTo>
                    <a:lnTo>
                      <a:pt x="61" y="1765"/>
                    </a:lnTo>
                    <a:lnTo>
                      <a:pt x="82" y="1829"/>
                    </a:lnTo>
                    <a:lnTo>
                      <a:pt x="107" y="1891"/>
                    </a:lnTo>
                    <a:lnTo>
                      <a:pt x="134" y="1951"/>
                    </a:lnTo>
                    <a:lnTo>
                      <a:pt x="164" y="2010"/>
                    </a:lnTo>
                    <a:lnTo>
                      <a:pt x="197" y="2066"/>
                    </a:lnTo>
                    <a:lnTo>
                      <a:pt x="232" y="2122"/>
                    </a:lnTo>
                    <a:lnTo>
                      <a:pt x="270" y="2175"/>
                    </a:lnTo>
                    <a:lnTo>
                      <a:pt x="311" y="2226"/>
                    </a:lnTo>
                    <a:lnTo>
                      <a:pt x="354" y="2276"/>
                    </a:lnTo>
                    <a:lnTo>
                      <a:pt x="398" y="2323"/>
                    </a:lnTo>
                    <a:lnTo>
                      <a:pt x="445" y="2368"/>
                    </a:lnTo>
                    <a:lnTo>
                      <a:pt x="495" y="2411"/>
                    </a:lnTo>
                    <a:lnTo>
                      <a:pt x="546" y="2451"/>
                    </a:lnTo>
                    <a:lnTo>
                      <a:pt x="599" y="2490"/>
                    </a:lnTo>
                    <a:lnTo>
                      <a:pt x="654" y="2525"/>
                    </a:lnTo>
                    <a:lnTo>
                      <a:pt x="712" y="2558"/>
                    </a:lnTo>
                    <a:lnTo>
                      <a:pt x="770" y="2588"/>
                    </a:lnTo>
                    <a:lnTo>
                      <a:pt x="831" y="2615"/>
                    </a:lnTo>
                    <a:lnTo>
                      <a:pt x="892" y="2639"/>
                    </a:lnTo>
                    <a:lnTo>
                      <a:pt x="955" y="2661"/>
                    </a:lnTo>
                    <a:lnTo>
                      <a:pt x="1020" y="2679"/>
                    </a:lnTo>
                    <a:lnTo>
                      <a:pt x="1086" y="2694"/>
                    </a:lnTo>
                    <a:lnTo>
                      <a:pt x="1153" y="2706"/>
                    </a:lnTo>
                    <a:lnTo>
                      <a:pt x="1220" y="2714"/>
                    </a:lnTo>
                    <a:lnTo>
                      <a:pt x="1289" y="2720"/>
                    </a:lnTo>
                    <a:lnTo>
                      <a:pt x="1359" y="2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1578699" y="3728713"/>
              <a:ext cx="671543" cy="1465518"/>
              <a:chOff x="1042988" y="1566863"/>
              <a:chExt cx="1741487" cy="3800475"/>
            </a:xfrm>
            <a:solidFill>
              <a:srgbClr val="FF3399"/>
            </a:solidFill>
          </p:grpSpPr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1606550" y="1566863"/>
                <a:ext cx="617537" cy="617538"/>
              </a:xfrm>
              <a:custGeom>
                <a:avLst/>
                <a:gdLst>
                  <a:gd name="T0" fmla="*/ 1500 w 2722"/>
                  <a:gd name="T1" fmla="*/ 2716 h 2722"/>
                  <a:gd name="T2" fmla="*/ 1701 w 2722"/>
                  <a:gd name="T3" fmla="*/ 2679 h 2722"/>
                  <a:gd name="T4" fmla="*/ 1891 w 2722"/>
                  <a:gd name="T5" fmla="*/ 2615 h 2722"/>
                  <a:gd name="T6" fmla="*/ 2067 w 2722"/>
                  <a:gd name="T7" fmla="*/ 2525 h 2722"/>
                  <a:gd name="T8" fmla="*/ 2227 w 2722"/>
                  <a:gd name="T9" fmla="*/ 2412 h 2722"/>
                  <a:gd name="T10" fmla="*/ 2369 w 2722"/>
                  <a:gd name="T11" fmla="*/ 2277 h 2722"/>
                  <a:gd name="T12" fmla="*/ 2490 w 2722"/>
                  <a:gd name="T13" fmla="*/ 2122 h 2722"/>
                  <a:gd name="T14" fmla="*/ 2588 w 2722"/>
                  <a:gd name="T15" fmla="*/ 1951 h 2722"/>
                  <a:gd name="T16" fmla="*/ 2662 w 2722"/>
                  <a:gd name="T17" fmla="*/ 1766 h 2722"/>
                  <a:gd name="T18" fmla="*/ 2707 w 2722"/>
                  <a:gd name="T19" fmla="*/ 1569 h 2722"/>
                  <a:gd name="T20" fmla="*/ 2722 w 2722"/>
                  <a:gd name="T21" fmla="*/ 1362 h 2722"/>
                  <a:gd name="T22" fmla="*/ 2707 w 2722"/>
                  <a:gd name="T23" fmla="*/ 1154 h 2722"/>
                  <a:gd name="T24" fmla="*/ 2662 w 2722"/>
                  <a:gd name="T25" fmla="*/ 956 h 2722"/>
                  <a:gd name="T26" fmla="*/ 2588 w 2722"/>
                  <a:gd name="T27" fmla="*/ 771 h 2722"/>
                  <a:gd name="T28" fmla="*/ 2490 w 2722"/>
                  <a:gd name="T29" fmla="*/ 600 h 2722"/>
                  <a:gd name="T30" fmla="*/ 2369 w 2722"/>
                  <a:gd name="T31" fmla="*/ 446 h 2722"/>
                  <a:gd name="T32" fmla="*/ 2227 w 2722"/>
                  <a:gd name="T33" fmla="*/ 311 h 2722"/>
                  <a:gd name="T34" fmla="*/ 2067 w 2722"/>
                  <a:gd name="T35" fmla="*/ 197 h 2722"/>
                  <a:gd name="T36" fmla="*/ 1891 w 2722"/>
                  <a:gd name="T37" fmla="*/ 107 h 2722"/>
                  <a:gd name="T38" fmla="*/ 1701 w 2722"/>
                  <a:gd name="T39" fmla="*/ 43 h 2722"/>
                  <a:gd name="T40" fmla="*/ 1500 w 2722"/>
                  <a:gd name="T41" fmla="*/ 7 h 2722"/>
                  <a:gd name="T42" fmla="*/ 1292 w 2722"/>
                  <a:gd name="T43" fmla="*/ 2 h 2722"/>
                  <a:gd name="T44" fmla="*/ 1088 w 2722"/>
                  <a:gd name="T45" fmla="*/ 27 h 2722"/>
                  <a:gd name="T46" fmla="*/ 894 w 2722"/>
                  <a:gd name="T47" fmla="*/ 83 h 2722"/>
                  <a:gd name="T48" fmla="*/ 713 w 2722"/>
                  <a:gd name="T49" fmla="*/ 164 h 2722"/>
                  <a:gd name="T50" fmla="*/ 547 w 2722"/>
                  <a:gd name="T51" fmla="*/ 270 h 2722"/>
                  <a:gd name="T52" fmla="*/ 398 w 2722"/>
                  <a:gd name="T53" fmla="*/ 399 h 2722"/>
                  <a:gd name="T54" fmla="*/ 271 w 2722"/>
                  <a:gd name="T55" fmla="*/ 547 h 2722"/>
                  <a:gd name="T56" fmla="*/ 165 w 2722"/>
                  <a:gd name="T57" fmla="*/ 712 h 2722"/>
                  <a:gd name="T58" fmla="*/ 83 w 2722"/>
                  <a:gd name="T59" fmla="*/ 893 h 2722"/>
                  <a:gd name="T60" fmla="*/ 28 w 2722"/>
                  <a:gd name="T61" fmla="*/ 1087 h 2722"/>
                  <a:gd name="T62" fmla="*/ 1 w 2722"/>
                  <a:gd name="T63" fmla="*/ 1291 h 2722"/>
                  <a:gd name="T64" fmla="*/ 7 w 2722"/>
                  <a:gd name="T65" fmla="*/ 1501 h 2722"/>
                  <a:gd name="T66" fmla="*/ 43 w 2722"/>
                  <a:gd name="T67" fmla="*/ 1702 h 2722"/>
                  <a:gd name="T68" fmla="*/ 107 w 2722"/>
                  <a:gd name="T69" fmla="*/ 1892 h 2722"/>
                  <a:gd name="T70" fmla="*/ 197 w 2722"/>
                  <a:gd name="T71" fmla="*/ 2068 h 2722"/>
                  <a:gd name="T72" fmla="*/ 311 w 2722"/>
                  <a:gd name="T73" fmla="*/ 2227 h 2722"/>
                  <a:gd name="T74" fmla="*/ 447 w 2722"/>
                  <a:gd name="T75" fmla="*/ 2369 h 2722"/>
                  <a:gd name="T76" fmla="*/ 601 w 2722"/>
                  <a:gd name="T77" fmla="*/ 2490 h 2722"/>
                  <a:gd name="T78" fmla="*/ 771 w 2722"/>
                  <a:gd name="T79" fmla="*/ 2588 h 2722"/>
                  <a:gd name="T80" fmla="*/ 957 w 2722"/>
                  <a:gd name="T81" fmla="*/ 2661 h 2722"/>
                  <a:gd name="T82" fmla="*/ 1155 w 2722"/>
                  <a:gd name="T83" fmla="*/ 2706 h 2722"/>
                  <a:gd name="T84" fmla="*/ 1361 w 2722"/>
                  <a:gd name="T85" fmla="*/ 272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22" h="2722">
                    <a:moveTo>
                      <a:pt x="1361" y="2722"/>
                    </a:moveTo>
                    <a:lnTo>
                      <a:pt x="1431" y="2721"/>
                    </a:lnTo>
                    <a:lnTo>
                      <a:pt x="1500" y="2716"/>
                    </a:lnTo>
                    <a:lnTo>
                      <a:pt x="1568" y="2706"/>
                    </a:lnTo>
                    <a:lnTo>
                      <a:pt x="1635" y="2695"/>
                    </a:lnTo>
                    <a:lnTo>
                      <a:pt x="1701" y="2679"/>
                    </a:lnTo>
                    <a:lnTo>
                      <a:pt x="1766" y="2661"/>
                    </a:lnTo>
                    <a:lnTo>
                      <a:pt x="1829" y="2640"/>
                    </a:lnTo>
                    <a:lnTo>
                      <a:pt x="1891" y="2615"/>
                    </a:lnTo>
                    <a:lnTo>
                      <a:pt x="1952" y="2588"/>
                    </a:lnTo>
                    <a:lnTo>
                      <a:pt x="2010" y="2559"/>
                    </a:lnTo>
                    <a:lnTo>
                      <a:pt x="2067" y="2525"/>
                    </a:lnTo>
                    <a:lnTo>
                      <a:pt x="2122" y="2490"/>
                    </a:lnTo>
                    <a:lnTo>
                      <a:pt x="2176" y="2452"/>
                    </a:lnTo>
                    <a:lnTo>
                      <a:pt x="2227" y="2412"/>
                    </a:lnTo>
                    <a:lnTo>
                      <a:pt x="2276" y="2369"/>
                    </a:lnTo>
                    <a:lnTo>
                      <a:pt x="2324" y="2324"/>
                    </a:lnTo>
                    <a:lnTo>
                      <a:pt x="2369" y="2277"/>
                    </a:lnTo>
                    <a:lnTo>
                      <a:pt x="2411" y="2227"/>
                    </a:lnTo>
                    <a:lnTo>
                      <a:pt x="2452" y="2175"/>
                    </a:lnTo>
                    <a:lnTo>
                      <a:pt x="2490" y="2122"/>
                    </a:lnTo>
                    <a:lnTo>
                      <a:pt x="2526" y="2068"/>
                    </a:lnTo>
                    <a:lnTo>
                      <a:pt x="2558" y="2010"/>
                    </a:lnTo>
                    <a:lnTo>
                      <a:pt x="2588" y="1951"/>
                    </a:lnTo>
                    <a:lnTo>
                      <a:pt x="2616" y="1892"/>
                    </a:lnTo>
                    <a:lnTo>
                      <a:pt x="2640" y="1830"/>
                    </a:lnTo>
                    <a:lnTo>
                      <a:pt x="2662" y="1766"/>
                    </a:lnTo>
                    <a:lnTo>
                      <a:pt x="2679" y="1702"/>
                    </a:lnTo>
                    <a:lnTo>
                      <a:pt x="2695" y="1636"/>
                    </a:lnTo>
                    <a:lnTo>
                      <a:pt x="2707" y="1569"/>
                    </a:lnTo>
                    <a:lnTo>
                      <a:pt x="2716" y="1501"/>
                    </a:lnTo>
                    <a:lnTo>
                      <a:pt x="2721" y="1432"/>
                    </a:lnTo>
                    <a:lnTo>
                      <a:pt x="2722" y="1362"/>
                    </a:lnTo>
                    <a:lnTo>
                      <a:pt x="2721" y="1291"/>
                    </a:lnTo>
                    <a:lnTo>
                      <a:pt x="2716" y="1222"/>
                    </a:lnTo>
                    <a:lnTo>
                      <a:pt x="2707" y="1154"/>
                    </a:lnTo>
                    <a:lnTo>
                      <a:pt x="2695" y="1087"/>
                    </a:lnTo>
                    <a:lnTo>
                      <a:pt x="2679" y="1021"/>
                    </a:lnTo>
                    <a:lnTo>
                      <a:pt x="2662" y="956"/>
                    </a:lnTo>
                    <a:lnTo>
                      <a:pt x="2640" y="893"/>
                    </a:lnTo>
                    <a:lnTo>
                      <a:pt x="2616" y="832"/>
                    </a:lnTo>
                    <a:lnTo>
                      <a:pt x="2588" y="771"/>
                    </a:lnTo>
                    <a:lnTo>
                      <a:pt x="2558" y="712"/>
                    </a:lnTo>
                    <a:lnTo>
                      <a:pt x="2526" y="656"/>
                    </a:lnTo>
                    <a:lnTo>
                      <a:pt x="2490" y="600"/>
                    </a:lnTo>
                    <a:lnTo>
                      <a:pt x="2452" y="547"/>
                    </a:lnTo>
                    <a:lnTo>
                      <a:pt x="2411" y="495"/>
                    </a:lnTo>
                    <a:lnTo>
                      <a:pt x="2369" y="446"/>
                    </a:lnTo>
                    <a:lnTo>
                      <a:pt x="2324" y="399"/>
                    </a:lnTo>
                    <a:lnTo>
                      <a:pt x="2276" y="354"/>
                    </a:lnTo>
                    <a:lnTo>
                      <a:pt x="2227" y="311"/>
                    </a:lnTo>
                    <a:lnTo>
                      <a:pt x="2176" y="270"/>
                    </a:lnTo>
                    <a:lnTo>
                      <a:pt x="2122" y="233"/>
                    </a:lnTo>
                    <a:lnTo>
                      <a:pt x="2067" y="197"/>
                    </a:lnTo>
                    <a:lnTo>
                      <a:pt x="2010" y="164"/>
                    </a:lnTo>
                    <a:lnTo>
                      <a:pt x="1952" y="134"/>
                    </a:lnTo>
                    <a:lnTo>
                      <a:pt x="1891" y="107"/>
                    </a:lnTo>
                    <a:lnTo>
                      <a:pt x="1829" y="83"/>
                    </a:lnTo>
                    <a:lnTo>
                      <a:pt x="1766" y="61"/>
                    </a:lnTo>
                    <a:lnTo>
                      <a:pt x="1701" y="43"/>
                    </a:lnTo>
                    <a:lnTo>
                      <a:pt x="1635" y="27"/>
                    </a:lnTo>
                    <a:lnTo>
                      <a:pt x="1568" y="16"/>
                    </a:lnTo>
                    <a:lnTo>
                      <a:pt x="1500" y="7"/>
                    </a:lnTo>
                    <a:lnTo>
                      <a:pt x="1431" y="2"/>
                    </a:lnTo>
                    <a:lnTo>
                      <a:pt x="1361" y="0"/>
                    </a:lnTo>
                    <a:lnTo>
                      <a:pt x="1292" y="2"/>
                    </a:lnTo>
                    <a:lnTo>
                      <a:pt x="1223" y="7"/>
                    </a:lnTo>
                    <a:lnTo>
                      <a:pt x="1155" y="16"/>
                    </a:lnTo>
                    <a:lnTo>
                      <a:pt x="1088" y="27"/>
                    </a:lnTo>
                    <a:lnTo>
                      <a:pt x="1022" y="43"/>
                    </a:lnTo>
                    <a:lnTo>
                      <a:pt x="957" y="61"/>
                    </a:lnTo>
                    <a:lnTo>
                      <a:pt x="894" y="83"/>
                    </a:lnTo>
                    <a:lnTo>
                      <a:pt x="832" y="107"/>
                    </a:lnTo>
                    <a:lnTo>
                      <a:pt x="771" y="134"/>
                    </a:lnTo>
                    <a:lnTo>
                      <a:pt x="713" y="164"/>
                    </a:lnTo>
                    <a:lnTo>
                      <a:pt x="656" y="197"/>
                    </a:lnTo>
                    <a:lnTo>
                      <a:pt x="601" y="233"/>
                    </a:lnTo>
                    <a:lnTo>
                      <a:pt x="547" y="270"/>
                    </a:lnTo>
                    <a:lnTo>
                      <a:pt x="496" y="311"/>
                    </a:lnTo>
                    <a:lnTo>
                      <a:pt x="447" y="354"/>
                    </a:lnTo>
                    <a:lnTo>
                      <a:pt x="398" y="399"/>
                    </a:lnTo>
                    <a:lnTo>
                      <a:pt x="353" y="446"/>
                    </a:lnTo>
                    <a:lnTo>
                      <a:pt x="311" y="495"/>
                    </a:lnTo>
                    <a:lnTo>
                      <a:pt x="271" y="547"/>
                    </a:lnTo>
                    <a:lnTo>
                      <a:pt x="233" y="600"/>
                    </a:lnTo>
                    <a:lnTo>
                      <a:pt x="197" y="656"/>
                    </a:lnTo>
                    <a:lnTo>
                      <a:pt x="165" y="712"/>
                    </a:lnTo>
                    <a:lnTo>
                      <a:pt x="134" y="771"/>
                    </a:lnTo>
                    <a:lnTo>
                      <a:pt x="107" y="832"/>
                    </a:lnTo>
                    <a:lnTo>
                      <a:pt x="83" y="893"/>
                    </a:lnTo>
                    <a:lnTo>
                      <a:pt x="61" y="956"/>
                    </a:lnTo>
                    <a:lnTo>
                      <a:pt x="43" y="1021"/>
                    </a:lnTo>
                    <a:lnTo>
                      <a:pt x="28" y="1087"/>
                    </a:lnTo>
                    <a:lnTo>
                      <a:pt x="16" y="1154"/>
                    </a:lnTo>
                    <a:lnTo>
                      <a:pt x="7" y="1222"/>
                    </a:lnTo>
                    <a:lnTo>
                      <a:pt x="1" y="1291"/>
                    </a:lnTo>
                    <a:lnTo>
                      <a:pt x="0" y="1362"/>
                    </a:lnTo>
                    <a:lnTo>
                      <a:pt x="1" y="1432"/>
                    </a:lnTo>
                    <a:lnTo>
                      <a:pt x="7" y="1501"/>
                    </a:lnTo>
                    <a:lnTo>
                      <a:pt x="16" y="1569"/>
                    </a:lnTo>
                    <a:lnTo>
                      <a:pt x="28" y="1636"/>
                    </a:lnTo>
                    <a:lnTo>
                      <a:pt x="43" y="1702"/>
                    </a:lnTo>
                    <a:lnTo>
                      <a:pt x="61" y="1766"/>
                    </a:lnTo>
                    <a:lnTo>
                      <a:pt x="83" y="1830"/>
                    </a:lnTo>
                    <a:lnTo>
                      <a:pt x="107" y="1892"/>
                    </a:lnTo>
                    <a:lnTo>
                      <a:pt x="134" y="1951"/>
                    </a:lnTo>
                    <a:lnTo>
                      <a:pt x="165" y="2010"/>
                    </a:lnTo>
                    <a:lnTo>
                      <a:pt x="197" y="2068"/>
                    </a:lnTo>
                    <a:lnTo>
                      <a:pt x="233" y="2122"/>
                    </a:lnTo>
                    <a:lnTo>
                      <a:pt x="271" y="2175"/>
                    </a:lnTo>
                    <a:lnTo>
                      <a:pt x="311" y="2227"/>
                    </a:lnTo>
                    <a:lnTo>
                      <a:pt x="353" y="2277"/>
                    </a:lnTo>
                    <a:lnTo>
                      <a:pt x="398" y="2324"/>
                    </a:lnTo>
                    <a:lnTo>
                      <a:pt x="447" y="2369"/>
                    </a:lnTo>
                    <a:lnTo>
                      <a:pt x="496" y="2412"/>
                    </a:lnTo>
                    <a:lnTo>
                      <a:pt x="547" y="2452"/>
                    </a:lnTo>
                    <a:lnTo>
                      <a:pt x="601" y="2490"/>
                    </a:lnTo>
                    <a:lnTo>
                      <a:pt x="656" y="2525"/>
                    </a:lnTo>
                    <a:lnTo>
                      <a:pt x="713" y="2559"/>
                    </a:lnTo>
                    <a:lnTo>
                      <a:pt x="771" y="2588"/>
                    </a:lnTo>
                    <a:lnTo>
                      <a:pt x="832" y="2615"/>
                    </a:lnTo>
                    <a:lnTo>
                      <a:pt x="894" y="2640"/>
                    </a:lnTo>
                    <a:lnTo>
                      <a:pt x="957" y="2661"/>
                    </a:lnTo>
                    <a:lnTo>
                      <a:pt x="1022" y="2679"/>
                    </a:lnTo>
                    <a:lnTo>
                      <a:pt x="1088" y="2695"/>
                    </a:lnTo>
                    <a:lnTo>
                      <a:pt x="1155" y="2706"/>
                    </a:lnTo>
                    <a:lnTo>
                      <a:pt x="1223" y="2716"/>
                    </a:lnTo>
                    <a:lnTo>
                      <a:pt x="1292" y="2721"/>
                    </a:lnTo>
                    <a:lnTo>
                      <a:pt x="1361" y="2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1042988" y="2271713"/>
                <a:ext cx="1741487" cy="3095625"/>
              </a:xfrm>
              <a:custGeom>
                <a:avLst/>
                <a:gdLst>
                  <a:gd name="T0" fmla="*/ 3633 w 7679"/>
                  <a:gd name="T1" fmla="*/ 13155 h 13647"/>
                  <a:gd name="T2" fmla="*/ 3529 w 7679"/>
                  <a:gd name="T3" fmla="*/ 13396 h 13647"/>
                  <a:gd name="T4" fmla="*/ 3350 w 7679"/>
                  <a:gd name="T5" fmla="*/ 13557 h 13647"/>
                  <a:gd name="T6" fmla="*/ 3125 w 7679"/>
                  <a:gd name="T7" fmla="*/ 13637 h 13647"/>
                  <a:gd name="T8" fmla="*/ 2886 w 7679"/>
                  <a:gd name="T9" fmla="*/ 13637 h 13647"/>
                  <a:gd name="T10" fmla="*/ 2661 w 7679"/>
                  <a:gd name="T11" fmla="*/ 13557 h 13647"/>
                  <a:gd name="T12" fmla="*/ 2482 w 7679"/>
                  <a:gd name="T13" fmla="*/ 13396 h 13647"/>
                  <a:gd name="T14" fmla="*/ 2378 w 7679"/>
                  <a:gd name="T15" fmla="*/ 13155 h 13647"/>
                  <a:gd name="T16" fmla="*/ 662 w 7679"/>
                  <a:gd name="T17" fmla="*/ 8243 h 13647"/>
                  <a:gd name="T18" fmla="*/ 1099 w 7679"/>
                  <a:gd name="T19" fmla="*/ 5606 h 13647"/>
                  <a:gd name="T20" fmla="*/ 953 w 7679"/>
                  <a:gd name="T21" fmla="*/ 5825 h 13647"/>
                  <a:gd name="T22" fmla="*/ 761 w 7679"/>
                  <a:gd name="T23" fmla="*/ 5949 h 13647"/>
                  <a:gd name="T24" fmla="*/ 550 w 7679"/>
                  <a:gd name="T25" fmla="*/ 5984 h 13647"/>
                  <a:gd name="T26" fmla="*/ 342 w 7679"/>
                  <a:gd name="T27" fmla="*/ 5938 h 13647"/>
                  <a:gd name="T28" fmla="*/ 164 w 7679"/>
                  <a:gd name="T29" fmla="*/ 5817 h 13647"/>
                  <a:gd name="T30" fmla="*/ 42 w 7679"/>
                  <a:gd name="T31" fmla="*/ 5628 h 13647"/>
                  <a:gd name="T32" fmla="*/ 0 w 7679"/>
                  <a:gd name="T33" fmla="*/ 5379 h 13647"/>
                  <a:gd name="T34" fmla="*/ 1226 w 7679"/>
                  <a:gd name="T35" fmla="*/ 1239 h 13647"/>
                  <a:gd name="T36" fmla="*/ 1294 w 7679"/>
                  <a:gd name="T37" fmla="*/ 1057 h 13647"/>
                  <a:gd name="T38" fmla="*/ 1404 w 7679"/>
                  <a:gd name="T39" fmla="*/ 856 h 13647"/>
                  <a:gd name="T40" fmla="*/ 1553 w 7679"/>
                  <a:gd name="T41" fmla="*/ 650 h 13647"/>
                  <a:gd name="T42" fmla="*/ 1743 w 7679"/>
                  <a:gd name="T43" fmla="*/ 451 h 13647"/>
                  <a:gd name="T44" fmla="*/ 1972 w 7679"/>
                  <a:gd name="T45" fmla="*/ 273 h 13647"/>
                  <a:gd name="T46" fmla="*/ 2241 w 7679"/>
                  <a:gd name="T47" fmla="*/ 130 h 13647"/>
                  <a:gd name="T48" fmla="*/ 2550 w 7679"/>
                  <a:gd name="T49" fmla="*/ 34 h 13647"/>
                  <a:gd name="T50" fmla="*/ 2898 w 7679"/>
                  <a:gd name="T51" fmla="*/ 0 h 13647"/>
                  <a:gd name="T52" fmla="*/ 4948 w 7679"/>
                  <a:gd name="T53" fmla="*/ 8 h 13647"/>
                  <a:gd name="T54" fmla="*/ 5273 w 7679"/>
                  <a:gd name="T55" fmla="*/ 76 h 13647"/>
                  <a:gd name="T56" fmla="*/ 5561 w 7679"/>
                  <a:gd name="T57" fmla="*/ 198 h 13647"/>
                  <a:gd name="T58" fmla="*/ 5811 w 7679"/>
                  <a:gd name="T59" fmla="*/ 361 h 13647"/>
                  <a:gd name="T60" fmla="*/ 6021 w 7679"/>
                  <a:gd name="T61" fmla="*/ 552 h 13647"/>
                  <a:gd name="T62" fmla="*/ 6194 w 7679"/>
                  <a:gd name="T63" fmla="*/ 756 h 13647"/>
                  <a:gd name="T64" fmla="*/ 6327 w 7679"/>
                  <a:gd name="T65" fmla="*/ 960 h 13647"/>
                  <a:gd name="T66" fmla="*/ 6421 w 7679"/>
                  <a:gd name="T67" fmla="*/ 1152 h 13647"/>
                  <a:gd name="T68" fmla="*/ 7663 w 7679"/>
                  <a:gd name="T69" fmla="*/ 5230 h 13647"/>
                  <a:gd name="T70" fmla="*/ 7669 w 7679"/>
                  <a:gd name="T71" fmla="*/ 5509 h 13647"/>
                  <a:gd name="T72" fmla="*/ 7583 w 7679"/>
                  <a:gd name="T73" fmla="*/ 5731 h 13647"/>
                  <a:gd name="T74" fmla="*/ 7429 w 7679"/>
                  <a:gd name="T75" fmla="*/ 5889 h 13647"/>
                  <a:gd name="T76" fmla="*/ 7234 w 7679"/>
                  <a:gd name="T77" fmla="*/ 5976 h 13647"/>
                  <a:gd name="T78" fmla="*/ 7022 w 7679"/>
                  <a:gd name="T79" fmla="*/ 5982 h 13647"/>
                  <a:gd name="T80" fmla="*/ 6818 w 7679"/>
                  <a:gd name="T81" fmla="*/ 5901 h 13647"/>
                  <a:gd name="T82" fmla="*/ 6647 w 7679"/>
                  <a:gd name="T83" fmla="*/ 5724 h 13647"/>
                  <a:gd name="T84" fmla="*/ 5485 w 7679"/>
                  <a:gd name="T85" fmla="*/ 1929 h 13647"/>
                  <a:gd name="T86" fmla="*/ 5306 w 7679"/>
                  <a:gd name="T87" fmla="*/ 13011 h 13647"/>
                  <a:gd name="T88" fmla="*/ 5251 w 7679"/>
                  <a:gd name="T89" fmla="*/ 13290 h 13647"/>
                  <a:gd name="T90" fmla="*/ 5107 w 7679"/>
                  <a:gd name="T91" fmla="*/ 13489 h 13647"/>
                  <a:gd name="T92" fmla="*/ 4901 w 7679"/>
                  <a:gd name="T93" fmla="*/ 13607 h 13647"/>
                  <a:gd name="T94" fmla="*/ 4667 w 7679"/>
                  <a:gd name="T95" fmla="*/ 13647 h 13647"/>
                  <a:gd name="T96" fmla="*/ 4432 w 7679"/>
                  <a:gd name="T97" fmla="*/ 13607 h 13647"/>
                  <a:gd name="T98" fmla="*/ 4227 w 7679"/>
                  <a:gd name="T99" fmla="*/ 13488 h 13647"/>
                  <a:gd name="T100" fmla="*/ 4082 w 7679"/>
                  <a:gd name="T101" fmla="*/ 13289 h 13647"/>
                  <a:gd name="T102" fmla="*/ 4028 w 7679"/>
                  <a:gd name="T103" fmla="*/ 13011 h 1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79" h="13647">
                    <a:moveTo>
                      <a:pt x="3647" y="8243"/>
                    </a:moveTo>
                    <a:lnTo>
                      <a:pt x="3648" y="13005"/>
                    </a:lnTo>
                    <a:lnTo>
                      <a:pt x="3644" y="13082"/>
                    </a:lnTo>
                    <a:lnTo>
                      <a:pt x="3633" y="13155"/>
                    </a:lnTo>
                    <a:lnTo>
                      <a:pt x="3616" y="13223"/>
                    </a:lnTo>
                    <a:lnTo>
                      <a:pt x="3592" y="13286"/>
                    </a:lnTo>
                    <a:lnTo>
                      <a:pt x="3563" y="13343"/>
                    </a:lnTo>
                    <a:lnTo>
                      <a:pt x="3529" y="13396"/>
                    </a:lnTo>
                    <a:lnTo>
                      <a:pt x="3491" y="13444"/>
                    </a:lnTo>
                    <a:lnTo>
                      <a:pt x="3447" y="13487"/>
                    </a:lnTo>
                    <a:lnTo>
                      <a:pt x="3401" y="13524"/>
                    </a:lnTo>
                    <a:lnTo>
                      <a:pt x="3350" y="13557"/>
                    </a:lnTo>
                    <a:lnTo>
                      <a:pt x="3297" y="13584"/>
                    </a:lnTo>
                    <a:lnTo>
                      <a:pt x="3241" y="13607"/>
                    </a:lnTo>
                    <a:lnTo>
                      <a:pt x="3184" y="13624"/>
                    </a:lnTo>
                    <a:lnTo>
                      <a:pt x="3125" y="13637"/>
                    </a:lnTo>
                    <a:lnTo>
                      <a:pt x="3066" y="13645"/>
                    </a:lnTo>
                    <a:lnTo>
                      <a:pt x="3006" y="13647"/>
                    </a:lnTo>
                    <a:lnTo>
                      <a:pt x="2946" y="13645"/>
                    </a:lnTo>
                    <a:lnTo>
                      <a:pt x="2886" y="13637"/>
                    </a:lnTo>
                    <a:lnTo>
                      <a:pt x="2828" y="13624"/>
                    </a:lnTo>
                    <a:lnTo>
                      <a:pt x="2770" y="13607"/>
                    </a:lnTo>
                    <a:lnTo>
                      <a:pt x="2715" y="13584"/>
                    </a:lnTo>
                    <a:lnTo>
                      <a:pt x="2661" y="13557"/>
                    </a:lnTo>
                    <a:lnTo>
                      <a:pt x="2612" y="13524"/>
                    </a:lnTo>
                    <a:lnTo>
                      <a:pt x="2565" y="13487"/>
                    </a:lnTo>
                    <a:lnTo>
                      <a:pt x="2521" y="13444"/>
                    </a:lnTo>
                    <a:lnTo>
                      <a:pt x="2482" y="13396"/>
                    </a:lnTo>
                    <a:lnTo>
                      <a:pt x="2449" y="13343"/>
                    </a:lnTo>
                    <a:lnTo>
                      <a:pt x="2419" y="13286"/>
                    </a:lnTo>
                    <a:lnTo>
                      <a:pt x="2395" y="13223"/>
                    </a:lnTo>
                    <a:lnTo>
                      <a:pt x="2378" y="13155"/>
                    </a:lnTo>
                    <a:lnTo>
                      <a:pt x="2368" y="13082"/>
                    </a:lnTo>
                    <a:lnTo>
                      <a:pt x="2364" y="13005"/>
                    </a:lnTo>
                    <a:lnTo>
                      <a:pt x="2364" y="8243"/>
                    </a:lnTo>
                    <a:lnTo>
                      <a:pt x="662" y="8243"/>
                    </a:lnTo>
                    <a:lnTo>
                      <a:pt x="2482" y="1929"/>
                    </a:lnTo>
                    <a:lnTo>
                      <a:pt x="2196" y="1929"/>
                    </a:lnTo>
                    <a:lnTo>
                      <a:pt x="1125" y="5535"/>
                    </a:lnTo>
                    <a:lnTo>
                      <a:pt x="1099" y="5606"/>
                    </a:lnTo>
                    <a:lnTo>
                      <a:pt x="1067" y="5670"/>
                    </a:lnTo>
                    <a:lnTo>
                      <a:pt x="1033" y="5728"/>
                    </a:lnTo>
                    <a:lnTo>
                      <a:pt x="994" y="5780"/>
                    </a:lnTo>
                    <a:lnTo>
                      <a:pt x="953" y="5825"/>
                    </a:lnTo>
                    <a:lnTo>
                      <a:pt x="908" y="5865"/>
                    </a:lnTo>
                    <a:lnTo>
                      <a:pt x="861" y="5899"/>
                    </a:lnTo>
                    <a:lnTo>
                      <a:pt x="812" y="5927"/>
                    </a:lnTo>
                    <a:lnTo>
                      <a:pt x="761" y="5949"/>
                    </a:lnTo>
                    <a:lnTo>
                      <a:pt x="709" y="5966"/>
                    </a:lnTo>
                    <a:lnTo>
                      <a:pt x="657" y="5977"/>
                    </a:lnTo>
                    <a:lnTo>
                      <a:pt x="603" y="5983"/>
                    </a:lnTo>
                    <a:lnTo>
                      <a:pt x="550" y="5984"/>
                    </a:lnTo>
                    <a:lnTo>
                      <a:pt x="496" y="5980"/>
                    </a:lnTo>
                    <a:lnTo>
                      <a:pt x="444" y="5971"/>
                    </a:lnTo>
                    <a:lnTo>
                      <a:pt x="392" y="5957"/>
                    </a:lnTo>
                    <a:lnTo>
                      <a:pt x="342" y="5938"/>
                    </a:lnTo>
                    <a:lnTo>
                      <a:pt x="294" y="5914"/>
                    </a:lnTo>
                    <a:lnTo>
                      <a:pt x="248" y="5887"/>
                    </a:lnTo>
                    <a:lnTo>
                      <a:pt x="205" y="5855"/>
                    </a:lnTo>
                    <a:lnTo>
                      <a:pt x="164" y="5817"/>
                    </a:lnTo>
                    <a:lnTo>
                      <a:pt x="128" y="5776"/>
                    </a:lnTo>
                    <a:lnTo>
                      <a:pt x="95" y="5731"/>
                    </a:lnTo>
                    <a:lnTo>
                      <a:pt x="66" y="5682"/>
                    </a:lnTo>
                    <a:lnTo>
                      <a:pt x="42" y="5628"/>
                    </a:lnTo>
                    <a:lnTo>
                      <a:pt x="23" y="5572"/>
                    </a:lnTo>
                    <a:lnTo>
                      <a:pt x="9" y="5511"/>
                    </a:lnTo>
                    <a:lnTo>
                      <a:pt x="2" y="5447"/>
                    </a:lnTo>
                    <a:lnTo>
                      <a:pt x="0" y="5379"/>
                    </a:lnTo>
                    <a:lnTo>
                      <a:pt x="5" y="5309"/>
                    </a:lnTo>
                    <a:lnTo>
                      <a:pt x="17" y="5234"/>
                    </a:lnTo>
                    <a:lnTo>
                      <a:pt x="37" y="5157"/>
                    </a:lnTo>
                    <a:lnTo>
                      <a:pt x="1226" y="1239"/>
                    </a:lnTo>
                    <a:lnTo>
                      <a:pt x="1240" y="1196"/>
                    </a:lnTo>
                    <a:lnTo>
                      <a:pt x="1256" y="1151"/>
                    </a:lnTo>
                    <a:lnTo>
                      <a:pt x="1274" y="1105"/>
                    </a:lnTo>
                    <a:lnTo>
                      <a:pt x="1294" y="1057"/>
                    </a:lnTo>
                    <a:lnTo>
                      <a:pt x="1319" y="1008"/>
                    </a:lnTo>
                    <a:lnTo>
                      <a:pt x="1345" y="958"/>
                    </a:lnTo>
                    <a:lnTo>
                      <a:pt x="1373" y="908"/>
                    </a:lnTo>
                    <a:lnTo>
                      <a:pt x="1404" y="856"/>
                    </a:lnTo>
                    <a:lnTo>
                      <a:pt x="1438" y="805"/>
                    </a:lnTo>
                    <a:lnTo>
                      <a:pt x="1474" y="753"/>
                    </a:lnTo>
                    <a:lnTo>
                      <a:pt x="1512" y="701"/>
                    </a:lnTo>
                    <a:lnTo>
                      <a:pt x="1553" y="650"/>
                    </a:lnTo>
                    <a:lnTo>
                      <a:pt x="1597" y="599"/>
                    </a:lnTo>
                    <a:lnTo>
                      <a:pt x="1643" y="549"/>
                    </a:lnTo>
                    <a:lnTo>
                      <a:pt x="1691" y="499"/>
                    </a:lnTo>
                    <a:lnTo>
                      <a:pt x="1743" y="451"/>
                    </a:lnTo>
                    <a:lnTo>
                      <a:pt x="1797" y="404"/>
                    </a:lnTo>
                    <a:lnTo>
                      <a:pt x="1853" y="359"/>
                    </a:lnTo>
                    <a:lnTo>
                      <a:pt x="1911" y="315"/>
                    </a:lnTo>
                    <a:lnTo>
                      <a:pt x="1972" y="273"/>
                    </a:lnTo>
                    <a:lnTo>
                      <a:pt x="2036" y="234"/>
                    </a:lnTo>
                    <a:lnTo>
                      <a:pt x="2102" y="197"/>
                    </a:lnTo>
                    <a:lnTo>
                      <a:pt x="2171" y="162"/>
                    </a:lnTo>
                    <a:lnTo>
                      <a:pt x="2241" y="130"/>
                    </a:lnTo>
                    <a:lnTo>
                      <a:pt x="2315" y="101"/>
                    </a:lnTo>
                    <a:lnTo>
                      <a:pt x="2391" y="75"/>
                    </a:lnTo>
                    <a:lnTo>
                      <a:pt x="2470" y="53"/>
                    </a:lnTo>
                    <a:lnTo>
                      <a:pt x="2550" y="34"/>
                    </a:lnTo>
                    <a:lnTo>
                      <a:pt x="2633" y="20"/>
                    </a:lnTo>
                    <a:lnTo>
                      <a:pt x="2719" y="8"/>
                    </a:lnTo>
                    <a:lnTo>
                      <a:pt x="2807" y="2"/>
                    </a:lnTo>
                    <a:lnTo>
                      <a:pt x="2898" y="0"/>
                    </a:lnTo>
                    <a:lnTo>
                      <a:pt x="3800" y="0"/>
                    </a:lnTo>
                    <a:lnTo>
                      <a:pt x="4771" y="0"/>
                    </a:lnTo>
                    <a:lnTo>
                      <a:pt x="4860" y="2"/>
                    </a:lnTo>
                    <a:lnTo>
                      <a:pt x="4948" y="8"/>
                    </a:lnTo>
                    <a:lnTo>
                      <a:pt x="5032" y="20"/>
                    </a:lnTo>
                    <a:lnTo>
                      <a:pt x="5115" y="34"/>
                    </a:lnTo>
                    <a:lnTo>
                      <a:pt x="5195" y="53"/>
                    </a:lnTo>
                    <a:lnTo>
                      <a:pt x="5273" y="76"/>
                    </a:lnTo>
                    <a:lnTo>
                      <a:pt x="5349" y="102"/>
                    </a:lnTo>
                    <a:lnTo>
                      <a:pt x="5422" y="131"/>
                    </a:lnTo>
                    <a:lnTo>
                      <a:pt x="5492" y="163"/>
                    </a:lnTo>
                    <a:lnTo>
                      <a:pt x="5561" y="198"/>
                    </a:lnTo>
                    <a:lnTo>
                      <a:pt x="5627" y="235"/>
                    </a:lnTo>
                    <a:lnTo>
                      <a:pt x="5690" y="275"/>
                    </a:lnTo>
                    <a:lnTo>
                      <a:pt x="5752" y="317"/>
                    </a:lnTo>
                    <a:lnTo>
                      <a:pt x="5811" y="361"/>
                    </a:lnTo>
                    <a:lnTo>
                      <a:pt x="5867" y="407"/>
                    </a:lnTo>
                    <a:lnTo>
                      <a:pt x="5921" y="453"/>
                    </a:lnTo>
                    <a:lnTo>
                      <a:pt x="5972" y="502"/>
                    </a:lnTo>
                    <a:lnTo>
                      <a:pt x="6021" y="552"/>
                    </a:lnTo>
                    <a:lnTo>
                      <a:pt x="6068" y="602"/>
                    </a:lnTo>
                    <a:lnTo>
                      <a:pt x="6112" y="653"/>
                    </a:lnTo>
                    <a:lnTo>
                      <a:pt x="6154" y="705"/>
                    </a:lnTo>
                    <a:lnTo>
                      <a:pt x="6194" y="756"/>
                    </a:lnTo>
                    <a:lnTo>
                      <a:pt x="6231" y="807"/>
                    </a:lnTo>
                    <a:lnTo>
                      <a:pt x="6265" y="859"/>
                    </a:lnTo>
                    <a:lnTo>
                      <a:pt x="6298" y="910"/>
                    </a:lnTo>
                    <a:lnTo>
                      <a:pt x="6327" y="960"/>
                    </a:lnTo>
                    <a:lnTo>
                      <a:pt x="6354" y="1010"/>
                    </a:lnTo>
                    <a:lnTo>
                      <a:pt x="6379" y="1059"/>
                    </a:lnTo>
                    <a:lnTo>
                      <a:pt x="6401" y="1106"/>
                    </a:lnTo>
                    <a:lnTo>
                      <a:pt x="6421" y="1152"/>
                    </a:lnTo>
                    <a:lnTo>
                      <a:pt x="6439" y="1196"/>
                    </a:lnTo>
                    <a:lnTo>
                      <a:pt x="6454" y="1239"/>
                    </a:lnTo>
                    <a:lnTo>
                      <a:pt x="7644" y="5153"/>
                    </a:lnTo>
                    <a:lnTo>
                      <a:pt x="7663" y="5230"/>
                    </a:lnTo>
                    <a:lnTo>
                      <a:pt x="7675" y="5305"/>
                    </a:lnTo>
                    <a:lnTo>
                      <a:pt x="7679" y="5376"/>
                    </a:lnTo>
                    <a:lnTo>
                      <a:pt x="7677" y="5444"/>
                    </a:lnTo>
                    <a:lnTo>
                      <a:pt x="7669" y="5509"/>
                    </a:lnTo>
                    <a:lnTo>
                      <a:pt x="7655" y="5570"/>
                    </a:lnTo>
                    <a:lnTo>
                      <a:pt x="7635" y="5627"/>
                    </a:lnTo>
                    <a:lnTo>
                      <a:pt x="7611" y="5682"/>
                    </a:lnTo>
                    <a:lnTo>
                      <a:pt x="7583" y="5731"/>
                    </a:lnTo>
                    <a:lnTo>
                      <a:pt x="7549" y="5777"/>
                    </a:lnTo>
                    <a:lnTo>
                      <a:pt x="7512" y="5819"/>
                    </a:lnTo>
                    <a:lnTo>
                      <a:pt x="7473" y="5857"/>
                    </a:lnTo>
                    <a:lnTo>
                      <a:pt x="7429" y="5889"/>
                    </a:lnTo>
                    <a:lnTo>
                      <a:pt x="7384" y="5918"/>
                    </a:lnTo>
                    <a:lnTo>
                      <a:pt x="7335" y="5943"/>
                    </a:lnTo>
                    <a:lnTo>
                      <a:pt x="7285" y="5961"/>
                    </a:lnTo>
                    <a:lnTo>
                      <a:pt x="7234" y="5976"/>
                    </a:lnTo>
                    <a:lnTo>
                      <a:pt x="7182" y="5985"/>
                    </a:lnTo>
                    <a:lnTo>
                      <a:pt x="7129" y="5990"/>
                    </a:lnTo>
                    <a:lnTo>
                      <a:pt x="7076" y="5989"/>
                    </a:lnTo>
                    <a:lnTo>
                      <a:pt x="7022" y="5982"/>
                    </a:lnTo>
                    <a:lnTo>
                      <a:pt x="6970" y="5970"/>
                    </a:lnTo>
                    <a:lnTo>
                      <a:pt x="6918" y="5953"/>
                    </a:lnTo>
                    <a:lnTo>
                      <a:pt x="6867" y="5930"/>
                    </a:lnTo>
                    <a:lnTo>
                      <a:pt x="6818" y="5901"/>
                    </a:lnTo>
                    <a:lnTo>
                      <a:pt x="6772" y="5866"/>
                    </a:lnTo>
                    <a:lnTo>
                      <a:pt x="6727" y="5824"/>
                    </a:lnTo>
                    <a:lnTo>
                      <a:pt x="6686" y="5777"/>
                    </a:lnTo>
                    <a:lnTo>
                      <a:pt x="6647" y="5724"/>
                    </a:lnTo>
                    <a:lnTo>
                      <a:pt x="6613" y="5663"/>
                    </a:lnTo>
                    <a:lnTo>
                      <a:pt x="6582" y="5596"/>
                    </a:lnTo>
                    <a:lnTo>
                      <a:pt x="6556" y="5523"/>
                    </a:lnTo>
                    <a:lnTo>
                      <a:pt x="5485" y="1929"/>
                    </a:lnTo>
                    <a:lnTo>
                      <a:pt x="5175" y="1929"/>
                    </a:lnTo>
                    <a:lnTo>
                      <a:pt x="7015" y="8243"/>
                    </a:lnTo>
                    <a:lnTo>
                      <a:pt x="5306" y="8243"/>
                    </a:lnTo>
                    <a:lnTo>
                      <a:pt x="5306" y="13011"/>
                    </a:lnTo>
                    <a:lnTo>
                      <a:pt x="5303" y="13088"/>
                    </a:lnTo>
                    <a:lnTo>
                      <a:pt x="5292" y="13160"/>
                    </a:lnTo>
                    <a:lnTo>
                      <a:pt x="5274" y="13227"/>
                    </a:lnTo>
                    <a:lnTo>
                      <a:pt x="5251" y="13290"/>
                    </a:lnTo>
                    <a:lnTo>
                      <a:pt x="5222" y="13346"/>
                    </a:lnTo>
                    <a:lnTo>
                      <a:pt x="5188" y="13399"/>
                    </a:lnTo>
                    <a:lnTo>
                      <a:pt x="5150" y="13446"/>
                    </a:lnTo>
                    <a:lnTo>
                      <a:pt x="5107" y="13489"/>
                    </a:lnTo>
                    <a:lnTo>
                      <a:pt x="5060" y="13526"/>
                    </a:lnTo>
                    <a:lnTo>
                      <a:pt x="5009" y="13558"/>
                    </a:lnTo>
                    <a:lnTo>
                      <a:pt x="4957" y="13585"/>
                    </a:lnTo>
                    <a:lnTo>
                      <a:pt x="4901" y="13607"/>
                    </a:lnTo>
                    <a:lnTo>
                      <a:pt x="4845" y="13625"/>
                    </a:lnTo>
                    <a:lnTo>
                      <a:pt x="4786" y="13638"/>
                    </a:lnTo>
                    <a:lnTo>
                      <a:pt x="4727" y="13645"/>
                    </a:lnTo>
                    <a:lnTo>
                      <a:pt x="4667" y="13647"/>
                    </a:lnTo>
                    <a:lnTo>
                      <a:pt x="4607" y="13645"/>
                    </a:lnTo>
                    <a:lnTo>
                      <a:pt x="4547" y="13637"/>
                    </a:lnTo>
                    <a:lnTo>
                      <a:pt x="4489" y="13624"/>
                    </a:lnTo>
                    <a:lnTo>
                      <a:pt x="4432" y="13607"/>
                    </a:lnTo>
                    <a:lnTo>
                      <a:pt x="4377" y="13584"/>
                    </a:lnTo>
                    <a:lnTo>
                      <a:pt x="4324" y="13557"/>
                    </a:lnTo>
                    <a:lnTo>
                      <a:pt x="4274" y="13524"/>
                    </a:lnTo>
                    <a:lnTo>
                      <a:pt x="4227" y="13488"/>
                    </a:lnTo>
                    <a:lnTo>
                      <a:pt x="4184" y="13445"/>
                    </a:lnTo>
                    <a:lnTo>
                      <a:pt x="4145" y="13398"/>
                    </a:lnTo>
                    <a:lnTo>
                      <a:pt x="4112" y="13345"/>
                    </a:lnTo>
                    <a:lnTo>
                      <a:pt x="4082" y="13289"/>
                    </a:lnTo>
                    <a:lnTo>
                      <a:pt x="4059" y="13227"/>
                    </a:lnTo>
                    <a:lnTo>
                      <a:pt x="4042" y="13160"/>
                    </a:lnTo>
                    <a:lnTo>
                      <a:pt x="4031" y="13088"/>
                    </a:lnTo>
                    <a:lnTo>
                      <a:pt x="4028" y="13011"/>
                    </a:lnTo>
                    <a:lnTo>
                      <a:pt x="4028" y="8243"/>
                    </a:lnTo>
                    <a:lnTo>
                      <a:pt x="3647" y="8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3275856" y="3728713"/>
              <a:ext cx="553395" cy="1462457"/>
              <a:chOff x="-79375" y="252413"/>
              <a:chExt cx="1435100" cy="3792537"/>
            </a:xfrm>
            <a:solidFill>
              <a:srgbClr val="3399FF"/>
            </a:solidFill>
          </p:grpSpPr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-79375" y="955675"/>
                <a:ext cx="1435100" cy="3089275"/>
              </a:xfrm>
              <a:custGeom>
                <a:avLst/>
                <a:gdLst>
                  <a:gd name="T0" fmla="*/ 1463 w 6328"/>
                  <a:gd name="T1" fmla="*/ 21 h 13619"/>
                  <a:gd name="T2" fmla="*/ 1131 w 6328"/>
                  <a:gd name="T3" fmla="*/ 108 h 13619"/>
                  <a:gd name="T4" fmla="*/ 829 w 6328"/>
                  <a:gd name="T5" fmla="*/ 257 h 13619"/>
                  <a:gd name="T6" fmla="*/ 564 w 6328"/>
                  <a:gd name="T7" fmla="*/ 461 h 13619"/>
                  <a:gd name="T8" fmla="*/ 342 w 6328"/>
                  <a:gd name="T9" fmla="*/ 713 h 13619"/>
                  <a:gd name="T10" fmla="*/ 169 w 6328"/>
                  <a:gd name="T11" fmla="*/ 1007 h 13619"/>
                  <a:gd name="T12" fmla="*/ 54 w 6328"/>
                  <a:gd name="T13" fmla="*/ 1334 h 13619"/>
                  <a:gd name="T14" fmla="*/ 2 w 6328"/>
                  <a:gd name="T15" fmla="*/ 1688 h 13619"/>
                  <a:gd name="T16" fmla="*/ 14 w 6328"/>
                  <a:gd name="T17" fmla="*/ 6135 h 13619"/>
                  <a:gd name="T18" fmla="*/ 109 w 6328"/>
                  <a:gd name="T19" fmla="*/ 6365 h 13619"/>
                  <a:gd name="T20" fmla="*/ 274 w 6328"/>
                  <a:gd name="T21" fmla="*/ 6519 h 13619"/>
                  <a:gd name="T22" fmla="*/ 480 w 6328"/>
                  <a:gd name="T23" fmla="*/ 6595 h 13619"/>
                  <a:gd name="T24" fmla="*/ 701 w 6328"/>
                  <a:gd name="T25" fmla="*/ 6595 h 13619"/>
                  <a:gd name="T26" fmla="*/ 907 w 6328"/>
                  <a:gd name="T27" fmla="*/ 6519 h 13619"/>
                  <a:gd name="T28" fmla="*/ 1072 w 6328"/>
                  <a:gd name="T29" fmla="*/ 6365 h 13619"/>
                  <a:gd name="T30" fmla="*/ 1168 w 6328"/>
                  <a:gd name="T31" fmla="*/ 6135 h 13619"/>
                  <a:gd name="T32" fmla="*/ 1460 w 6328"/>
                  <a:gd name="T33" fmla="*/ 2141 h 13619"/>
                  <a:gd name="T34" fmla="*/ 1499 w 6328"/>
                  <a:gd name="T35" fmla="*/ 13088 h 13619"/>
                  <a:gd name="T36" fmla="*/ 1652 w 6328"/>
                  <a:gd name="T37" fmla="*/ 13368 h 13619"/>
                  <a:gd name="T38" fmla="*/ 1889 w 6328"/>
                  <a:gd name="T39" fmla="*/ 13544 h 13619"/>
                  <a:gd name="T40" fmla="*/ 2172 w 6328"/>
                  <a:gd name="T41" fmla="*/ 13617 h 13619"/>
                  <a:gd name="T42" fmla="*/ 2464 w 6328"/>
                  <a:gd name="T43" fmla="*/ 13589 h 13619"/>
                  <a:gd name="T44" fmla="*/ 2729 w 6328"/>
                  <a:gd name="T45" fmla="*/ 13460 h 13619"/>
                  <a:gd name="T46" fmla="*/ 2928 w 6328"/>
                  <a:gd name="T47" fmla="*/ 13232 h 13619"/>
                  <a:gd name="T48" fmla="*/ 3028 w 6328"/>
                  <a:gd name="T49" fmla="*/ 12906 h 13619"/>
                  <a:gd name="T50" fmla="*/ 3302 w 6328"/>
                  <a:gd name="T51" fmla="*/ 12810 h 13619"/>
                  <a:gd name="T52" fmla="*/ 3370 w 6328"/>
                  <a:gd name="T53" fmla="*/ 13160 h 13619"/>
                  <a:gd name="T54" fmla="*/ 3550 w 6328"/>
                  <a:gd name="T55" fmla="*/ 13412 h 13619"/>
                  <a:gd name="T56" fmla="*/ 3803 w 6328"/>
                  <a:gd name="T57" fmla="*/ 13566 h 13619"/>
                  <a:gd name="T58" fmla="*/ 4093 w 6328"/>
                  <a:gd name="T59" fmla="*/ 13619 h 13619"/>
                  <a:gd name="T60" fmla="*/ 4383 w 6328"/>
                  <a:gd name="T61" fmla="*/ 13571 h 13619"/>
                  <a:gd name="T62" fmla="*/ 4636 w 6328"/>
                  <a:gd name="T63" fmla="*/ 13421 h 13619"/>
                  <a:gd name="T64" fmla="*/ 4815 w 6328"/>
                  <a:gd name="T65" fmla="*/ 13167 h 13619"/>
                  <a:gd name="T66" fmla="*/ 4883 w 6328"/>
                  <a:gd name="T67" fmla="*/ 12810 h 13619"/>
                  <a:gd name="T68" fmla="*/ 5159 w 6328"/>
                  <a:gd name="T69" fmla="*/ 6066 h 13619"/>
                  <a:gd name="T70" fmla="*/ 5232 w 6328"/>
                  <a:gd name="T71" fmla="*/ 6317 h 13619"/>
                  <a:gd name="T72" fmla="*/ 5382 w 6328"/>
                  <a:gd name="T73" fmla="*/ 6492 h 13619"/>
                  <a:gd name="T74" fmla="*/ 5579 w 6328"/>
                  <a:gd name="T75" fmla="*/ 6588 h 13619"/>
                  <a:gd name="T76" fmla="*/ 5797 w 6328"/>
                  <a:gd name="T77" fmla="*/ 6608 h 13619"/>
                  <a:gd name="T78" fmla="*/ 6008 w 6328"/>
                  <a:gd name="T79" fmla="*/ 6549 h 13619"/>
                  <a:gd name="T80" fmla="*/ 6185 w 6328"/>
                  <a:gd name="T81" fmla="*/ 6415 h 13619"/>
                  <a:gd name="T82" fmla="*/ 6300 w 6328"/>
                  <a:gd name="T83" fmla="*/ 6201 h 13619"/>
                  <a:gd name="T84" fmla="*/ 6328 w 6328"/>
                  <a:gd name="T85" fmla="*/ 1805 h 13619"/>
                  <a:gd name="T86" fmla="*/ 6296 w 6328"/>
                  <a:gd name="T87" fmla="*/ 1467 h 13619"/>
                  <a:gd name="T88" fmla="*/ 6203 w 6328"/>
                  <a:gd name="T89" fmla="*/ 1139 h 13619"/>
                  <a:gd name="T90" fmla="*/ 6052 w 6328"/>
                  <a:gd name="T91" fmla="*/ 834 h 13619"/>
                  <a:gd name="T92" fmla="*/ 5849 w 6328"/>
                  <a:gd name="T93" fmla="*/ 563 h 13619"/>
                  <a:gd name="T94" fmla="*/ 5595 w 6328"/>
                  <a:gd name="T95" fmla="*/ 333 h 13619"/>
                  <a:gd name="T96" fmla="*/ 5297 w 6328"/>
                  <a:gd name="T97" fmla="*/ 156 h 13619"/>
                  <a:gd name="T98" fmla="*/ 4957 w 6328"/>
                  <a:gd name="T99" fmla="*/ 42 h 13619"/>
                  <a:gd name="T100" fmla="*/ 4581 w 6328"/>
                  <a:gd name="T101" fmla="*/ 2 h 13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28" h="13619">
                    <a:moveTo>
                      <a:pt x="1726" y="0"/>
                    </a:moveTo>
                    <a:lnTo>
                      <a:pt x="1638" y="2"/>
                    </a:lnTo>
                    <a:lnTo>
                      <a:pt x="1549" y="10"/>
                    </a:lnTo>
                    <a:lnTo>
                      <a:pt x="1463" y="21"/>
                    </a:lnTo>
                    <a:lnTo>
                      <a:pt x="1378" y="36"/>
                    </a:lnTo>
                    <a:lnTo>
                      <a:pt x="1294" y="56"/>
                    </a:lnTo>
                    <a:lnTo>
                      <a:pt x="1212" y="80"/>
                    </a:lnTo>
                    <a:lnTo>
                      <a:pt x="1131" y="108"/>
                    </a:lnTo>
                    <a:lnTo>
                      <a:pt x="1053" y="139"/>
                    </a:lnTo>
                    <a:lnTo>
                      <a:pt x="977" y="175"/>
                    </a:lnTo>
                    <a:lnTo>
                      <a:pt x="902" y="214"/>
                    </a:lnTo>
                    <a:lnTo>
                      <a:pt x="829" y="257"/>
                    </a:lnTo>
                    <a:lnTo>
                      <a:pt x="759" y="303"/>
                    </a:lnTo>
                    <a:lnTo>
                      <a:pt x="692" y="352"/>
                    </a:lnTo>
                    <a:lnTo>
                      <a:pt x="627" y="405"/>
                    </a:lnTo>
                    <a:lnTo>
                      <a:pt x="564" y="461"/>
                    </a:lnTo>
                    <a:lnTo>
                      <a:pt x="504" y="520"/>
                    </a:lnTo>
                    <a:lnTo>
                      <a:pt x="447" y="581"/>
                    </a:lnTo>
                    <a:lnTo>
                      <a:pt x="393" y="646"/>
                    </a:lnTo>
                    <a:lnTo>
                      <a:pt x="342" y="713"/>
                    </a:lnTo>
                    <a:lnTo>
                      <a:pt x="293" y="783"/>
                    </a:lnTo>
                    <a:lnTo>
                      <a:pt x="250" y="855"/>
                    </a:lnTo>
                    <a:lnTo>
                      <a:pt x="208" y="929"/>
                    </a:lnTo>
                    <a:lnTo>
                      <a:pt x="169" y="1007"/>
                    </a:lnTo>
                    <a:lnTo>
                      <a:pt x="135" y="1085"/>
                    </a:lnTo>
                    <a:lnTo>
                      <a:pt x="104" y="1167"/>
                    </a:lnTo>
                    <a:lnTo>
                      <a:pt x="77" y="1249"/>
                    </a:lnTo>
                    <a:lnTo>
                      <a:pt x="54" y="1334"/>
                    </a:lnTo>
                    <a:lnTo>
                      <a:pt x="34" y="1421"/>
                    </a:lnTo>
                    <a:lnTo>
                      <a:pt x="20" y="1508"/>
                    </a:lnTo>
                    <a:lnTo>
                      <a:pt x="9" y="1597"/>
                    </a:lnTo>
                    <a:lnTo>
                      <a:pt x="2" y="1688"/>
                    </a:lnTo>
                    <a:lnTo>
                      <a:pt x="0" y="1780"/>
                    </a:lnTo>
                    <a:lnTo>
                      <a:pt x="0" y="5991"/>
                    </a:lnTo>
                    <a:lnTo>
                      <a:pt x="3" y="6065"/>
                    </a:lnTo>
                    <a:lnTo>
                      <a:pt x="14" y="6135"/>
                    </a:lnTo>
                    <a:lnTo>
                      <a:pt x="29" y="6200"/>
                    </a:lnTo>
                    <a:lnTo>
                      <a:pt x="51" y="6260"/>
                    </a:lnTo>
                    <a:lnTo>
                      <a:pt x="77" y="6315"/>
                    </a:lnTo>
                    <a:lnTo>
                      <a:pt x="109" y="6365"/>
                    </a:lnTo>
                    <a:lnTo>
                      <a:pt x="145" y="6411"/>
                    </a:lnTo>
                    <a:lnTo>
                      <a:pt x="185" y="6452"/>
                    </a:lnTo>
                    <a:lnTo>
                      <a:pt x="228" y="6488"/>
                    </a:lnTo>
                    <a:lnTo>
                      <a:pt x="274" y="6519"/>
                    </a:lnTo>
                    <a:lnTo>
                      <a:pt x="323" y="6545"/>
                    </a:lnTo>
                    <a:lnTo>
                      <a:pt x="374" y="6567"/>
                    </a:lnTo>
                    <a:lnTo>
                      <a:pt x="426" y="6584"/>
                    </a:lnTo>
                    <a:lnTo>
                      <a:pt x="480" y="6595"/>
                    </a:lnTo>
                    <a:lnTo>
                      <a:pt x="535" y="6603"/>
                    </a:lnTo>
                    <a:lnTo>
                      <a:pt x="590" y="6606"/>
                    </a:lnTo>
                    <a:lnTo>
                      <a:pt x="645" y="6603"/>
                    </a:lnTo>
                    <a:lnTo>
                      <a:pt x="701" y="6595"/>
                    </a:lnTo>
                    <a:lnTo>
                      <a:pt x="754" y="6584"/>
                    </a:lnTo>
                    <a:lnTo>
                      <a:pt x="807" y="6567"/>
                    </a:lnTo>
                    <a:lnTo>
                      <a:pt x="857" y="6545"/>
                    </a:lnTo>
                    <a:lnTo>
                      <a:pt x="907" y="6519"/>
                    </a:lnTo>
                    <a:lnTo>
                      <a:pt x="952" y="6488"/>
                    </a:lnTo>
                    <a:lnTo>
                      <a:pt x="996" y="6452"/>
                    </a:lnTo>
                    <a:lnTo>
                      <a:pt x="1036" y="6411"/>
                    </a:lnTo>
                    <a:lnTo>
                      <a:pt x="1072" y="6365"/>
                    </a:lnTo>
                    <a:lnTo>
                      <a:pt x="1103" y="6315"/>
                    </a:lnTo>
                    <a:lnTo>
                      <a:pt x="1130" y="6260"/>
                    </a:lnTo>
                    <a:lnTo>
                      <a:pt x="1151" y="6200"/>
                    </a:lnTo>
                    <a:lnTo>
                      <a:pt x="1168" y="6135"/>
                    </a:lnTo>
                    <a:lnTo>
                      <a:pt x="1177" y="6065"/>
                    </a:lnTo>
                    <a:lnTo>
                      <a:pt x="1180" y="5991"/>
                    </a:lnTo>
                    <a:lnTo>
                      <a:pt x="1180" y="2141"/>
                    </a:lnTo>
                    <a:lnTo>
                      <a:pt x="1460" y="2141"/>
                    </a:lnTo>
                    <a:lnTo>
                      <a:pt x="1460" y="12810"/>
                    </a:lnTo>
                    <a:lnTo>
                      <a:pt x="1464" y="12909"/>
                    </a:lnTo>
                    <a:lnTo>
                      <a:pt x="1478" y="13002"/>
                    </a:lnTo>
                    <a:lnTo>
                      <a:pt x="1499" y="13088"/>
                    </a:lnTo>
                    <a:lnTo>
                      <a:pt x="1527" y="13167"/>
                    </a:lnTo>
                    <a:lnTo>
                      <a:pt x="1563" y="13241"/>
                    </a:lnTo>
                    <a:lnTo>
                      <a:pt x="1605" y="13308"/>
                    </a:lnTo>
                    <a:lnTo>
                      <a:pt x="1652" y="13368"/>
                    </a:lnTo>
                    <a:lnTo>
                      <a:pt x="1705" y="13421"/>
                    </a:lnTo>
                    <a:lnTo>
                      <a:pt x="1763" y="13468"/>
                    </a:lnTo>
                    <a:lnTo>
                      <a:pt x="1825" y="13509"/>
                    </a:lnTo>
                    <a:lnTo>
                      <a:pt x="1889" y="13544"/>
                    </a:lnTo>
                    <a:lnTo>
                      <a:pt x="1957" y="13571"/>
                    </a:lnTo>
                    <a:lnTo>
                      <a:pt x="2027" y="13593"/>
                    </a:lnTo>
                    <a:lnTo>
                      <a:pt x="2099" y="13608"/>
                    </a:lnTo>
                    <a:lnTo>
                      <a:pt x="2172" y="13617"/>
                    </a:lnTo>
                    <a:lnTo>
                      <a:pt x="2245" y="13619"/>
                    </a:lnTo>
                    <a:lnTo>
                      <a:pt x="2320" y="13615"/>
                    </a:lnTo>
                    <a:lnTo>
                      <a:pt x="2393" y="13604"/>
                    </a:lnTo>
                    <a:lnTo>
                      <a:pt x="2464" y="13589"/>
                    </a:lnTo>
                    <a:lnTo>
                      <a:pt x="2535" y="13566"/>
                    </a:lnTo>
                    <a:lnTo>
                      <a:pt x="2603" y="13536"/>
                    </a:lnTo>
                    <a:lnTo>
                      <a:pt x="2667" y="13501"/>
                    </a:lnTo>
                    <a:lnTo>
                      <a:pt x="2729" y="13460"/>
                    </a:lnTo>
                    <a:lnTo>
                      <a:pt x="2786" y="13412"/>
                    </a:lnTo>
                    <a:lnTo>
                      <a:pt x="2839" y="13359"/>
                    </a:lnTo>
                    <a:lnTo>
                      <a:pt x="2887" y="13298"/>
                    </a:lnTo>
                    <a:lnTo>
                      <a:pt x="2928" y="13232"/>
                    </a:lnTo>
                    <a:lnTo>
                      <a:pt x="2964" y="13160"/>
                    </a:lnTo>
                    <a:lnTo>
                      <a:pt x="2993" y="13082"/>
                    </a:lnTo>
                    <a:lnTo>
                      <a:pt x="3014" y="12997"/>
                    </a:lnTo>
                    <a:lnTo>
                      <a:pt x="3028" y="12906"/>
                    </a:lnTo>
                    <a:lnTo>
                      <a:pt x="3032" y="12810"/>
                    </a:lnTo>
                    <a:lnTo>
                      <a:pt x="3032" y="6564"/>
                    </a:lnTo>
                    <a:lnTo>
                      <a:pt x="3302" y="6564"/>
                    </a:lnTo>
                    <a:lnTo>
                      <a:pt x="3302" y="12810"/>
                    </a:lnTo>
                    <a:lnTo>
                      <a:pt x="3307" y="12906"/>
                    </a:lnTo>
                    <a:lnTo>
                      <a:pt x="3320" y="12997"/>
                    </a:lnTo>
                    <a:lnTo>
                      <a:pt x="3341" y="13082"/>
                    </a:lnTo>
                    <a:lnTo>
                      <a:pt x="3370" y="13160"/>
                    </a:lnTo>
                    <a:lnTo>
                      <a:pt x="3406" y="13232"/>
                    </a:lnTo>
                    <a:lnTo>
                      <a:pt x="3449" y="13298"/>
                    </a:lnTo>
                    <a:lnTo>
                      <a:pt x="3497" y="13359"/>
                    </a:lnTo>
                    <a:lnTo>
                      <a:pt x="3550" y="13412"/>
                    </a:lnTo>
                    <a:lnTo>
                      <a:pt x="3607" y="13460"/>
                    </a:lnTo>
                    <a:lnTo>
                      <a:pt x="3669" y="13501"/>
                    </a:lnTo>
                    <a:lnTo>
                      <a:pt x="3735" y="13536"/>
                    </a:lnTo>
                    <a:lnTo>
                      <a:pt x="3803" y="13566"/>
                    </a:lnTo>
                    <a:lnTo>
                      <a:pt x="3873" y="13589"/>
                    </a:lnTo>
                    <a:lnTo>
                      <a:pt x="3946" y="13604"/>
                    </a:lnTo>
                    <a:lnTo>
                      <a:pt x="4019" y="13615"/>
                    </a:lnTo>
                    <a:lnTo>
                      <a:pt x="4093" y="13619"/>
                    </a:lnTo>
                    <a:lnTo>
                      <a:pt x="4167" y="13617"/>
                    </a:lnTo>
                    <a:lnTo>
                      <a:pt x="4240" y="13608"/>
                    </a:lnTo>
                    <a:lnTo>
                      <a:pt x="4312" y="13593"/>
                    </a:lnTo>
                    <a:lnTo>
                      <a:pt x="4383" y="13571"/>
                    </a:lnTo>
                    <a:lnTo>
                      <a:pt x="4451" y="13544"/>
                    </a:lnTo>
                    <a:lnTo>
                      <a:pt x="4516" y="13509"/>
                    </a:lnTo>
                    <a:lnTo>
                      <a:pt x="4579" y="13468"/>
                    </a:lnTo>
                    <a:lnTo>
                      <a:pt x="4636" y="13421"/>
                    </a:lnTo>
                    <a:lnTo>
                      <a:pt x="4689" y="13368"/>
                    </a:lnTo>
                    <a:lnTo>
                      <a:pt x="4737" y="13308"/>
                    </a:lnTo>
                    <a:lnTo>
                      <a:pt x="4779" y="13241"/>
                    </a:lnTo>
                    <a:lnTo>
                      <a:pt x="4815" y="13167"/>
                    </a:lnTo>
                    <a:lnTo>
                      <a:pt x="4844" y="13088"/>
                    </a:lnTo>
                    <a:lnTo>
                      <a:pt x="4865" y="13002"/>
                    </a:lnTo>
                    <a:lnTo>
                      <a:pt x="4878" y="12909"/>
                    </a:lnTo>
                    <a:lnTo>
                      <a:pt x="4883" y="12810"/>
                    </a:lnTo>
                    <a:lnTo>
                      <a:pt x="4883" y="2141"/>
                    </a:lnTo>
                    <a:lnTo>
                      <a:pt x="5156" y="2141"/>
                    </a:lnTo>
                    <a:lnTo>
                      <a:pt x="5156" y="5991"/>
                    </a:lnTo>
                    <a:lnTo>
                      <a:pt x="5159" y="6066"/>
                    </a:lnTo>
                    <a:lnTo>
                      <a:pt x="5169" y="6137"/>
                    </a:lnTo>
                    <a:lnTo>
                      <a:pt x="5184" y="6201"/>
                    </a:lnTo>
                    <a:lnTo>
                      <a:pt x="5206" y="6262"/>
                    </a:lnTo>
                    <a:lnTo>
                      <a:pt x="5232" y="6317"/>
                    </a:lnTo>
                    <a:lnTo>
                      <a:pt x="5264" y="6369"/>
                    </a:lnTo>
                    <a:lnTo>
                      <a:pt x="5300" y="6415"/>
                    </a:lnTo>
                    <a:lnTo>
                      <a:pt x="5339" y="6455"/>
                    </a:lnTo>
                    <a:lnTo>
                      <a:pt x="5382" y="6492"/>
                    </a:lnTo>
                    <a:lnTo>
                      <a:pt x="5428" y="6523"/>
                    </a:lnTo>
                    <a:lnTo>
                      <a:pt x="5477" y="6549"/>
                    </a:lnTo>
                    <a:lnTo>
                      <a:pt x="5527" y="6571"/>
                    </a:lnTo>
                    <a:lnTo>
                      <a:pt x="5579" y="6588"/>
                    </a:lnTo>
                    <a:lnTo>
                      <a:pt x="5633" y="6601"/>
                    </a:lnTo>
                    <a:lnTo>
                      <a:pt x="5688" y="6608"/>
                    </a:lnTo>
                    <a:lnTo>
                      <a:pt x="5743" y="6610"/>
                    </a:lnTo>
                    <a:lnTo>
                      <a:pt x="5797" y="6608"/>
                    </a:lnTo>
                    <a:lnTo>
                      <a:pt x="5852" y="6601"/>
                    </a:lnTo>
                    <a:lnTo>
                      <a:pt x="5906" y="6588"/>
                    </a:lnTo>
                    <a:lnTo>
                      <a:pt x="5958" y="6571"/>
                    </a:lnTo>
                    <a:lnTo>
                      <a:pt x="6008" y="6549"/>
                    </a:lnTo>
                    <a:lnTo>
                      <a:pt x="6058" y="6523"/>
                    </a:lnTo>
                    <a:lnTo>
                      <a:pt x="6102" y="6492"/>
                    </a:lnTo>
                    <a:lnTo>
                      <a:pt x="6145" y="6455"/>
                    </a:lnTo>
                    <a:lnTo>
                      <a:pt x="6185" y="6415"/>
                    </a:lnTo>
                    <a:lnTo>
                      <a:pt x="6220" y="6369"/>
                    </a:lnTo>
                    <a:lnTo>
                      <a:pt x="6252" y="6317"/>
                    </a:lnTo>
                    <a:lnTo>
                      <a:pt x="6278" y="6262"/>
                    </a:lnTo>
                    <a:lnTo>
                      <a:pt x="6300" y="6201"/>
                    </a:lnTo>
                    <a:lnTo>
                      <a:pt x="6315" y="6137"/>
                    </a:lnTo>
                    <a:lnTo>
                      <a:pt x="6325" y="6066"/>
                    </a:lnTo>
                    <a:lnTo>
                      <a:pt x="6328" y="5991"/>
                    </a:lnTo>
                    <a:lnTo>
                      <a:pt x="6328" y="1805"/>
                    </a:lnTo>
                    <a:lnTo>
                      <a:pt x="6326" y="1721"/>
                    </a:lnTo>
                    <a:lnTo>
                      <a:pt x="6320" y="1635"/>
                    </a:lnTo>
                    <a:lnTo>
                      <a:pt x="6310" y="1550"/>
                    </a:lnTo>
                    <a:lnTo>
                      <a:pt x="6296" y="1467"/>
                    </a:lnTo>
                    <a:lnTo>
                      <a:pt x="6278" y="1383"/>
                    </a:lnTo>
                    <a:lnTo>
                      <a:pt x="6257" y="1300"/>
                    </a:lnTo>
                    <a:lnTo>
                      <a:pt x="6232" y="1220"/>
                    </a:lnTo>
                    <a:lnTo>
                      <a:pt x="6203" y="1139"/>
                    </a:lnTo>
                    <a:lnTo>
                      <a:pt x="6170" y="1061"/>
                    </a:lnTo>
                    <a:lnTo>
                      <a:pt x="6135" y="984"/>
                    </a:lnTo>
                    <a:lnTo>
                      <a:pt x="6095" y="908"/>
                    </a:lnTo>
                    <a:lnTo>
                      <a:pt x="6052" y="834"/>
                    </a:lnTo>
                    <a:lnTo>
                      <a:pt x="6006" y="763"/>
                    </a:lnTo>
                    <a:lnTo>
                      <a:pt x="5956" y="694"/>
                    </a:lnTo>
                    <a:lnTo>
                      <a:pt x="5904" y="626"/>
                    </a:lnTo>
                    <a:lnTo>
                      <a:pt x="5849" y="563"/>
                    </a:lnTo>
                    <a:lnTo>
                      <a:pt x="5789" y="501"/>
                    </a:lnTo>
                    <a:lnTo>
                      <a:pt x="5727" y="441"/>
                    </a:lnTo>
                    <a:lnTo>
                      <a:pt x="5663" y="386"/>
                    </a:lnTo>
                    <a:lnTo>
                      <a:pt x="5595" y="333"/>
                    </a:lnTo>
                    <a:lnTo>
                      <a:pt x="5525" y="283"/>
                    </a:lnTo>
                    <a:lnTo>
                      <a:pt x="5452" y="236"/>
                    </a:lnTo>
                    <a:lnTo>
                      <a:pt x="5376" y="195"/>
                    </a:lnTo>
                    <a:lnTo>
                      <a:pt x="5297" y="156"/>
                    </a:lnTo>
                    <a:lnTo>
                      <a:pt x="5216" y="121"/>
                    </a:lnTo>
                    <a:lnTo>
                      <a:pt x="5132" y="90"/>
                    </a:lnTo>
                    <a:lnTo>
                      <a:pt x="5045" y="64"/>
                    </a:lnTo>
                    <a:lnTo>
                      <a:pt x="4957" y="42"/>
                    </a:lnTo>
                    <a:lnTo>
                      <a:pt x="4866" y="25"/>
                    </a:lnTo>
                    <a:lnTo>
                      <a:pt x="4773" y="13"/>
                    </a:lnTo>
                    <a:lnTo>
                      <a:pt x="4678" y="4"/>
                    </a:lnTo>
                    <a:lnTo>
                      <a:pt x="4581" y="2"/>
                    </a:lnTo>
                    <a:lnTo>
                      <a:pt x="17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28613" y="252413"/>
                <a:ext cx="617538" cy="617537"/>
              </a:xfrm>
              <a:custGeom>
                <a:avLst/>
                <a:gdLst>
                  <a:gd name="T0" fmla="*/ 1498 w 2719"/>
                  <a:gd name="T1" fmla="*/ 2714 h 2722"/>
                  <a:gd name="T2" fmla="*/ 1700 w 2719"/>
                  <a:gd name="T3" fmla="*/ 2679 h 2722"/>
                  <a:gd name="T4" fmla="*/ 1889 w 2719"/>
                  <a:gd name="T5" fmla="*/ 2615 h 2722"/>
                  <a:gd name="T6" fmla="*/ 2064 w 2719"/>
                  <a:gd name="T7" fmla="*/ 2525 h 2722"/>
                  <a:gd name="T8" fmla="*/ 2225 w 2719"/>
                  <a:gd name="T9" fmla="*/ 2411 h 2722"/>
                  <a:gd name="T10" fmla="*/ 2366 w 2719"/>
                  <a:gd name="T11" fmla="*/ 2276 h 2722"/>
                  <a:gd name="T12" fmla="*/ 2487 w 2719"/>
                  <a:gd name="T13" fmla="*/ 2122 h 2722"/>
                  <a:gd name="T14" fmla="*/ 2585 w 2719"/>
                  <a:gd name="T15" fmla="*/ 1951 h 2722"/>
                  <a:gd name="T16" fmla="*/ 2659 w 2719"/>
                  <a:gd name="T17" fmla="*/ 1765 h 2722"/>
                  <a:gd name="T18" fmla="*/ 2703 w 2719"/>
                  <a:gd name="T19" fmla="*/ 1568 h 2722"/>
                  <a:gd name="T20" fmla="*/ 2719 w 2719"/>
                  <a:gd name="T21" fmla="*/ 1361 h 2722"/>
                  <a:gd name="T22" fmla="*/ 2703 w 2719"/>
                  <a:gd name="T23" fmla="*/ 1154 h 2722"/>
                  <a:gd name="T24" fmla="*/ 2659 w 2719"/>
                  <a:gd name="T25" fmla="*/ 956 h 2722"/>
                  <a:gd name="T26" fmla="*/ 2585 w 2719"/>
                  <a:gd name="T27" fmla="*/ 771 h 2722"/>
                  <a:gd name="T28" fmla="*/ 2487 w 2719"/>
                  <a:gd name="T29" fmla="*/ 600 h 2722"/>
                  <a:gd name="T30" fmla="*/ 2366 w 2719"/>
                  <a:gd name="T31" fmla="*/ 446 h 2722"/>
                  <a:gd name="T32" fmla="*/ 2225 w 2719"/>
                  <a:gd name="T33" fmla="*/ 310 h 2722"/>
                  <a:gd name="T34" fmla="*/ 2064 w 2719"/>
                  <a:gd name="T35" fmla="*/ 198 h 2722"/>
                  <a:gd name="T36" fmla="*/ 1889 w 2719"/>
                  <a:gd name="T37" fmla="*/ 107 h 2722"/>
                  <a:gd name="T38" fmla="*/ 1700 w 2719"/>
                  <a:gd name="T39" fmla="*/ 43 h 2722"/>
                  <a:gd name="T40" fmla="*/ 1498 w 2719"/>
                  <a:gd name="T41" fmla="*/ 7 h 2722"/>
                  <a:gd name="T42" fmla="*/ 1289 w 2719"/>
                  <a:gd name="T43" fmla="*/ 2 h 2722"/>
                  <a:gd name="T44" fmla="*/ 1086 w 2719"/>
                  <a:gd name="T45" fmla="*/ 27 h 2722"/>
                  <a:gd name="T46" fmla="*/ 892 w 2719"/>
                  <a:gd name="T47" fmla="*/ 83 h 2722"/>
                  <a:gd name="T48" fmla="*/ 712 w 2719"/>
                  <a:gd name="T49" fmla="*/ 164 h 2722"/>
                  <a:gd name="T50" fmla="*/ 546 w 2719"/>
                  <a:gd name="T51" fmla="*/ 271 h 2722"/>
                  <a:gd name="T52" fmla="*/ 398 w 2719"/>
                  <a:gd name="T53" fmla="*/ 398 h 2722"/>
                  <a:gd name="T54" fmla="*/ 270 w 2719"/>
                  <a:gd name="T55" fmla="*/ 547 h 2722"/>
                  <a:gd name="T56" fmla="*/ 164 w 2719"/>
                  <a:gd name="T57" fmla="*/ 712 h 2722"/>
                  <a:gd name="T58" fmla="*/ 82 w 2719"/>
                  <a:gd name="T59" fmla="*/ 893 h 2722"/>
                  <a:gd name="T60" fmla="*/ 28 w 2719"/>
                  <a:gd name="T61" fmla="*/ 1087 h 2722"/>
                  <a:gd name="T62" fmla="*/ 2 w 2719"/>
                  <a:gd name="T63" fmla="*/ 1291 h 2722"/>
                  <a:gd name="T64" fmla="*/ 7 w 2719"/>
                  <a:gd name="T65" fmla="*/ 1500 h 2722"/>
                  <a:gd name="T66" fmla="*/ 42 w 2719"/>
                  <a:gd name="T67" fmla="*/ 1701 h 2722"/>
                  <a:gd name="T68" fmla="*/ 107 w 2719"/>
                  <a:gd name="T69" fmla="*/ 1891 h 2722"/>
                  <a:gd name="T70" fmla="*/ 197 w 2719"/>
                  <a:gd name="T71" fmla="*/ 2066 h 2722"/>
                  <a:gd name="T72" fmla="*/ 311 w 2719"/>
                  <a:gd name="T73" fmla="*/ 2226 h 2722"/>
                  <a:gd name="T74" fmla="*/ 445 w 2719"/>
                  <a:gd name="T75" fmla="*/ 2368 h 2722"/>
                  <a:gd name="T76" fmla="*/ 599 w 2719"/>
                  <a:gd name="T77" fmla="*/ 2490 h 2722"/>
                  <a:gd name="T78" fmla="*/ 770 w 2719"/>
                  <a:gd name="T79" fmla="*/ 2588 h 2722"/>
                  <a:gd name="T80" fmla="*/ 955 w 2719"/>
                  <a:gd name="T81" fmla="*/ 2661 h 2722"/>
                  <a:gd name="T82" fmla="*/ 1153 w 2719"/>
                  <a:gd name="T83" fmla="*/ 2706 h 2722"/>
                  <a:gd name="T84" fmla="*/ 1359 w 2719"/>
                  <a:gd name="T85" fmla="*/ 272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9" h="2722">
                    <a:moveTo>
                      <a:pt x="1359" y="2722"/>
                    </a:moveTo>
                    <a:lnTo>
                      <a:pt x="1429" y="2720"/>
                    </a:lnTo>
                    <a:lnTo>
                      <a:pt x="1498" y="2714"/>
                    </a:lnTo>
                    <a:lnTo>
                      <a:pt x="1567" y="2706"/>
                    </a:lnTo>
                    <a:lnTo>
                      <a:pt x="1634" y="2694"/>
                    </a:lnTo>
                    <a:lnTo>
                      <a:pt x="1700" y="2679"/>
                    </a:lnTo>
                    <a:lnTo>
                      <a:pt x="1764" y="2661"/>
                    </a:lnTo>
                    <a:lnTo>
                      <a:pt x="1827" y="2639"/>
                    </a:lnTo>
                    <a:lnTo>
                      <a:pt x="1889" y="2615"/>
                    </a:lnTo>
                    <a:lnTo>
                      <a:pt x="1949" y="2588"/>
                    </a:lnTo>
                    <a:lnTo>
                      <a:pt x="2008" y="2558"/>
                    </a:lnTo>
                    <a:lnTo>
                      <a:pt x="2064" y="2525"/>
                    </a:lnTo>
                    <a:lnTo>
                      <a:pt x="2120" y="2490"/>
                    </a:lnTo>
                    <a:lnTo>
                      <a:pt x="2173" y="2451"/>
                    </a:lnTo>
                    <a:lnTo>
                      <a:pt x="2225" y="2411"/>
                    </a:lnTo>
                    <a:lnTo>
                      <a:pt x="2274" y="2368"/>
                    </a:lnTo>
                    <a:lnTo>
                      <a:pt x="2321" y="2323"/>
                    </a:lnTo>
                    <a:lnTo>
                      <a:pt x="2366" y="2276"/>
                    </a:lnTo>
                    <a:lnTo>
                      <a:pt x="2409" y="2226"/>
                    </a:lnTo>
                    <a:lnTo>
                      <a:pt x="2450" y="2175"/>
                    </a:lnTo>
                    <a:lnTo>
                      <a:pt x="2487" y="2122"/>
                    </a:lnTo>
                    <a:lnTo>
                      <a:pt x="2523" y="2066"/>
                    </a:lnTo>
                    <a:lnTo>
                      <a:pt x="2555" y="2010"/>
                    </a:lnTo>
                    <a:lnTo>
                      <a:pt x="2585" y="1951"/>
                    </a:lnTo>
                    <a:lnTo>
                      <a:pt x="2613" y="1891"/>
                    </a:lnTo>
                    <a:lnTo>
                      <a:pt x="2637" y="1829"/>
                    </a:lnTo>
                    <a:lnTo>
                      <a:pt x="2659" y="1765"/>
                    </a:lnTo>
                    <a:lnTo>
                      <a:pt x="2676" y="1701"/>
                    </a:lnTo>
                    <a:lnTo>
                      <a:pt x="2692" y="1635"/>
                    </a:lnTo>
                    <a:lnTo>
                      <a:pt x="2703" y="1568"/>
                    </a:lnTo>
                    <a:lnTo>
                      <a:pt x="2713" y="1500"/>
                    </a:lnTo>
                    <a:lnTo>
                      <a:pt x="2718" y="1431"/>
                    </a:lnTo>
                    <a:lnTo>
                      <a:pt x="2719" y="1361"/>
                    </a:lnTo>
                    <a:lnTo>
                      <a:pt x="2718" y="1291"/>
                    </a:lnTo>
                    <a:lnTo>
                      <a:pt x="2713" y="1222"/>
                    </a:lnTo>
                    <a:lnTo>
                      <a:pt x="2703" y="1154"/>
                    </a:lnTo>
                    <a:lnTo>
                      <a:pt x="2692" y="1087"/>
                    </a:lnTo>
                    <a:lnTo>
                      <a:pt x="2676" y="1021"/>
                    </a:lnTo>
                    <a:lnTo>
                      <a:pt x="2659" y="956"/>
                    </a:lnTo>
                    <a:lnTo>
                      <a:pt x="2637" y="893"/>
                    </a:lnTo>
                    <a:lnTo>
                      <a:pt x="2613" y="831"/>
                    </a:lnTo>
                    <a:lnTo>
                      <a:pt x="2585" y="771"/>
                    </a:lnTo>
                    <a:lnTo>
                      <a:pt x="2555" y="712"/>
                    </a:lnTo>
                    <a:lnTo>
                      <a:pt x="2523" y="655"/>
                    </a:lnTo>
                    <a:lnTo>
                      <a:pt x="2487" y="600"/>
                    </a:lnTo>
                    <a:lnTo>
                      <a:pt x="2450" y="547"/>
                    </a:lnTo>
                    <a:lnTo>
                      <a:pt x="2409" y="495"/>
                    </a:lnTo>
                    <a:lnTo>
                      <a:pt x="2366" y="446"/>
                    </a:lnTo>
                    <a:lnTo>
                      <a:pt x="2321" y="398"/>
                    </a:lnTo>
                    <a:lnTo>
                      <a:pt x="2274" y="353"/>
                    </a:lnTo>
                    <a:lnTo>
                      <a:pt x="2225" y="310"/>
                    </a:lnTo>
                    <a:lnTo>
                      <a:pt x="2173" y="271"/>
                    </a:lnTo>
                    <a:lnTo>
                      <a:pt x="2120" y="232"/>
                    </a:lnTo>
                    <a:lnTo>
                      <a:pt x="2064" y="198"/>
                    </a:lnTo>
                    <a:lnTo>
                      <a:pt x="2008" y="164"/>
                    </a:lnTo>
                    <a:lnTo>
                      <a:pt x="1949" y="134"/>
                    </a:lnTo>
                    <a:lnTo>
                      <a:pt x="1889" y="107"/>
                    </a:lnTo>
                    <a:lnTo>
                      <a:pt x="1827" y="83"/>
                    </a:lnTo>
                    <a:lnTo>
                      <a:pt x="1764" y="62"/>
                    </a:lnTo>
                    <a:lnTo>
                      <a:pt x="1700" y="43"/>
                    </a:lnTo>
                    <a:lnTo>
                      <a:pt x="1634" y="27"/>
                    </a:lnTo>
                    <a:lnTo>
                      <a:pt x="1567" y="16"/>
                    </a:lnTo>
                    <a:lnTo>
                      <a:pt x="1498" y="7"/>
                    </a:lnTo>
                    <a:lnTo>
                      <a:pt x="1429" y="2"/>
                    </a:lnTo>
                    <a:lnTo>
                      <a:pt x="1359" y="0"/>
                    </a:lnTo>
                    <a:lnTo>
                      <a:pt x="1289" y="2"/>
                    </a:lnTo>
                    <a:lnTo>
                      <a:pt x="1220" y="7"/>
                    </a:lnTo>
                    <a:lnTo>
                      <a:pt x="1153" y="16"/>
                    </a:lnTo>
                    <a:lnTo>
                      <a:pt x="1086" y="27"/>
                    </a:lnTo>
                    <a:lnTo>
                      <a:pt x="1020" y="43"/>
                    </a:lnTo>
                    <a:lnTo>
                      <a:pt x="955" y="62"/>
                    </a:lnTo>
                    <a:lnTo>
                      <a:pt x="892" y="83"/>
                    </a:lnTo>
                    <a:lnTo>
                      <a:pt x="831" y="107"/>
                    </a:lnTo>
                    <a:lnTo>
                      <a:pt x="770" y="134"/>
                    </a:lnTo>
                    <a:lnTo>
                      <a:pt x="712" y="164"/>
                    </a:lnTo>
                    <a:lnTo>
                      <a:pt x="654" y="198"/>
                    </a:lnTo>
                    <a:lnTo>
                      <a:pt x="599" y="232"/>
                    </a:lnTo>
                    <a:lnTo>
                      <a:pt x="546" y="271"/>
                    </a:lnTo>
                    <a:lnTo>
                      <a:pt x="495" y="310"/>
                    </a:lnTo>
                    <a:lnTo>
                      <a:pt x="445" y="353"/>
                    </a:lnTo>
                    <a:lnTo>
                      <a:pt x="398" y="398"/>
                    </a:lnTo>
                    <a:lnTo>
                      <a:pt x="354" y="446"/>
                    </a:lnTo>
                    <a:lnTo>
                      <a:pt x="311" y="495"/>
                    </a:lnTo>
                    <a:lnTo>
                      <a:pt x="270" y="547"/>
                    </a:lnTo>
                    <a:lnTo>
                      <a:pt x="232" y="600"/>
                    </a:lnTo>
                    <a:lnTo>
                      <a:pt x="197" y="655"/>
                    </a:lnTo>
                    <a:lnTo>
                      <a:pt x="164" y="712"/>
                    </a:lnTo>
                    <a:lnTo>
                      <a:pt x="134" y="771"/>
                    </a:lnTo>
                    <a:lnTo>
                      <a:pt x="107" y="831"/>
                    </a:lnTo>
                    <a:lnTo>
                      <a:pt x="82" y="893"/>
                    </a:lnTo>
                    <a:lnTo>
                      <a:pt x="61" y="956"/>
                    </a:lnTo>
                    <a:lnTo>
                      <a:pt x="42" y="1021"/>
                    </a:lnTo>
                    <a:lnTo>
                      <a:pt x="28" y="1087"/>
                    </a:lnTo>
                    <a:lnTo>
                      <a:pt x="15" y="1154"/>
                    </a:lnTo>
                    <a:lnTo>
                      <a:pt x="7" y="1222"/>
                    </a:lnTo>
                    <a:lnTo>
                      <a:pt x="2" y="1291"/>
                    </a:lnTo>
                    <a:lnTo>
                      <a:pt x="0" y="1361"/>
                    </a:lnTo>
                    <a:lnTo>
                      <a:pt x="2" y="1431"/>
                    </a:lnTo>
                    <a:lnTo>
                      <a:pt x="7" y="1500"/>
                    </a:lnTo>
                    <a:lnTo>
                      <a:pt x="15" y="1568"/>
                    </a:lnTo>
                    <a:lnTo>
                      <a:pt x="28" y="1635"/>
                    </a:lnTo>
                    <a:lnTo>
                      <a:pt x="42" y="1701"/>
                    </a:lnTo>
                    <a:lnTo>
                      <a:pt x="61" y="1765"/>
                    </a:lnTo>
                    <a:lnTo>
                      <a:pt x="82" y="1829"/>
                    </a:lnTo>
                    <a:lnTo>
                      <a:pt x="107" y="1891"/>
                    </a:lnTo>
                    <a:lnTo>
                      <a:pt x="134" y="1951"/>
                    </a:lnTo>
                    <a:lnTo>
                      <a:pt x="164" y="2010"/>
                    </a:lnTo>
                    <a:lnTo>
                      <a:pt x="197" y="2066"/>
                    </a:lnTo>
                    <a:lnTo>
                      <a:pt x="232" y="2122"/>
                    </a:lnTo>
                    <a:lnTo>
                      <a:pt x="270" y="2175"/>
                    </a:lnTo>
                    <a:lnTo>
                      <a:pt x="311" y="2226"/>
                    </a:lnTo>
                    <a:lnTo>
                      <a:pt x="354" y="2276"/>
                    </a:lnTo>
                    <a:lnTo>
                      <a:pt x="398" y="2323"/>
                    </a:lnTo>
                    <a:lnTo>
                      <a:pt x="445" y="2368"/>
                    </a:lnTo>
                    <a:lnTo>
                      <a:pt x="495" y="2411"/>
                    </a:lnTo>
                    <a:lnTo>
                      <a:pt x="546" y="2451"/>
                    </a:lnTo>
                    <a:lnTo>
                      <a:pt x="599" y="2490"/>
                    </a:lnTo>
                    <a:lnTo>
                      <a:pt x="654" y="2525"/>
                    </a:lnTo>
                    <a:lnTo>
                      <a:pt x="712" y="2558"/>
                    </a:lnTo>
                    <a:lnTo>
                      <a:pt x="770" y="2588"/>
                    </a:lnTo>
                    <a:lnTo>
                      <a:pt x="831" y="2615"/>
                    </a:lnTo>
                    <a:lnTo>
                      <a:pt x="892" y="2639"/>
                    </a:lnTo>
                    <a:lnTo>
                      <a:pt x="955" y="2661"/>
                    </a:lnTo>
                    <a:lnTo>
                      <a:pt x="1020" y="2679"/>
                    </a:lnTo>
                    <a:lnTo>
                      <a:pt x="1086" y="2694"/>
                    </a:lnTo>
                    <a:lnTo>
                      <a:pt x="1153" y="2706"/>
                    </a:lnTo>
                    <a:lnTo>
                      <a:pt x="1220" y="2714"/>
                    </a:lnTo>
                    <a:lnTo>
                      <a:pt x="1289" y="2720"/>
                    </a:lnTo>
                    <a:lnTo>
                      <a:pt x="1359" y="2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33" name="群組 32"/>
          <p:cNvGrpSpPr>
            <a:grpSpLocks noChangeAspect="1"/>
          </p:cNvGrpSpPr>
          <p:nvPr/>
        </p:nvGrpSpPr>
        <p:grpSpPr>
          <a:xfrm>
            <a:off x="2009644" y="1806794"/>
            <a:ext cx="607415" cy="1464906"/>
            <a:chOff x="-550863" y="252413"/>
            <a:chExt cx="1573213" cy="3794125"/>
          </a:xfrm>
        </p:grpSpPr>
        <p:grpSp>
          <p:nvGrpSpPr>
            <p:cNvPr id="31" name="群組 30"/>
            <p:cNvGrpSpPr/>
            <p:nvPr/>
          </p:nvGrpSpPr>
          <p:grpSpPr>
            <a:xfrm>
              <a:off x="-550863" y="252413"/>
              <a:ext cx="825501" cy="3794125"/>
              <a:chOff x="-550863" y="252413"/>
              <a:chExt cx="825501" cy="3794125"/>
            </a:xfrm>
          </p:grpSpPr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12700" y="252413"/>
                <a:ext cx="261938" cy="609600"/>
              </a:xfrm>
              <a:custGeom>
                <a:avLst/>
                <a:gdLst>
                  <a:gd name="T0" fmla="*/ 993 w 993"/>
                  <a:gd name="T1" fmla="*/ 0 h 2306"/>
                  <a:gd name="T2" fmla="*/ 989 w 993"/>
                  <a:gd name="T3" fmla="*/ 1 h 2306"/>
                  <a:gd name="T4" fmla="*/ 932 w 993"/>
                  <a:gd name="T5" fmla="*/ 11 h 2306"/>
                  <a:gd name="T6" fmla="*/ 875 w 993"/>
                  <a:gd name="T7" fmla="*/ 24 h 2306"/>
                  <a:gd name="T8" fmla="*/ 819 w 993"/>
                  <a:gd name="T9" fmla="*/ 39 h 2306"/>
                  <a:gd name="T10" fmla="*/ 766 w 993"/>
                  <a:gd name="T11" fmla="*/ 59 h 2306"/>
                  <a:gd name="T12" fmla="*/ 712 w 993"/>
                  <a:gd name="T13" fmla="*/ 79 h 2306"/>
                  <a:gd name="T14" fmla="*/ 660 w 993"/>
                  <a:gd name="T15" fmla="*/ 102 h 2306"/>
                  <a:gd name="T16" fmla="*/ 610 w 993"/>
                  <a:gd name="T17" fmla="*/ 128 h 2306"/>
                  <a:gd name="T18" fmla="*/ 562 w 993"/>
                  <a:gd name="T19" fmla="*/ 156 h 2306"/>
                  <a:gd name="T20" fmla="*/ 514 w 993"/>
                  <a:gd name="T21" fmla="*/ 187 h 2306"/>
                  <a:gd name="T22" fmla="*/ 468 w 993"/>
                  <a:gd name="T23" fmla="*/ 219 h 2306"/>
                  <a:gd name="T24" fmla="*/ 425 w 993"/>
                  <a:gd name="T25" fmla="*/ 254 h 2306"/>
                  <a:gd name="T26" fmla="*/ 383 w 993"/>
                  <a:gd name="T27" fmla="*/ 291 h 2306"/>
                  <a:gd name="T28" fmla="*/ 341 w 993"/>
                  <a:gd name="T29" fmla="*/ 329 h 2306"/>
                  <a:gd name="T30" fmla="*/ 302 w 993"/>
                  <a:gd name="T31" fmla="*/ 369 h 2306"/>
                  <a:gd name="T32" fmla="*/ 266 w 993"/>
                  <a:gd name="T33" fmla="*/ 411 h 2306"/>
                  <a:gd name="T34" fmla="*/ 232 w 993"/>
                  <a:gd name="T35" fmla="*/ 456 h 2306"/>
                  <a:gd name="T36" fmla="*/ 199 w 993"/>
                  <a:gd name="T37" fmla="*/ 502 h 2306"/>
                  <a:gd name="T38" fmla="*/ 169 w 993"/>
                  <a:gd name="T39" fmla="*/ 549 h 2306"/>
                  <a:gd name="T40" fmla="*/ 141 w 993"/>
                  <a:gd name="T41" fmla="*/ 597 h 2306"/>
                  <a:gd name="T42" fmla="*/ 115 w 993"/>
                  <a:gd name="T43" fmla="*/ 648 h 2306"/>
                  <a:gd name="T44" fmla="*/ 92 w 993"/>
                  <a:gd name="T45" fmla="*/ 700 h 2306"/>
                  <a:gd name="T46" fmla="*/ 71 w 993"/>
                  <a:gd name="T47" fmla="*/ 752 h 2306"/>
                  <a:gd name="T48" fmla="*/ 52 w 993"/>
                  <a:gd name="T49" fmla="*/ 807 h 2306"/>
                  <a:gd name="T50" fmla="*/ 36 w 993"/>
                  <a:gd name="T51" fmla="*/ 862 h 2306"/>
                  <a:gd name="T52" fmla="*/ 23 w 993"/>
                  <a:gd name="T53" fmla="*/ 918 h 2306"/>
                  <a:gd name="T54" fmla="*/ 14 w 993"/>
                  <a:gd name="T55" fmla="*/ 976 h 2306"/>
                  <a:gd name="T56" fmla="*/ 5 w 993"/>
                  <a:gd name="T57" fmla="*/ 1034 h 2306"/>
                  <a:gd name="T58" fmla="*/ 1 w 993"/>
                  <a:gd name="T59" fmla="*/ 1094 h 2306"/>
                  <a:gd name="T60" fmla="*/ 0 w 993"/>
                  <a:gd name="T61" fmla="*/ 1154 h 2306"/>
                  <a:gd name="T62" fmla="*/ 1 w 993"/>
                  <a:gd name="T63" fmla="*/ 1213 h 2306"/>
                  <a:gd name="T64" fmla="*/ 5 w 993"/>
                  <a:gd name="T65" fmla="*/ 1273 h 2306"/>
                  <a:gd name="T66" fmla="*/ 14 w 993"/>
                  <a:gd name="T67" fmla="*/ 1332 h 2306"/>
                  <a:gd name="T68" fmla="*/ 23 w 993"/>
                  <a:gd name="T69" fmla="*/ 1389 h 2306"/>
                  <a:gd name="T70" fmla="*/ 36 w 993"/>
                  <a:gd name="T71" fmla="*/ 1446 h 2306"/>
                  <a:gd name="T72" fmla="*/ 52 w 993"/>
                  <a:gd name="T73" fmla="*/ 1500 h 2306"/>
                  <a:gd name="T74" fmla="*/ 71 w 993"/>
                  <a:gd name="T75" fmla="*/ 1555 h 2306"/>
                  <a:gd name="T76" fmla="*/ 92 w 993"/>
                  <a:gd name="T77" fmla="*/ 1607 h 2306"/>
                  <a:gd name="T78" fmla="*/ 115 w 993"/>
                  <a:gd name="T79" fmla="*/ 1658 h 2306"/>
                  <a:gd name="T80" fmla="*/ 141 w 993"/>
                  <a:gd name="T81" fmla="*/ 1709 h 2306"/>
                  <a:gd name="T82" fmla="*/ 169 w 993"/>
                  <a:gd name="T83" fmla="*/ 1758 h 2306"/>
                  <a:gd name="T84" fmla="*/ 199 w 993"/>
                  <a:gd name="T85" fmla="*/ 1805 h 2306"/>
                  <a:gd name="T86" fmla="*/ 232 w 993"/>
                  <a:gd name="T87" fmla="*/ 1851 h 2306"/>
                  <a:gd name="T88" fmla="*/ 266 w 993"/>
                  <a:gd name="T89" fmla="*/ 1895 h 2306"/>
                  <a:gd name="T90" fmla="*/ 302 w 993"/>
                  <a:gd name="T91" fmla="*/ 1938 h 2306"/>
                  <a:gd name="T92" fmla="*/ 341 w 993"/>
                  <a:gd name="T93" fmla="*/ 1979 h 2306"/>
                  <a:gd name="T94" fmla="*/ 383 w 993"/>
                  <a:gd name="T95" fmla="*/ 2017 h 2306"/>
                  <a:gd name="T96" fmla="*/ 425 w 993"/>
                  <a:gd name="T97" fmla="*/ 2053 h 2306"/>
                  <a:gd name="T98" fmla="*/ 468 w 993"/>
                  <a:gd name="T99" fmla="*/ 2088 h 2306"/>
                  <a:gd name="T100" fmla="*/ 514 w 993"/>
                  <a:gd name="T101" fmla="*/ 2120 h 2306"/>
                  <a:gd name="T102" fmla="*/ 562 w 993"/>
                  <a:gd name="T103" fmla="*/ 2150 h 2306"/>
                  <a:gd name="T104" fmla="*/ 610 w 993"/>
                  <a:gd name="T105" fmla="*/ 2179 h 2306"/>
                  <a:gd name="T106" fmla="*/ 660 w 993"/>
                  <a:gd name="T107" fmla="*/ 2204 h 2306"/>
                  <a:gd name="T108" fmla="*/ 712 w 993"/>
                  <a:gd name="T109" fmla="*/ 2228 h 2306"/>
                  <a:gd name="T110" fmla="*/ 766 w 993"/>
                  <a:gd name="T111" fmla="*/ 2249 h 2306"/>
                  <a:gd name="T112" fmla="*/ 819 w 993"/>
                  <a:gd name="T113" fmla="*/ 2267 h 2306"/>
                  <a:gd name="T114" fmla="*/ 875 w 993"/>
                  <a:gd name="T115" fmla="*/ 2282 h 2306"/>
                  <a:gd name="T116" fmla="*/ 932 w 993"/>
                  <a:gd name="T117" fmla="*/ 2295 h 2306"/>
                  <a:gd name="T118" fmla="*/ 989 w 993"/>
                  <a:gd name="T119" fmla="*/ 2306 h 2306"/>
                  <a:gd name="T120" fmla="*/ 993 w 993"/>
                  <a:gd name="T121" fmla="*/ 2306 h 2306"/>
                  <a:gd name="T122" fmla="*/ 993 w 993"/>
                  <a:gd name="T123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2306">
                    <a:moveTo>
                      <a:pt x="993" y="0"/>
                    </a:moveTo>
                    <a:lnTo>
                      <a:pt x="989" y="1"/>
                    </a:lnTo>
                    <a:lnTo>
                      <a:pt x="932" y="11"/>
                    </a:lnTo>
                    <a:lnTo>
                      <a:pt x="875" y="24"/>
                    </a:lnTo>
                    <a:lnTo>
                      <a:pt x="819" y="39"/>
                    </a:lnTo>
                    <a:lnTo>
                      <a:pt x="766" y="59"/>
                    </a:lnTo>
                    <a:lnTo>
                      <a:pt x="712" y="79"/>
                    </a:lnTo>
                    <a:lnTo>
                      <a:pt x="660" y="102"/>
                    </a:lnTo>
                    <a:lnTo>
                      <a:pt x="610" y="128"/>
                    </a:lnTo>
                    <a:lnTo>
                      <a:pt x="562" y="156"/>
                    </a:lnTo>
                    <a:lnTo>
                      <a:pt x="514" y="187"/>
                    </a:lnTo>
                    <a:lnTo>
                      <a:pt x="468" y="219"/>
                    </a:lnTo>
                    <a:lnTo>
                      <a:pt x="425" y="254"/>
                    </a:lnTo>
                    <a:lnTo>
                      <a:pt x="383" y="291"/>
                    </a:lnTo>
                    <a:lnTo>
                      <a:pt x="341" y="329"/>
                    </a:lnTo>
                    <a:lnTo>
                      <a:pt x="302" y="369"/>
                    </a:lnTo>
                    <a:lnTo>
                      <a:pt x="266" y="411"/>
                    </a:lnTo>
                    <a:lnTo>
                      <a:pt x="232" y="456"/>
                    </a:lnTo>
                    <a:lnTo>
                      <a:pt x="199" y="502"/>
                    </a:lnTo>
                    <a:lnTo>
                      <a:pt x="169" y="549"/>
                    </a:lnTo>
                    <a:lnTo>
                      <a:pt x="141" y="597"/>
                    </a:lnTo>
                    <a:lnTo>
                      <a:pt x="115" y="648"/>
                    </a:lnTo>
                    <a:lnTo>
                      <a:pt x="92" y="700"/>
                    </a:lnTo>
                    <a:lnTo>
                      <a:pt x="71" y="752"/>
                    </a:lnTo>
                    <a:lnTo>
                      <a:pt x="52" y="807"/>
                    </a:lnTo>
                    <a:lnTo>
                      <a:pt x="36" y="862"/>
                    </a:lnTo>
                    <a:lnTo>
                      <a:pt x="23" y="918"/>
                    </a:lnTo>
                    <a:lnTo>
                      <a:pt x="14" y="976"/>
                    </a:lnTo>
                    <a:lnTo>
                      <a:pt x="5" y="1034"/>
                    </a:lnTo>
                    <a:lnTo>
                      <a:pt x="1" y="1094"/>
                    </a:lnTo>
                    <a:lnTo>
                      <a:pt x="0" y="1154"/>
                    </a:lnTo>
                    <a:lnTo>
                      <a:pt x="1" y="1213"/>
                    </a:lnTo>
                    <a:lnTo>
                      <a:pt x="5" y="1273"/>
                    </a:lnTo>
                    <a:lnTo>
                      <a:pt x="14" y="1332"/>
                    </a:lnTo>
                    <a:lnTo>
                      <a:pt x="23" y="1389"/>
                    </a:lnTo>
                    <a:lnTo>
                      <a:pt x="36" y="1446"/>
                    </a:lnTo>
                    <a:lnTo>
                      <a:pt x="52" y="1500"/>
                    </a:lnTo>
                    <a:lnTo>
                      <a:pt x="71" y="1555"/>
                    </a:lnTo>
                    <a:lnTo>
                      <a:pt x="92" y="1607"/>
                    </a:lnTo>
                    <a:lnTo>
                      <a:pt x="115" y="1658"/>
                    </a:lnTo>
                    <a:lnTo>
                      <a:pt x="141" y="1709"/>
                    </a:lnTo>
                    <a:lnTo>
                      <a:pt x="169" y="1758"/>
                    </a:lnTo>
                    <a:lnTo>
                      <a:pt x="199" y="1805"/>
                    </a:lnTo>
                    <a:lnTo>
                      <a:pt x="232" y="1851"/>
                    </a:lnTo>
                    <a:lnTo>
                      <a:pt x="266" y="1895"/>
                    </a:lnTo>
                    <a:lnTo>
                      <a:pt x="302" y="1938"/>
                    </a:lnTo>
                    <a:lnTo>
                      <a:pt x="341" y="1979"/>
                    </a:lnTo>
                    <a:lnTo>
                      <a:pt x="383" y="2017"/>
                    </a:lnTo>
                    <a:lnTo>
                      <a:pt x="425" y="2053"/>
                    </a:lnTo>
                    <a:lnTo>
                      <a:pt x="468" y="2088"/>
                    </a:lnTo>
                    <a:lnTo>
                      <a:pt x="514" y="2120"/>
                    </a:lnTo>
                    <a:lnTo>
                      <a:pt x="562" y="2150"/>
                    </a:lnTo>
                    <a:lnTo>
                      <a:pt x="610" y="2179"/>
                    </a:lnTo>
                    <a:lnTo>
                      <a:pt x="660" y="2204"/>
                    </a:lnTo>
                    <a:lnTo>
                      <a:pt x="712" y="2228"/>
                    </a:lnTo>
                    <a:lnTo>
                      <a:pt x="766" y="2249"/>
                    </a:lnTo>
                    <a:lnTo>
                      <a:pt x="819" y="2267"/>
                    </a:lnTo>
                    <a:lnTo>
                      <a:pt x="875" y="2282"/>
                    </a:lnTo>
                    <a:lnTo>
                      <a:pt x="932" y="2295"/>
                    </a:lnTo>
                    <a:lnTo>
                      <a:pt x="989" y="2306"/>
                    </a:lnTo>
                    <a:lnTo>
                      <a:pt x="993" y="2306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-550863" y="954088"/>
                <a:ext cx="825500" cy="3092450"/>
              </a:xfrm>
              <a:custGeom>
                <a:avLst/>
                <a:gdLst>
                  <a:gd name="T0" fmla="*/ 3120 w 3123"/>
                  <a:gd name="T1" fmla="*/ 11206 h 11690"/>
                  <a:gd name="T2" fmla="*/ 3097 w 3123"/>
                  <a:gd name="T3" fmla="*/ 11326 h 11690"/>
                  <a:gd name="T4" fmla="*/ 3052 w 3123"/>
                  <a:gd name="T5" fmla="*/ 11429 h 11690"/>
                  <a:gd name="T6" fmla="*/ 2989 w 3123"/>
                  <a:gd name="T7" fmla="*/ 11515 h 11690"/>
                  <a:gd name="T8" fmla="*/ 2912 w 3123"/>
                  <a:gd name="T9" fmla="*/ 11585 h 11690"/>
                  <a:gd name="T10" fmla="*/ 2824 w 3123"/>
                  <a:gd name="T11" fmla="*/ 11636 h 11690"/>
                  <a:gd name="T12" fmla="*/ 2726 w 3123"/>
                  <a:gd name="T13" fmla="*/ 11670 h 11690"/>
                  <a:gd name="T14" fmla="*/ 2625 w 3123"/>
                  <a:gd name="T15" fmla="*/ 11688 h 11690"/>
                  <a:gd name="T16" fmla="*/ 2523 w 3123"/>
                  <a:gd name="T17" fmla="*/ 11688 h 11690"/>
                  <a:gd name="T18" fmla="*/ 2421 w 3123"/>
                  <a:gd name="T19" fmla="*/ 11670 h 11690"/>
                  <a:gd name="T20" fmla="*/ 2325 w 3123"/>
                  <a:gd name="T21" fmla="*/ 11636 h 11690"/>
                  <a:gd name="T22" fmla="*/ 2237 w 3123"/>
                  <a:gd name="T23" fmla="*/ 11585 h 11690"/>
                  <a:gd name="T24" fmla="*/ 2159 w 3123"/>
                  <a:gd name="T25" fmla="*/ 11515 h 11690"/>
                  <a:gd name="T26" fmla="*/ 2097 w 3123"/>
                  <a:gd name="T27" fmla="*/ 11429 h 11690"/>
                  <a:gd name="T28" fmla="*/ 2051 w 3123"/>
                  <a:gd name="T29" fmla="*/ 11326 h 11690"/>
                  <a:gd name="T30" fmla="*/ 2028 w 3123"/>
                  <a:gd name="T31" fmla="*/ 11206 h 11690"/>
                  <a:gd name="T32" fmla="*/ 2024 w 3123"/>
                  <a:gd name="T33" fmla="*/ 7060 h 11690"/>
                  <a:gd name="T34" fmla="*/ 2125 w 3123"/>
                  <a:gd name="T35" fmla="*/ 1651 h 11690"/>
                  <a:gd name="T36" fmla="*/ 963 w 3123"/>
                  <a:gd name="T37" fmla="*/ 4741 h 11690"/>
                  <a:gd name="T38" fmla="*/ 913 w 3123"/>
                  <a:gd name="T39" fmla="*/ 4856 h 11690"/>
                  <a:gd name="T40" fmla="*/ 851 w 3123"/>
                  <a:gd name="T41" fmla="*/ 4950 h 11690"/>
                  <a:gd name="T42" fmla="*/ 778 w 3123"/>
                  <a:gd name="T43" fmla="*/ 5023 h 11690"/>
                  <a:gd name="T44" fmla="*/ 695 w 3123"/>
                  <a:gd name="T45" fmla="*/ 5076 h 11690"/>
                  <a:gd name="T46" fmla="*/ 607 w 3123"/>
                  <a:gd name="T47" fmla="*/ 5110 h 11690"/>
                  <a:gd name="T48" fmla="*/ 516 w 3123"/>
                  <a:gd name="T49" fmla="*/ 5125 h 11690"/>
                  <a:gd name="T50" fmla="*/ 425 w 3123"/>
                  <a:gd name="T51" fmla="*/ 5122 h 11690"/>
                  <a:gd name="T52" fmla="*/ 335 w 3123"/>
                  <a:gd name="T53" fmla="*/ 5102 h 11690"/>
                  <a:gd name="T54" fmla="*/ 251 w 3123"/>
                  <a:gd name="T55" fmla="*/ 5065 h 11690"/>
                  <a:gd name="T56" fmla="*/ 175 w 3123"/>
                  <a:gd name="T57" fmla="*/ 5014 h 11690"/>
                  <a:gd name="T58" fmla="*/ 109 w 3123"/>
                  <a:gd name="T59" fmla="*/ 4947 h 11690"/>
                  <a:gd name="T60" fmla="*/ 56 w 3123"/>
                  <a:gd name="T61" fmla="*/ 4867 h 11690"/>
                  <a:gd name="T62" fmla="*/ 19 w 3123"/>
                  <a:gd name="T63" fmla="*/ 4772 h 11690"/>
                  <a:gd name="T64" fmla="*/ 2 w 3123"/>
                  <a:gd name="T65" fmla="*/ 4665 h 11690"/>
                  <a:gd name="T66" fmla="*/ 4 w 3123"/>
                  <a:gd name="T67" fmla="*/ 4547 h 11690"/>
                  <a:gd name="T68" fmla="*/ 31 w 3123"/>
                  <a:gd name="T69" fmla="*/ 4416 h 11690"/>
                  <a:gd name="T70" fmla="*/ 1062 w 3123"/>
                  <a:gd name="T71" fmla="*/ 1024 h 11690"/>
                  <a:gd name="T72" fmla="*/ 1090 w 3123"/>
                  <a:gd name="T73" fmla="*/ 946 h 11690"/>
                  <a:gd name="T74" fmla="*/ 1129 w 3123"/>
                  <a:gd name="T75" fmla="*/ 863 h 11690"/>
                  <a:gd name="T76" fmla="*/ 1176 w 3123"/>
                  <a:gd name="T77" fmla="*/ 777 h 11690"/>
                  <a:gd name="T78" fmla="*/ 1231 w 3123"/>
                  <a:gd name="T79" fmla="*/ 689 h 11690"/>
                  <a:gd name="T80" fmla="*/ 1295 w 3123"/>
                  <a:gd name="T81" fmla="*/ 601 h 11690"/>
                  <a:gd name="T82" fmla="*/ 1368 w 3123"/>
                  <a:gd name="T83" fmla="*/ 513 h 11690"/>
                  <a:gd name="T84" fmla="*/ 1448 w 3123"/>
                  <a:gd name="T85" fmla="*/ 427 h 11690"/>
                  <a:gd name="T86" fmla="*/ 1539 w 3123"/>
                  <a:gd name="T87" fmla="*/ 346 h 11690"/>
                  <a:gd name="T88" fmla="*/ 1637 w 3123"/>
                  <a:gd name="T89" fmla="*/ 269 h 11690"/>
                  <a:gd name="T90" fmla="*/ 1743 w 3123"/>
                  <a:gd name="T91" fmla="*/ 200 h 11690"/>
                  <a:gd name="T92" fmla="*/ 1859 w 3123"/>
                  <a:gd name="T93" fmla="*/ 138 h 11690"/>
                  <a:gd name="T94" fmla="*/ 1982 w 3123"/>
                  <a:gd name="T95" fmla="*/ 86 h 11690"/>
                  <a:gd name="T96" fmla="*/ 2114 w 3123"/>
                  <a:gd name="T97" fmla="*/ 45 h 11690"/>
                  <a:gd name="T98" fmla="*/ 2254 w 3123"/>
                  <a:gd name="T99" fmla="*/ 16 h 11690"/>
                  <a:gd name="T100" fmla="*/ 2404 w 3123"/>
                  <a:gd name="T101" fmla="*/ 1 h 11690"/>
                  <a:gd name="T102" fmla="*/ 3123 w 3123"/>
                  <a:gd name="T103" fmla="*/ 0 h 11690"/>
                  <a:gd name="T104" fmla="*/ 3123 w 3123"/>
                  <a:gd name="T105" fmla="*/ 11156 h 1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23" h="11690">
                    <a:moveTo>
                      <a:pt x="3123" y="11156"/>
                    </a:moveTo>
                    <a:lnTo>
                      <a:pt x="3120" y="11206"/>
                    </a:lnTo>
                    <a:lnTo>
                      <a:pt x="3112" y="11268"/>
                    </a:lnTo>
                    <a:lnTo>
                      <a:pt x="3097" y="11326"/>
                    </a:lnTo>
                    <a:lnTo>
                      <a:pt x="3077" y="11381"/>
                    </a:lnTo>
                    <a:lnTo>
                      <a:pt x="3052" y="11429"/>
                    </a:lnTo>
                    <a:lnTo>
                      <a:pt x="3023" y="11474"/>
                    </a:lnTo>
                    <a:lnTo>
                      <a:pt x="2989" y="11515"/>
                    </a:lnTo>
                    <a:lnTo>
                      <a:pt x="2952" y="11552"/>
                    </a:lnTo>
                    <a:lnTo>
                      <a:pt x="2912" y="11585"/>
                    </a:lnTo>
                    <a:lnTo>
                      <a:pt x="2870" y="11613"/>
                    </a:lnTo>
                    <a:lnTo>
                      <a:pt x="2824" y="11636"/>
                    </a:lnTo>
                    <a:lnTo>
                      <a:pt x="2776" y="11655"/>
                    </a:lnTo>
                    <a:lnTo>
                      <a:pt x="2726" y="11670"/>
                    </a:lnTo>
                    <a:lnTo>
                      <a:pt x="2676" y="11680"/>
                    </a:lnTo>
                    <a:lnTo>
                      <a:pt x="2625" y="11688"/>
                    </a:lnTo>
                    <a:lnTo>
                      <a:pt x="2574" y="11690"/>
                    </a:lnTo>
                    <a:lnTo>
                      <a:pt x="2523" y="11688"/>
                    </a:lnTo>
                    <a:lnTo>
                      <a:pt x="2471" y="11680"/>
                    </a:lnTo>
                    <a:lnTo>
                      <a:pt x="2421" y="11670"/>
                    </a:lnTo>
                    <a:lnTo>
                      <a:pt x="2373" y="11655"/>
                    </a:lnTo>
                    <a:lnTo>
                      <a:pt x="2325" y="11636"/>
                    </a:lnTo>
                    <a:lnTo>
                      <a:pt x="2279" y="11613"/>
                    </a:lnTo>
                    <a:lnTo>
                      <a:pt x="2237" y="11585"/>
                    </a:lnTo>
                    <a:lnTo>
                      <a:pt x="2197" y="11552"/>
                    </a:lnTo>
                    <a:lnTo>
                      <a:pt x="2159" y="11515"/>
                    </a:lnTo>
                    <a:lnTo>
                      <a:pt x="2125" y="11474"/>
                    </a:lnTo>
                    <a:lnTo>
                      <a:pt x="2097" y="11429"/>
                    </a:lnTo>
                    <a:lnTo>
                      <a:pt x="2072" y="11381"/>
                    </a:lnTo>
                    <a:lnTo>
                      <a:pt x="2051" y="11326"/>
                    </a:lnTo>
                    <a:lnTo>
                      <a:pt x="2036" y="11268"/>
                    </a:lnTo>
                    <a:lnTo>
                      <a:pt x="2028" y="11206"/>
                    </a:lnTo>
                    <a:lnTo>
                      <a:pt x="2024" y="11140"/>
                    </a:lnTo>
                    <a:lnTo>
                      <a:pt x="2024" y="7060"/>
                    </a:lnTo>
                    <a:lnTo>
                      <a:pt x="566" y="7060"/>
                    </a:lnTo>
                    <a:lnTo>
                      <a:pt x="2125" y="1651"/>
                    </a:lnTo>
                    <a:lnTo>
                      <a:pt x="1881" y="1651"/>
                    </a:lnTo>
                    <a:lnTo>
                      <a:pt x="963" y="4741"/>
                    </a:lnTo>
                    <a:lnTo>
                      <a:pt x="940" y="4802"/>
                    </a:lnTo>
                    <a:lnTo>
                      <a:pt x="913" y="4856"/>
                    </a:lnTo>
                    <a:lnTo>
                      <a:pt x="884" y="4906"/>
                    </a:lnTo>
                    <a:lnTo>
                      <a:pt x="851" y="4950"/>
                    </a:lnTo>
                    <a:lnTo>
                      <a:pt x="816" y="4990"/>
                    </a:lnTo>
                    <a:lnTo>
                      <a:pt x="778" y="5023"/>
                    </a:lnTo>
                    <a:lnTo>
                      <a:pt x="737" y="5052"/>
                    </a:lnTo>
                    <a:lnTo>
                      <a:pt x="695" y="5076"/>
                    </a:lnTo>
                    <a:lnTo>
                      <a:pt x="652" y="5095"/>
                    </a:lnTo>
                    <a:lnTo>
                      <a:pt x="607" y="5110"/>
                    </a:lnTo>
                    <a:lnTo>
                      <a:pt x="562" y="5120"/>
                    </a:lnTo>
                    <a:lnTo>
                      <a:pt x="516" y="5125"/>
                    </a:lnTo>
                    <a:lnTo>
                      <a:pt x="471" y="5125"/>
                    </a:lnTo>
                    <a:lnTo>
                      <a:pt x="425" y="5122"/>
                    </a:lnTo>
                    <a:lnTo>
                      <a:pt x="379" y="5114"/>
                    </a:lnTo>
                    <a:lnTo>
                      <a:pt x="335" y="5102"/>
                    </a:lnTo>
                    <a:lnTo>
                      <a:pt x="293" y="5086"/>
                    </a:lnTo>
                    <a:lnTo>
                      <a:pt x="251" y="5065"/>
                    </a:lnTo>
                    <a:lnTo>
                      <a:pt x="212" y="5043"/>
                    </a:lnTo>
                    <a:lnTo>
                      <a:pt x="175" y="5014"/>
                    </a:lnTo>
                    <a:lnTo>
                      <a:pt x="141" y="4982"/>
                    </a:lnTo>
                    <a:lnTo>
                      <a:pt x="109" y="4947"/>
                    </a:lnTo>
                    <a:lnTo>
                      <a:pt x="81" y="4908"/>
                    </a:lnTo>
                    <a:lnTo>
                      <a:pt x="56" y="4867"/>
                    </a:lnTo>
                    <a:lnTo>
                      <a:pt x="35" y="4820"/>
                    </a:lnTo>
                    <a:lnTo>
                      <a:pt x="19" y="4772"/>
                    </a:lnTo>
                    <a:lnTo>
                      <a:pt x="7" y="4720"/>
                    </a:lnTo>
                    <a:lnTo>
                      <a:pt x="2" y="4665"/>
                    </a:lnTo>
                    <a:lnTo>
                      <a:pt x="0" y="4608"/>
                    </a:lnTo>
                    <a:lnTo>
                      <a:pt x="4" y="4547"/>
                    </a:lnTo>
                    <a:lnTo>
                      <a:pt x="14" y="4484"/>
                    </a:lnTo>
                    <a:lnTo>
                      <a:pt x="31" y="4416"/>
                    </a:lnTo>
                    <a:lnTo>
                      <a:pt x="1050" y="1061"/>
                    </a:lnTo>
                    <a:lnTo>
                      <a:pt x="1062" y="1024"/>
                    </a:lnTo>
                    <a:lnTo>
                      <a:pt x="1075" y="985"/>
                    </a:lnTo>
                    <a:lnTo>
                      <a:pt x="1090" y="946"/>
                    </a:lnTo>
                    <a:lnTo>
                      <a:pt x="1109" y="905"/>
                    </a:lnTo>
                    <a:lnTo>
                      <a:pt x="1129" y="863"/>
                    </a:lnTo>
                    <a:lnTo>
                      <a:pt x="1151" y="820"/>
                    </a:lnTo>
                    <a:lnTo>
                      <a:pt x="1176" y="777"/>
                    </a:lnTo>
                    <a:lnTo>
                      <a:pt x="1203" y="733"/>
                    </a:lnTo>
                    <a:lnTo>
                      <a:pt x="1231" y="689"/>
                    </a:lnTo>
                    <a:lnTo>
                      <a:pt x="1262" y="644"/>
                    </a:lnTo>
                    <a:lnTo>
                      <a:pt x="1295" y="601"/>
                    </a:lnTo>
                    <a:lnTo>
                      <a:pt x="1330" y="556"/>
                    </a:lnTo>
                    <a:lnTo>
                      <a:pt x="1368" y="513"/>
                    </a:lnTo>
                    <a:lnTo>
                      <a:pt x="1407" y="469"/>
                    </a:lnTo>
                    <a:lnTo>
                      <a:pt x="1448" y="427"/>
                    </a:lnTo>
                    <a:lnTo>
                      <a:pt x="1493" y="386"/>
                    </a:lnTo>
                    <a:lnTo>
                      <a:pt x="1539" y="346"/>
                    </a:lnTo>
                    <a:lnTo>
                      <a:pt x="1586" y="307"/>
                    </a:lnTo>
                    <a:lnTo>
                      <a:pt x="1637" y="269"/>
                    </a:lnTo>
                    <a:lnTo>
                      <a:pt x="1689" y="233"/>
                    </a:lnTo>
                    <a:lnTo>
                      <a:pt x="1743" y="200"/>
                    </a:lnTo>
                    <a:lnTo>
                      <a:pt x="1800" y="168"/>
                    </a:lnTo>
                    <a:lnTo>
                      <a:pt x="1859" y="138"/>
                    </a:lnTo>
                    <a:lnTo>
                      <a:pt x="1919" y="110"/>
                    </a:lnTo>
                    <a:lnTo>
                      <a:pt x="1982" y="86"/>
                    </a:lnTo>
                    <a:lnTo>
                      <a:pt x="2047" y="64"/>
                    </a:lnTo>
                    <a:lnTo>
                      <a:pt x="2114" y="45"/>
                    </a:lnTo>
                    <a:lnTo>
                      <a:pt x="2184" y="29"/>
                    </a:lnTo>
                    <a:lnTo>
                      <a:pt x="2254" y="16"/>
                    </a:lnTo>
                    <a:lnTo>
                      <a:pt x="2328" y="6"/>
                    </a:lnTo>
                    <a:lnTo>
                      <a:pt x="2404" y="1"/>
                    </a:lnTo>
                    <a:lnTo>
                      <a:pt x="2482" y="0"/>
                    </a:lnTo>
                    <a:lnTo>
                      <a:pt x="3123" y="0"/>
                    </a:lnTo>
                    <a:lnTo>
                      <a:pt x="3123" y="7060"/>
                    </a:lnTo>
                    <a:lnTo>
                      <a:pt x="3123" y="11156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336550" y="254000"/>
              <a:ext cx="685800" cy="3789363"/>
              <a:chOff x="336550" y="254000"/>
              <a:chExt cx="685800" cy="3789363"/>
            </a:xfrm>
          </p:grpSpPr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36550" y="957263"/>
                <a:ext cx="685800" cy="3086100"/>
              </a:xfrm>
              <a:custGeom>
                <a:avLst/>
                <a:gdLst>
                  <a:gd name="T0" fmla="*/ 0 w 2593"/>
                  <a:gd name="T1" fmla="*/ 10971 h 11664"/>
                  <a:gd name="T2" fmla="*/ 15 w 2593"/>
                  <a:gd name="T3" fmla="*/ 11131 h 11664"/>
                  <a:gd name="T4" fmla="*/ 58 w 2593"/>
                  <a:gd name="T5" fmla="*/ 11271 h 11664"/>
                  <a:gd name="T6" fmla="*/ 125 w 2593"/>
                  <a:gd name="T7" fmla="*/ 11389 h 11664"/>
                  <a:gd name="T8" fmla="*/ 212 w 2593"/>
                  <a:gd name="T9" fmla="*/ 11487 h 11664"/>
                  <a:gd name="T10" fmla="*/ 314 w 2593"/>
                  <a:gd name="T11" fmla="*/ 11563 h 11664"/>
                  <a:gd name="T12" fmla="*/ 428 w 2593"/>
                  <a:gd name="T13" fmla="*/ 11618 h 11664"/>
                  <a:gd name="T14" fmla="*/ 551 w 2593"/>
                  <a:gd name="T15" fmla="*/ 11652 h 11664"/>
                  <a:gd name="T16" fmla="*/ 678 w 2593"/>
                  <a:gd name="T17" fmla="*/ 11664 h 11664"/>
                  <a:gd name="T18" fmla="*/ 804 w 2593"/>
                  <a:gd name="T19" fmla="*/ 11654 h 11664"/>
                  <a:gd name="T20" fmla="*/ 926 w 2593"/>
                  <a:gd name="T21" fmla="*/ 11622 h 11664"/>
                  <a:gd name="T22" fmla="*/ 1040 w 2593"/>
                  <a:gd name="T23" fmla="*/ 11570 h 11664"/>
                  <a:gd name="T24" fmla="*/ 1143 w 2593"/>
                  <a:gd name="T25" fmla="*/ 11494 h 11664"/>
                  <a:gd name="T26" fmla="*/ 1230 w 2593"/>
                  <a:gd name="T27" fmla="*/ 11397 h 11664"/>
                  <a:gd name="T28" fmla="*/ 1296 w 2593"/>
                  <a:gd name="T29" fmla="*/ 11277 h 11664"/>
                  <a:gd name="T30" fmla="*/ 1338 w 2593"/>
                  <a:gd name="T31" fmla="*/ 11136 h 11664"/>
                  <a:gd name="T32" fmla="*/ 1354 w 2593"/>
                  <a:gd name="T33" fmla="*/ 10971 h 11664"/>
                  <a:gd name="T34" fmla="*/ 1589 w 2593"/>
                  <a:gd name="T35" fmla="*/ 1832 h 11664"/>
                  <a:gd name="T36" fmla="*/ 1591 w 2593"/>
                  <a:gd name="T37" fmla="*/ 5194 h 11664"/>
                  <a:gd name="T38" fmla="*/ 1613 w 2593"/>
                  <a:gd name="T39" fmla="*/ 5311 h 11664"/>
                  <a:gd name="T40" fmla="*/ 1654 w 2593"/>
                  <a:gd name="T41" fmla="*/ 5409 h 11664"/>
                  <a:gd name="T42" fmla="*/ 1712 w 2593"/>
                  <a:gd name="T43" fmla="*/ 5493 h 11664"/>
                  <a:gd name="T44" fmla="*/ 1782 w 2593"/>
                  <a:gd name="T45" fmla="*/ 5559 h 11664"/>
                  <a:gd name="T46" fmla="*/ 1864 w 2593"/>
                  <a:gd name="T47" fmla="*/ 5609 h 11664"/>
                  <a:gd name="T48" fmla="*/ 1952 w 2593"/>
                  <a:gd name="T49" fmla="*/ 5642 h 11664"/>
                  <a:gd name="T50" fmla="*/ 2044 w 2593"/>
                  <a:gd name="T51" fmla="*/ 5659 h 11664"/>
                  <a:gd name="T52" fmla="*/ 2138 w 2593"/>
                  <a:gd name="T53" fmla="*/ 5659 h 11664"/>
                  <a:gd name="T54" fmla="*/ 2231 w 2593"/>
                  <a:gd name="T55" fmla="*/ 5642 h 11664"/>
                  <a:gd name="T56" fmla="*/ 2319 w 2593"/>
                  <a:gd name="T57" fmla="*/ 5609 h 11664"/>
                  <a:gd name="T58" fmla="*/ 2400 w 2593"/>
                  <a:gd name="T59" fmla="*/ 5559 h 11664"/>
                  <a:gd name="T60" fmla="*/ 2470 w 2593"/>
                  <a:gd name="T61" fmla="*/ 5493 h 11664"/>
                  <a:gd name="T62" fmla="*/ 2528 w 2593"/>
                  <a:gd name="T63" fmla="*/ 5409 h 11664"/>
                  <a:gd name="T64" fmla="*/ 2569 w 2593"/>
                  <a:gd name="T65" fmla="*/ 5311 h 11664"/>
                  <a:gd name="T66" fmla="*/ 2591 w 2593"/>
                  <a:gd name="T67" fmla="*/ 5194 h 11664"/>
                  <a:gd name="T68" fmla="*/ 2593 w 2593"/>
                  <a:gd name="T69" fmla="*/ 1545 h 11664"/>
                  <a:gd name="T70" fmla="*/ 2586 w 2593"/>
                  <a:gd name="T71" fmla="*/ 1399 h 11664"/>
                  <a:gd name="T72" fmla="*/ 2566 w 2593"/>
                  <a:gd name="T73" fmla="*/ 1255 h 11664"/>
                  <a:gd name="T74" fmla="*/ 2532 w 2593"/>
                  <a:gd name="T75" fmla="*/ 1113 h 11664"/>
                  <a:gd name="T76" fmla="*/ 2485 w 2593"/>
                  <a:gd name="T77" fmla="*/ 975 h 11664"/>
                  <a:gd name="T78" fmla="*/ 2428 w 2593"/>
                  <a:gd name="T79" fmla="*/ 841 h 11664"/>
                  <a:gd name="T80" fmla="*/ 2356 w 2593"/>
                  <a:gd name="T81" fmla="*/ 713 h 11664"/>
                  <a:gd name="T82" fmla="*/ 2274 w 2593"/>
                  <a:gd name="T83" fmla="*/ 593 h 11664"/>
                  <a:gd name="T84" fmla="*/ 2183 w 2593"/>
                  <a:gd name="T85" fmla="*/ 481 h 11664"/>
                  <a:gd name="T86" fmla="*/ 2078 w 2593"/>
                  <a:gd name="T87" fmla="*/ 377 h 11664"/>
                  <a:gd name="T88" fmla="*/ 1965 w 2593"/>
                  <a:gd name="T89" fmla="*/ 284 h 11664"/>
                  <a:gd name="T90" fmla="*/ 1842 w 2593"/>
                  <a:gd name="T91" fmla="*/ 201 h 11664"/>
                  <a:gd name="T92" fmla="*/ 1710 w 2593"/>
                  <a:gd name="T93" fmla="*/ 133 h 11664"/>
                  <a:gd name="T94" fmla="*/ 1569 w 2593"/>
                  <a:gd name="T95" fmla="*/ 76 h 11664"/>
                  <a:gd name="T96" fmla="*/ 1418 w 2593"/>
                  <a:gd name="T97" fmla="*/ 35 h 11664"/>
                  <a:gd name="T98" fmla="*/ 1260 w 2593"/>
                  <a:gd name="T99" fmla="*/ 10 h 11664"/>
                  <a:gd name="T100" fmla="*/ 1095 w 2593"/>
                  <a:gd name="T101" fmla="*/ 0 h 11664"/>
                  <a:gd name="T102" fmla="*/ 0 w 2593"/>
                  <a:gd name="T103" fmla="*/ 5621 h 1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3" h="11664">
                    <a:moveTo>
                      <a:pt x="0" y="5621"/>
                    </a:moveTo>
                    <a:lnTo>
                      <a:pt x="0" y="10971"/>
                    </a:lnTo>
                    <a:lnTo>
                      <a:pt x="4" y="11054"/>
                    </a:lnTo>
                    <a:lnTo>
                      <a:pt x="15" y="11131"/>
                    </a:lnTo>
                    <a:lnTo>
                      <a:pt x="33" y="11203"/>
                    </a:lnTo>
                    <a:lnTo>
                      <a:pt x="58" y="11271"/>
                    </a:lnTo>
                    <a:lnTo>
                      <a:pt x="89" y="11333"/>
                    </a:lnTo>
                    <a:lnTo>
                      <a:pt x="125" y="11389"/>
                    </a:lnTo>
                    <a:lnTo>
                      <a:pt x="167" y="11441"/>
                    </a:lnTo>
                    <a:lnTo>
                      <a:pt x="212" y="11487"/>
                    </a:lnTo>
                    <a:lnTo>
                      <a:pt x="261" y="11528"/>
                    </a:lnTo>
                    <a:lnTo>
                      <a:pt x="314" y="11563"/>
                    </a:lnTo>
                    <a:lnTo>
                      <a:pt x="371" y="11593"/>
                    </a:lnTo>
                    <a:lnTo>
                      <a:pt x="428" y="11618"/>
                    </a:lnTo>
                    <a:lnTo>
                      <a:pt x="489" y="11638"/>
                    </a:lnTo>
                    <a:lnTo>
                      <a:pt x="551" y="11652"/>
                    </a:lnTo>
                    <a:lnTo>
                      <a:pt x="614" y="11660"/>
                    </a:lnTo>
                    <a:lnTo>
                      <a:pt x="678" y="11664"/>
                    </a:lnTo>
                    <a:lnTo>
                      <a:pt x="741" y="11662"/>
                    </a:lnTo>
                    <a:lnTo>
                      <a:pt x="804" y="11654"/>
                    </a:lnTo>
                    <a:lnTo>
                      <a:pt x="865" y="11642"/>
                    </a:lnTo>
                    <a:lnTo>
                      <a:pt x="926" y="11622"/>
                    </a:lnTo>
                    <a:lnTo>
                      <a:pt x="985" y="11600"/>
                    </a:lnTo>
                    <a:lnTo>
                      <a:pt x="1040" y="11570"/>
                    </a:lnTo>
                    <a:lnTo>
                      <a:pt x="1093" y="11534"/>
                    </a:lnTo>
                    <a:lnTo>
                      <a:pt x="1143" y="11494"/>
                    </a:lnTo>
                    <a:lnTo>
                      <a:pt x="1189" y="11449"/>
                    </a:lnTo>
                    <a:lnTo>
                      <a:pt x="1230" y="11397"/>
                    </a:lnTo>
                    <a:lnTo>
                      <a:pt x="1266" y="11340"/>
                    </a:lnTo>
                    <a:lnTo>
                      <a:pt x="1296" y="11277"/>
                    </a:lnTo>
                    <a:lnTo>
                      <a:pt x="1321" y="11209"/>
                    </a:lnTo>
                    <a:lnTo>
                      <a:pt x="1338" y="11136"/>
                    </a:lnTo>
                    <a:lnTo>
                      <a:pt x="1350" y="11056"/>
                    </a:lnTo>
                    <a:lnTo>
                      <a:pt x="1354" y="10971"/>
                    </a:lnTo>
                    <a:lnTo>
                      <a:pt x="1354" y="1832"/>
                    </a:lnTo>
                    <a:lnTo>
                      <a:pt x="1589" y="1832"/>
                    </a:lnTo>
                    <a:lnTo>
                      <a:pt x="1589" y="5130"/>
                    </a:lnTo>
                    <a:lnTo>
                      <a:pt x="1591" y="5194"/>
                    </a:lnTo>
                    <a:lnTo>
                      <a:pt x="1599" y="5255"/>
                    </a:lnTo>
                    <a:lnTo>
                      <a:pt x="1613" y="5311"/>
                    </a:lnTo>
                    <a:lnTo>
                      <a:pt x="1631" y="5363"/>
                    </a:lnTo>
                    <a:lnTo>
                      <a:pt x="1654" y="5409"/>
                    </a:lnTo>
                    <a:lnTo>
                      <a:pt x="1681" y="5454"/>
                    </a:lnTo>
                    <a:lnTo>
                      <a:pt x="1712" y="5493"/>
                    </a:lnTo>
                    <a:lnTo>
                      <a:pt x="1745" y="5528"/>
                    </a:lnTo>
                    <a:lnTo>
                      <a:pt x="1782" y="5559"/>
                    </a:lnTo>
                    <a:lnTo>
                      <a:pt x="1821" y="5586"/>
                    </a:lnTo>
                    <a:lnTo>
                      <a:pt x="1864" y="5609"/>
                    </a:lnTo>
                    <a:lnTo>
                      <a:pt x="1906" y="5627"/>
                    </a:lnTo>
                    <a:lnTo>
                      <a:pt x="1952" y="5642"/>
                    </a:lnTo>
                    <a:lnTo>
                      <a:pt x="1998" y="5652"/>
                    </a:lnTo>
                    <a:lnTo>
                      <a:pt x="2044" y="5659"/>
                    </a:lnTo>
                    <a:lnTo>
                      <a:pt x="2092" y="5660"/>
                    </a:lnTo>
                    <a:lnTo>
                      <a:pt x="2138" y="5659"/>
                    </a:lnTo>
                    <a:lnTo>
                      <a:pt x="2185" y="5652"/>
                    </a:lnTo>
                    <a:lnTo>
                      <a:pt x="2231" y="5642"/>
                    </a:lnTo>
                    <a:lnTo>
                      <a:pt x="2276" y="5627"/>
                    </a:lnTo>
                    <a:lnTo>
                      <a:pt x="2319" y="5609"/>
                    </a:lnTo>
                    <a:lnTo>
                      <a:pt x="2361" y="5586"/>
                    </a:lnTo>
                    <a:lnTo>
                      <a:pt x="2400" y="5559"/>
                    </a:lnTo>
                    <a:lnTo>
                      <a:pt x="2437" y="5528"/>
                    </a:lnTo>
                    <a:lnTo>
                      <a:pt x="2470" y="5493"/>
                    </a:lnTo>
                    <a:lnTo>
                      <a:pt x="2501" y="5454"/>
                    </a:lnTo>
                    <a:lnTo>
                      <a:pt x="2528" y="5409"/>
                    </a:lnTo>
                    <a:lnTo>
                      <a:pt x="2550" y="5363"/>
                    </a:lnTo>
                    <a:lnTo>
                      <a:pt x="2569" y="5311"/>
                    </a:lnTo>
                    <a:lnTo>
                      <a:pt x="2582" y="5255"/>
                    </a:lnTo>
                    <a:lnTo>
                      <a:pt x="2591" y="5194"/>
                    </a:lnTo>
                    <a:lnTo>
                      <a:pt x="2593" y="5130"/>
                    </a:lnTo>
                    <a:lnTo>
                      <a:pt x="2593" y="1545"/>
                    </a:lnTo>
                    <a:lnTo>
                      <a:pt x="2591" y="1473"/>
                    </a:lnTo>
                    <a:lnTo>
                      <a:pt x="2586" y="1399"/>
                    </a:lnTo>
                    <a:lnTo>
                      <a:pt x="2578" y="1327"/>
                    </a:lnTo>
                    <a:lnTo>
                      <a:pt x="2566" y="1255"/>
                    </a:lnTo>
                    <a:lnTo>
                      <a:pt x="2550" y="1183"/>
                    </a:lnTo>
                    <a:lnTo>
                      <a:pt x="2532" y="1113"/>
                    </a:lnTo>
                    <a:lnTo>
                      <a:pt x="2510" y="1043"/>
                    </a:lnTo>
                    <a:lnTo>
                      <a:pt x="2485" y="975"/>
                    </a:lnTo>
                    <a:lnTo>
                      <a:pt x="2458" y="908"/>
                    </a:lnTo>
                    <a:lnTo>
                      <a:pt x="2428" y="841"/>
                    </a:lnTo>
                    <a:lnTo>
                      <a:pt x="2393" y="777"/>
                    </a:lnTo>
                    <a:lnTo>
                      <a:pt x="2356" y="713"/>
                    </a:lnTo>
                    <a:lnTo>
                      <a:pt x="2317" y="653"/>
                    </a:lnTo>
                    <a:lnTo>
                      <a:pt x="2274" y="593"/>
                    </a:lnTo>
                    <a:lnTo>
                      <a:pt x="2229" y="535"/>
                    </a:lnTo>
                    <a:lnTo>
                      <a:pt x="2183" y="481"/>
                    </a:lnTo>
                    <a:lnTo>
                      <a:pt x="2131" y="428"/>
                    </a:lnTo>
                    <a:lnTo>
                      <a:pt x="2078" y="377"/>
                    </a:lnTo>
                    <a:lnTo>
                      <a:pt x="2023" y="329"/>
                    </a:lnTo>
                    <a:lnTo>
                      <a:pt x="1965" y="284"/>
                    </a:lnTo>
                    <a:lnTo>
                      <a:pt x="1905" y="241"/>
                    </a:lnTo>
                    <a:lnTo>
                      <a:pt x="1842" y="201"/>
                    </a:lnTo>
                    <a:lnTo>
                      <a:pt x="1777" y="165"/>
                    </a:lnTo>
                    <a:lnTo>
                      <a:pt x="1710" y="133"/>
                    </a:lnTo>
                    <a:lnTo>
                      <a:pt x="1640" y="102"/>
                    </a:lnTo>
                    <a:lnTo>
                      <a:pt x="1569" y="76"/>
                    </a:lnTo>
                    <a:lnTo>
                      <a:pt x="1494" y="54"/>
                    </a:lnTo>
                    <a:lnTo>
                      <a:pt x="1418" y="35"/>
                    </a:lnTo>
                    <a:lnTo>
                      <a:pt x="1340" y="21"/>
                    </a:lnTo>
                    <a:lnTo>
                      <a:pt x="1260" y="10"/>
                    </a:lnTo>
                    <a:lnTo>
                      <a:pt x="1179" y="3"/>
                    </a:lnTo>
                    <a:lnTo>
                      <a:pt x="1095" y="0"/>
                    </a:lnTo>
                    <a:lnTo>
                      <a:pt x="0" y="0"/>
                    </a:lnTo>
                    <a:lnTo>
                      <a:pt x="0" y="5621"/>
                    </a:ln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36550" y="254000"/>
                <a:ext cx="276225" cy="614363"/>
              </a:xfrm>
              <a:custGeom>
                <a:avLst/>
                <a:gdLst>
                  <a:gd name="T0" fmla="*/ 0 w 1043"/>
                  <a:gd name="T1" fmla="*/ 2318 h 2318"/>
                  <a:gd name="T2" fmla="*/ 56 w 1043"/>
                  <a:gd name="T3" fmla="*/ 2310 h 2318"/>
                  <a:gd name="T4" fmla="*/ 113 w 1043"/>
                  <a:gd name="T5" fmla="*/ 2301 h 2318"/>
                  <a:gd name="T6" fmla="*/ 170 w 1043"/>
                  <a:gd name="T7" fmla="*/ 2288 h 2318"/>
                  <a:gd name="T8" fmla="*/ 224 w 1043"/>
                  <a:gd name="T9" fmla="*/ 2272 h 2318"/>
                  <a:gd name="T10" fmla="*/ 279 w 1043"/>
                  <a:gd name="T11" fmla="*/ 2254 h 2318"/>
                  <a:gd name="T12" fmla="*/ 332 w 1043"/>
                  <a:gd name="T13" fmla="*/ 2233 h 2318"/>
                  <a:gd name="T14" fmla="*/ 384 w 1043"/>
                  <a:gd name="T15" fmla="*/ 2210 h 2318"/>
                  <a:gd name="T16" fmla="*/ 434 w 1043"/>
                  <a:gd name="T17" fmla="*/ 2183 h 2318"/>
                  <a:gd name="T18" fmla="*/ 482 w 1043"/>
                  <a:gd name="T19" fmla="*/ 2156 h 2318"/>
                  <a:gd name="T20" fmla="*/ 530 w 1043"/>
                  <a:gd name="T21" fmla="*/ 2126 h 2318"/>
                  <a:gd name="T22" fmla="*/ 576 w 1043"/>
                  <a:gd name="T23" fmla="*/ 2092 h 2318"/>
                  <a:gd name="T24" fmla="*/ 620 w 1043"/>
                  <a:gd name="T25" fmla="*/ 2059 h 2318"/>
                  <a:gd name="T26" fmla="*/ 663 w 1043"/>
                  <a:gd name="T27" fmla="*/ 2022 h 2318"/>
                  <a:gd name="T28" fmla="*/ 703 w 1043"/>
                  <a:gd name="T29" fmla="*/ 1984 h 2318"/>
                  <a:gd name="T30" fmla="*/ 741 w 1043"/>
                  <a:gd name="T31" fmla="*/ 1943 h 2318"/>
                  <a:gd name="T32" fmla="*/ 778 w 1043"/>
                  <a:gd name="T33" fmla="*/ 1900 h 2318"/>
                  <a:gd name="T34" fmla="*/ 812 w 1043"/>
                  <a:gd name="T35" fmla="*/ 1856 h 2318"/>
                  <a:gd name="T36" fmla="*/ 845 w 1043"/>
                  <a:gd name="T37" fmla="*/ 1810 h 2318"/>
                  <a:gd name="T38" fmla="*/ 875 w 1043"/>
                  <a:gd name="T39" fmla="*/ 1763 h 2318"/>
                  <a:gd name="T40" fmla="*/ 903 w 1043"/>
                  <a:gd name="T41" fmla="*/ 1715 h 2318"/>
                  <a:gd name="T42" fmla="*/ 929 w 1043"/>
                  <a:gd name="T43" fmla="*/ 1665 h 2318"/>
                  <a:gd name="T44" fmla="*/ 952 w 1043"/>
                  <a:gd name="T45" fmla="*/ 1613 h 2318"/>
                  <a:gd name="T46" fmla="*/ 973 w 1043"/>
                  <a:gd name="T47" fmla="*/ 1559 h 2318"/>
                  <a:gd name="T48" fmla="*/ 991 w 1043"/>
                  <a:gd name="T49" fmla="*/ 1505 h 2318"/>
                  <a:gd name="T50" fmla="*/ 1006 w 1043"/>
                  <a:gd name="T51" fmla="*/ 1450 h 2318"/>
                  <a:gd name="T52" fmla="*/ 1021 w 1043"/>
                  <a:gd name="T53" fmla="*/ 1393 h 2318"/>
                  <a:gd name="T54" fmla="*/ 1030 w 1043"/>
                  <a:gd name="T55" fmla="*/ 1336 h 2318"/>
                  <a:gd name="T56" fmla="*/ 1038 w 1043"/>
                  <a:gd name="T57" fmla="*/ 1277 h 2318"/>
                  <a:gd name="T58" fmla="*/ 1042 w 1043"/>
                  <a:gd name="T59" fmla="*/ 1219 h 2318"/>
                  <a:gd name="T60" fmla="*/ 1043 w 1043"/>
                  <a:gd name="T61" fmla="*/ 1159 h 2318"/>
                  <a:gd name="T62" fmla="*/ 1042 w 1043"/>
                  <a:gd name="T63" fmla="*/ 1098 h 2318"/>
                  <a:gd name="T64" fmla="*/ 1038 w 1043"/>
                  <a:gd name="T65" fmla="*/ 1040 h 2318"/>
                  <a:gd name="T66" fmla="*/ 1030 w 1043"/>
                  <a:gd name="T67" fmla="*/ 981 h 2318"/>
                  <a:gd name="T68" fmla="*/ 1021 w 1043"/>
                  <a:gd name="T69" fmla="*/ 925 h 2318"/>
                  <a:gd name="T70" fmla="*/ 1006 w 1043"/>
                  <a:gd name="T71" fmla="*/ 868 h 2318"/>
                  <a:gd name="T72" fmla="*/ 991 w 1043"/>
                  <a:gd name="T73" fmla="*/ 813 h 2318"/>
                  <a:gd name="T74" fmla="*/ 973 w 1043"/>
                  <a:gd name="T75" fmla="*/ 757 h 2318"/>
                  <a:gd name="T76" fmla="*/ 952 w 1043"/>
                  <a:gd name="T77" fmla="*/ 705 h 2318"/>
                  <a:gd name="T78" fmla="*/ 929 w 1043"/>
                  <a:gd name="T79" fmla="*/ 654 h 2318"/>
                  <a:gd name="T80" fmla="*/ 903 w 1043"/>
                  <a:gd name="T81" fmla="*/ 603 h 2318"/>
                  <a:gd name="T82" fmla="*/ 875 w 1043"/>
                  <a:gd name="T83" fmla="*/ 555 h 2318"/>
                  <a:gd name="T84" fmla="*/ 845 w 1043"/>
                  <a:gd name="T85" fmla="*/ 507 h 2318"/>
                  <a:gd name="T86" fmla="*/ 812 w 1043"/>
                  <a:gd name="T87" fmla="*/ 461 h 2318"/>
                  <a:gd name="T88" fmla="*/ 778 w 1043"/>
                  <a:gd name="T89" fmla="*/ 418 h 2318"/>
                  <a:gd name="T90" fmla="*/ 741 w 1043"/>
                  <a:gd name="T91" fmla="*/ 375 h 2318"/>
                  <a:gd name="T92" fmla="*/ 703 w 1043"/>
                  <a:gd name="T93" fmla="*/ 334 h 2318"/>
                  <a:gd name="T94" fmla="*/ 663 w 1043"/>
                  <a:gd name="T95" fmla="*/ 296 h 2318"/>
                  <a:gd name="T96" fmla="*/ 620 w 1043"/>
                  <a:gd name="T97" fmla="*/ 259 h 2318"/>
                  <a:gd name="T98" fmla="*/ 576 w 1043"/>
                  <a:gd name="T99" fmla="*/ 225 h 2318"/>
                  <a:gd name="T100" fmla="*/ 530 w 1043"/>
                  <a:gd name="T101" fmla="*/ 192 h 2318"/>
                  <a:gd name="T102" fmla="*/ 482 w 1043"/>
                  <a:gd name="T103" fmla="*/ 163 h 2318"/>
                  <a:gd name="T104" fmla="*/ 434 w 1043"/>
                  <a:gd name="T105" fmla="*/ 133 h 2318"/>
                  <a:gd name="T106" fmla="*/ 384 w 1043"/>
                  <a:gd name="T107" fmla="*/ 107 h 2318"/>
                  <a:gd name="T108" fmla="*/ 332 w 1043"/>
                  <a:gd name="T109" fmla="*/ 85 h 2318"/>
                  <a:gd name="T110" fmla="*/ 279 w 1043"/>
                  <a:gd name="T111" fmla="*/ 64 h 2318"/>
                  <a:gd name="T112" fmla="*/ 224 w 1043"/>
                  <a:gd name="T113" fmla="*/ 46 h 2318"/>
                  <a:gd name="T114" fmla="*/ 170 w 1043"/>
                  <a:gd name="T115" fmla="*/ 30 h 2318"/>
                  <a:gd name="T116" fmla="*/ 113 w 1043"/>
                  <a:gd name="T117" fmla="*/ 16 h 2318"/>
                  <a:gd name="T118" fmla="*/ 56 w 1043"/>
                  <a:gd name="T119" fmla="*/ 6 h 2318"/>
                  <a:gd name="T120" fmla="*/ 0 w 1043"/>
                  <a:gd name="T121" fmla="*/ 0 h 2318"/>
                  <a:gd name="T122" fmla="*/ 0 w 1043"/>
                  <a:gd name="T123" fmla="*/ 2318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3" h="2318">
                    <a:moveTo>
                      <a:pt x="0" y="2318"/>
                    </a:moveTo>
                    <a:lnTo>
                      <a:pt x="56" y="2310"/>
                    </a:lnTo>
                    <a:lnTo>
                      <a:pt x="113" y="2301"/>
                    </a:lnTo>
                    <a:lnTo>
                      <a:pt x="170" y="2288"/>
                    </a:lnTo>
                    <a:lnTo>
                      <a:pt x="224" y="2272"/>
                    </a:lnTo>
                    <a:lnTo>
                      <a:pt x="279" y="2254"/>
                    </a:lnTo>
                    <a:lnTo>
                      <a:pt x="332" y="2233"/>
                    </a:lnTo>
                    <a:lnTo>
                      <a:pt x="384" y="2210"/>
                    </a:lnTo>
                    <a:lnTo>
                      <a:pt x="434" y="2183"/>
                    </a:lnTo>
                    <a:lnTo>
                      <a:pt x="482" y="2156"/>
                    </a:lnTo>
                    <a:lnTo>
                      <a:pt x="530" y="2126"/>
                    </a:lnTo>
                    <a:lnTo>
                      <a:pt x="576" y="2092"/>
                    </a:lnTo>
                    <a:lnTo>
                      <a:pt x="620" y="2059"/>
                    </a:lnTo>
                    <a:lnTo>
                      <a:pt x="663" y="2022"/>
                    </a:lnTo>
                    <a:lnTo>
                      <a:pt x="703" y="1984"/>
                    </a:lnTo>
                    <a:lnTo>
                      <a:pt x="741" y="1943"/>
                    </a:lnTo>
                    <a:lnTo>
                      <a:pt x="778" y="1900"/>
                    </a:lnTo>
                    <a:lnTo>
                      <a:pt x="812" y="1856"/>
                    </a:lnTo>
                    <a:lnTo>
                      <a:pt x="845" y="1810"/>
                    </a:lnTo>
                    <a:lnTo>
                      <a:pt x="875" y="1763"/>
                    </a:lnTo>
                    <a:lnTo>
                      <a:pt x="903" y="1715"/>
                    </a:lnTo>
                    <a:lnTo>
                      <a:pt x="929" y="1665"/>
                    </a:lnTo>
                    <a:lnTo>
                      <a:pt x="952" y="1613"/>
                    </a:lnTo>
                    <a:lnTo>
                      <a:pt x="973" y="1559"/>
                    </a:lnTo>
                    <a:lnTo>
                      <a:pt x="991" y="1505"/>
                    </a:lnTo>
                    <a:lnTo>
                      <a:pt x="1006" y="1450"/>
                    </a:lnTo>
                    <a:lnTo>
                      <a:pt x="1021" y="1393"/>
                    </a:lnTo>
                    <a:lnTo>
                      <a:pt x="1030" y="1336"/>
                    </a:lnTo>
                    <a:lnTo>
                      <a:pt x="1038" y="1277"/>
                    </a:lnTo>
                    <a:lnTo>
                      <a:pt x="1042" y="1219"/>
                    </a:lnTo>
                    <a:lnTo>
                      <a:pt x="1043" y="1159"/>
                    </a:lnTo>
                    <a:lnTo>
                      <a:pt x="1042" y="1098"/>
                    </a:lnTo>
                    <a:lnTo>
                      <a:pt x="1038" y="1040"/>
                    </a:lnTo>
                    <a:lnTo>
                      <a:pt x="1030" y="981"/>
                    </a:lnTo>
                    <a:lnTo>
                      <a:pt x="1021" y="925"/>
                    </a:lnTo>
                    <a:lnTo>
                      <a:pt x="1006" y="868"/>
                    </a:lnTo>
                    <a:lnTo>
                      <a:pt x="991" y="813"/>
                    </a:lnTo>
                    <a:lnTo>
                      <a:pt x="973" y="757"/>
                    </a:lnTo>
                    <a:lnTo>
                      <a:pt x="952" y="705"/>
                    </a:lnTo>
                    <a:lnTo>
                      <a:pt x="929" y="654"/>
                    </a:lnTo>
                    <a:lnTo>
                      <a:pt x="903" y="603"/>
                    </a:lnTo>
                    <a:lnTo>
                      <a:pt x="875" y="555"/>
                    </a:lnTo>
                    <a:lnTo>
                      <a:pt x="845" y="507"/>
                    </a:lnTo>
                    <a:lnTo>
                      <a:pt x="812" y="461"/>
                    </a:lnTo>
                    <a:lnTo>
                      <a:pt x="778" y="418"/>
                    </a:lnTo>
                    <a:lnTo>
                      <a:pt x="741" y="375"/>
                    </a:lnTo>
                    <a:lnTo>
                      <a:pt x="703" y="334"/>
                    </a:lnTo>
                    <a:lnTo>
                      <a:pt x="663" y="296"/>
                    </a:lnTo>
                    <a:lnTo>
                      <a:pt x="620" y="259"/>
                    </a:lnTo>
                    <a:lnTo>
                      <a:pt x="576" y="225"/>
                    </a:lnTo>
                    <a:lnTo>
                      <a:pt x="530" y="192"/>
                    </a:lnTo>
                    <a:lnTo>
                      <a:pt x="482" y="163"/>
                    </a:lnTo>
                    <a:lnTo>
                      <a:pt x="434" y="133"/>
                    </a:lnTo>
                    <a:lnTo>
                      <a:pt x="384" y="107"/>
                    </a:lnTo>
                    <a:lnTo>
                      <a:pt x="332" y="85"/>
                    </a:lnTo>
                    <a:lnTo>
                      <a:pt x="279" y="64"/>
                    </a:lnTo>
                    <a:lnTo>
                      <a:pt x="224" y="46"/>
                    </a:lnTo>
                    <a:lnTo>
                      <a:pt x="170" y="30"/>
                    </a:lnTo>
                    <a:lnTo>
                      <a:pt x="113" y="16"/>
                    </a:lnTo>
                    <a:lnTo>
                      <a:pt x="56" y="6"/>
                    </a:lnTo>
                    <a:lnTo>
                      <a:pt x="0" y="0"/>
                    </a:lnTo>
                    <a:lnTo>
                      <a:pt x="0" y="2318"/>
                    </a:lnTo>
                    <a:close/>
                  </a:path>
                </a:pathLst>
              </a:cu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36" name="圓角矩形 35"/>
          <p:cNvSpPr/>
          <p:nvPr/>
        </p:nvSpPr>
        <p:spPr>
          <a:xfrm>
            <a:off x="395536" y="1484784"/>
            <a:ext cx="3888432" cy="3888432"/>
          </a:xfrm>
          <a:prstGeom prst="roundRect">
            <a:avLst>
              <a:gd name="adj" fmla="val 14054"/>
            </a:avLst>
          </a:prstGeom>
          <a:noFill/>
          <a:ln w="50800"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0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1594-2C0A-4C03-9F34-CE425D0EC889}" type="slidenum">
              <a:rPr lang="zh-TW" altLang="en-US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30723" name="Picture 10" descr="World_map_blank_without_borders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/>
              <a:t>BRIDGE Summer </a:t>
            </a:r>
            <a:r>
              <a:rPr lang="en-US" altLang="zh-TW" sz="3200" dirty="0" smtClean="0"/>
              <a:t>Camp </a:t>
            </a:r>
            <a:r>
              <a:rPr lang="en-US" altLang="zh-TW" sz="2400" dirty="0" smtClean="0"/>
              <a:t>(2023) </a:t>
            </a:r>
            <a:r>
              <a:rPr lang="zh-TW" altLang="en-US" sz="3200" dirty="0" smtClean="0"/>
              <a:t>參與</a:t>
            </a:r>
            <a:r>
              <a:rPr lang="zh-TW" altLang="en-US" sz="3200" dirty="0"/>
              <a:t>國家 </a:t>
            </a:r>
            <a:endParaRPr lang="zh-TW" altLang="en-US" sz="3200" dirty="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98613" y="3813845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ea typeface="微軟正黑體" pitchFamily="34" charset="-120"/>
              </a:rPr>
              <a:t>阿拉伯海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57450" y="3842420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ea typeface="微軟正黑體" pitchFamily="34" charset="-120"/>
              </a:rPr>
              <a:t>孟加拉灣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411855" y="4004717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ea typeface="微軟正黑體" pitchFamily="34" charset="-120"/>
              </a:rPr>
              <a:t>南海</a:t>
            </a:r>
            <a:endParaRPr lang="zh-TW" altLang="en-US" sz="1600" dirty="0">
              <a:ea typeface="微軟正黑體" pitchFamily="34" charset="-12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028384" y="3500140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ea typeface="微軟正黑體" pitchFamily="34" charset="-120"/>
              </a:rPr>
              <a:t>太平洋</a:t>
            </a:r>
            <a:endParaRPr lang="zh-TW" altLang="en-US" sz="1600" dirty="0">
              <a:ea typeface="微軟正黑體" pitchFamily="34" charset="-120"/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074863" y="4979388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ea typeface="微軟正黑體" pitchFamily="34" charset="-120"/>
              </a:rPr>
              <a:t>印度洋</a:t>
            </a:r>
            <a:endParaRPr lang="zh-TW" altLang="en-US" sz="1600" dirty="0">
              <a:ea typeface="微軟正黑體" pitchFamily="34" charset="-12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4304242" y="3374637"/>
            <a:ext cx="2444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ea typeface="微軟正黑體" pitchFamily="34" charset="-120"/>
              </a:rPr>
              <a:t>黃海</a:t>
            </a:r>
            <a:endParaRPr lang="zh-TW" altLang="en-US" sz="1600" dirty="0">
              <a:ea typeface="微軟正黑體" pitchFamily="34" charset="-12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>
            <a:off x="4148667" y="3178598"/>
            <a:ext cx="3807709" cy="426967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148667" y="3178597"/>
            <a:ext cx="84666" cy="296581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683001" y="3178598"/>
            <a:ext cx="465666" cy="863847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2760133" y="3178597"/>
            <a:ext cx="1388534" cy="889248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1888068" y="3178598"/>
            <a:ext cx="2260599" cy="762247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3251201" y="3178598"/>
            <a:ext cx="897466" cy="67980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3538538" y="2708573"/>
            <a:ext cx="610129" cy="470025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2392680" y="3178598"/>
            <a:ext cx="1755987" cy="1986527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79512" y="1988493"/>
            <a:ext cx="3969155" cy="1190106"/>
          </a:xfrm>
          <a:prstGeom prst="straightConnector1">
            <a:avLst/>
          </a:prstGeom>
          <a:ln>
            <a:solidFill>
              <a:srgbClr val="FF339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00100" y="2115233"/>
            <a:ext cx="24622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 smtClean="0">
                <a:ea typeface="微軟正黑體" pitchFamily="34" charset="-120"/>
              </a:rPr>
              <a:t>北大西洋</a:t>
            </a:r>
            <a:endParaRPr lang="zh-TW" altLang="en-US" sz="1600" dirty="0"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BRIDGE </a:t>
            </a:r>
            <a:r>
              <a:rPr lang="en-US" altLang="zh-TW" sz="3200" dirty="0"/>
              <a:t>Summer </a:t>
            </a:r>
            <a:r>
              <a:rPr lang="en-US" altLang="zh-TW" sz="3200" dirty="0" smtClean="0"/>
              <a:t>Camp </a:t>
            </a:r>
            <a:r>
              <a:rPr lang="zh-TW" altLang="en-US" sz="3200" dirty="0" smtClean="0"/>
              <a:t>第</a:t>
            </a:r>
            <a:r>
              <a:rPr lang="en-US" altLang="zh-TW" sz="3200" dirty="0"/>
              <a:t>31</a:t>
            </a:r>
            <a:r>
              <a:rPr lang="zh-TW" altLang="en-US" sz="3200" dirty="0"/>
              <a:t>屆</a:t>
            </a:r>
            <a:r>
              <a:rPr lang="en-US" altLang="zh-TW" sz="2400" dirty="0"/>
              <a:t>(2019</a:t>
            </a:r>
            <a:r>
              <a:rPr lang="en-US" altLang="zh-TW" sz="2400" dirty="0" smtClean="0"/>
              <a:t>)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參與國家 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D36EC-032A-4A52-A7EC-D5F33102301B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98729"/>
            <a:ext cx="8352928" cy="57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_Aping\4_APCC\2019\新增資料夾\Ref\Sched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48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BRIDGE Summer Camp </a:t>
            </a:r>
            <a:r>
              <a:rPr lang="zh-TW" altLang="en-US" sz="3200" dirty="0" smtClean="0"/>
              <a:t>第</a:t>
            </a:r>
            <a:r>
              <a:rPr lang="en-US" altLang="zh-TW" sz="3200" dirty="0" smtClean="0"/>
              <a:t>31</a:t>
            </a:r>
            <a:r>
              <a:rPr lang="zh-TW" altLang="en-US" sz="3200" dirty="0" smtClean="0"/>
              <a:t>屆</a:t>
            </a:r>
            <a:r>
              <a:rPr lang="en-US" altLang="zh-TW" sz="2400" dirty="0" smtClean="0"/>
              <a:t>(2019)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行程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36EC-032A-4A52-A7EC-D5F33102301B}" type="slidenum">
              <a:rPr lang="zh-TW" altLang="en-US" smtClean="0"/>
              <a:pPr/>
              <a:t>26</a:t>
            </a:fld>
            <a:endParaRPr lang="en-US" altLang="zh-TW"/>
          </a:p>
        </p:txBody>
      </p:sp>
      <p:sp>
        <p:nvSpPr>
          <p:cNvPr id="3" name="手繪多邊形 2"/>
          <p:cNvSpPr/>
          <p:nvPr/>
        </p:nvSpPr>
        <p:spPr>
          <a:xfrm>
            <a:off x="1676400" y="1996440"/>
            <a:ext cx="7162800" cy="3733800"/>
          </a:xfrm>
          <a:custGeom>
            <a:avLst/>
            <a:gdLst>
              <a:gd name="connsiteX0" fmla="*/ 0 w 7162800"/>
              <a:gd name="connsiteY0" fmla="*/ 0 h 3733800"/>
              <a:gd name="connsiteX1" fmla="*/ 7162800 w 7162800"/>
              <a:gd name="connsiteY1" fmla="*/ 0 h 3733800"/>
              <a:gd name="connsiteX2" fmla="*/ 7162800 w 7162800"/>
              <a:gd name="connsiteY2" fmla="*/ 685800 h 3733800"/>
              <a:gd name="connsiteX3" fmla="*/ 4389120 w 7162800"/>
              <a:gd name="connsiteY3" fmla="*/ 685800 h 3733800"/>
              <a:gd name="connsiteX4" fmla="*/ 4389120 w 7162800"/>
              <a:gd name="connsiteY4" fmla="*/ 2026920 h 3733800"/>
              <a:gd name="connsiteX5" fmla="*/ 7162800 w 7162800"/>
              <a:gd name="connsiteY5" fmla="*/ 2026920 h 3733800"/>
              <a:gd name="connsiteX6" fmla="*/ 7162800 w 7162800"/>
              <a:gd name="connsiteY6" fmla="*/ 3733800 h 3733800"/>
              <a:gd name="connsiteX7" fmla="*/ 30480 w 7162800"/>
              <a:gd name="connsiteY7" fmla="*/ 3733800 h 3733800"/>
              <a:gd name="connsiteX8" fmla="*/ 0 w 7162800"/>
              <a:gd name="connsiteY8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3733800">
                <a:moveTo>
                  <a:pt x="0" y="0"/>
                </a:moveTo>
                <a:lnTo>
                  <a:pt x="7162800" y="0"/>
                </a:lnTo>
                <a:lnTo>
                  <a:pt x="7162800" y="685800"/>
                </a:lnTo>
                <a:lnTo>
                  <a:pt x="4389120" y="685800"/>
                </a:lnTo>
                <a:lnTo>
                  <a:pt x="4389120" y="2026920"/>
                </a:lnTo>
                <a:lnTo>
                  <a:pt x="7162800" y="2026920"/>
                </a:lnTo>
                <a:lnTo>
                  <a:pt x="7162800" y="3733800"/>
                </a:lnTo>
                <a:lnTo>
                  <a:pt x="30480" y="37338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3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BRIDGE Summer Camp </a:t>
            </a:r>
            <a:r>
              <a:rPr lang="zh-TW" altLang="en-US" dirty="0" smtClean="0"/>
              <a:t>住宿地點</a:t>
            </a:r>
          </a:p>
        </p:txBody>
      </p:sp>
      <p:sp>
        <p:nvSpPr>
          <p:cNvPr id="28676" name="Rectangle 5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8159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sz="2000" dirty="0" smtClean="0"/>
              <a:t>適應期 合宿地點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(Orientation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/ </a:t>
            </a:r>
            <a:r>
              <a:rPr lang="zh-TW" altLang="en-US" sz="1800" dirty="0" smtClean="0"/>
              <a:t>僅各國代表團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福岡市 </a:t>
            </a:r>
            <a:r>
              <a:rPr lang="en-US" altLang="zh-TW" dirty="0"/>
              <a:t>Marine </a:t>
            </a:r>
            <a:r>
              <a:rPr lang="en-US" altLang="zh-TW" dirty="0" smtClean="0"/>
              <a:t>House</a:t>
            </a:r>
            <a:r>
              <a:rPr lang="zh-TW" altLang="en-US" sz="2000" dirty="0" smtClean="0"/>
              <a:t> 海</a:t>
            </a:r>
            <a:r>
              <a:rPr lang="ja-JP" altLang="en-US" sz="2000" dirty="0" smtClean="0"/>
              <a:t>の</a:t>
            </a:r>
            <a:r>
              <a:rPr lang="zh-TW" altLang="en-US" sz="2000" dirty="0" smtClean="0"/>
              <a:t>中道 青少年海洋</a:t>
            </a:r>
            <a:r>
              <a:rPr lang="ja-JP" altLang="en-US" sz="2000" dirty="0" smtClean="0"/>
              <a:t>の</a:t>
            </a:r>
            <a:r>
              <a:rPr lang="zh-TW" altLang="en-US" sz="2000" dirty="0" smtClean="0"/>
              <a:t>家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800" dirty="0" smtClean="0">
                <a:hlinkClick r:id="rId3"/>
              </a:rPr>
              <a:t>http://www.fukuoka-shizennoie.jp/uminaka/</a:t>
            </a:r>
            <a:endParaRPr lang="en-US" altLang="zh-TW" sz="1800" dirty="0" smtClean="0"/>
          </a:p>
          <a:p>
            <a:pPr>
              <a:spcAft>
                <a:spcPts val="1200"/>
              </a:spcAft>
            </a:pPr>
            <a:r>
              <a:rPr lang="zh-TW" altLang="en-US" sz="2000" dirty="0" smtClean="0"/>
              <a:t>團體交流 合宿地點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BRIDGE</a:t>
            </a:r>
            <a:r>
              <a:rPr lang="zh-TW" altLang="en-US" sz="1800" dirty="0"/>
              <a:t> </a:t>
            </a:r>
            <a:r>
              <a:rPr lang="en-US" altLang="zh-TW" sz="1800" dirty="0"/>
              <a:t>KIDS</a:t>
            </a:r>
            <a:r>
              <a:rPr lang="zh-TW" altLang="en-US" sz="1800" dirty="0"/>
              <a:t> </a:t>
            </a:r>
            <a:r>
              <a:rPr lang="en-US" altLang="zh-TW" sz="1800" dirty="0" smtClean="0"/>
              <a:t>Exchange</a:t>
            </a:r>
            <a:r>
              <a:rPr lang="zh-TW" altLang="en-US" sz="1800" dirty="0"/>
              <a:t> </a:t>
            </a:r>
            <a:r>
              <a:rPr lang="en-US" altLang="zh-TW" sz="1800" dirty="0" smtClean="0"/>
              <a:t>/ </a:t>
            </a:r>
            <a:r>
              <a:rPr lang="zh-TW" altLang="en-US" sz="1800" dirty="0" smtClean="0"/>
              <a:t>含</a:t>
            </a:r>
            <a:r>
              <a:rPr lang="en-US" altLang="zh-TW" sz="1800" dirty="0" smtClean="0"/>
              <a:t>130</a:t>
            </a:r>
            <a:r>
              <a:rPr lang="zh-TW" altLang="en-US" sz="1800" dirty="0" smtClean="0"/>
              <a:t>名福岡孩童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dirty="0" smtClean="0"/>
              <a:t>福岡県 宗像市 </a:t>
            </a:r>
            <a:r>
              <a:rPr lang="en-US" altLang="zh-TW" dirty="0" smtClean="0"/>
              <a:t>Global Arena</a:t>
            </a:r>
            <a:r>
              <a:rPr lang="zh-TW" altLang="en-US" dirty="0" smtClean="0"/>
              <a:t> </a:t>
            </a:r>
            <a:r>
              <a:rPr lang="zh-TW" altLang="en-US" sz="2000" dirty="0" smtClean="0"/>
              <a:t>運動度假村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600" dirty="0" smtClean="0">
                <a:hlinkClick r:id="rId4"/>
              </a:rPr>
              <a:t>http://g-arena.com/</a:t>
            </a:r>
            <a:endParaRPr lang="en-US" altLang="zh-TW" sz="1600" dirty="0" smtClean="0"/>
          </a:p>
          <a:p>
            <a:pPr>
              <a:spcAft>
                <a:spcPts val="1200"/>
              </a:spcAft>
            </a:pPr>
            <a:r>
              <a:rPr lang="zh-TW" altLang="en-US" sz="2000" dirty="0" smtClean="0"/>
              <a:t>寄宿家庭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(Homestay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/ 1</a:t>
            </a:r>
            <a:r>
              <a:rPr lang="zh-TW" altLang="en-US" sz="1800" dirty="0" smtClean="0"/>
              <a:t>家庭</a:t>
            </a:r>
            <a:r>
              <a:rPr lang="zh-TW" altLang="en-US" sz="1800" dirty="0"/>
              <a:t>僅</a:t>
            </a:r>
            <a:r>
              <a:rPr lang="zh-TW" altLang="en-US" sz="1800" dirty="0" smtClean="0"/>
              <a:t>接待</a:t>
            </a:r>
            <a:r>
              <a:rPr lang="en-US" altLang="zh-TW" sz="1800" dirty="0" smtClean="0"/>
              <a:t>1</a:t>
            </a:r>
            <a:r>
              <a:rPr lang="zh-TW" altLang="en-US" sz="1800" dirty="0" smtClean="0"/>
              <a:t>人 </a:t>
            </a:r>
            <a:r>
              <a:rPr lang="en-US" altLang="zh-TW" sz="1800" dirty="0" smtClean="0"/>
              <a:t>/ </a:t>
            </a:r>
            <a:r>
              <a:rPr lang="zh-TW" altLang="en-US" sz="1800" dirty="0" smtClean="0"/>
              <a:t>有</a:t>
            </a:r>
            <a:r>
              <a:rPr lang="zh-TW" altLang="en-US" sz="1800" dirty="0"/>
              <a:t>相</a:t>
            </a:r>
            <a:r>
              <a:rPr lang="zh-TW" altLang="en-US" sz="1800" dirty="0" smtClean="0"/>
              <a:t>同年紀性別</a:t>
            </a:r>
            <a:r>
              <a:rPr lang="zh-TW" altLang="en-US" sz="1800" dirty="0"/>
              <a:t>日本孩童</a:t>
            </a:r>
            <a:r>
              <a:rPr lang="en-US" altLang="zh-TW" sz="1800" dirty="0" smtClean="0"/>
              <a:t>)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dirty="0" smtClean="0"/>
              <a:t>福岡市與週</a:t>
            </a:r>
            <a:r>
              <a:rPr lang="zh-TW" altLang="en-US" dirty="0"/>
              <a:t>邊地</a:t>
            </a:r>
            <a:r>
              <a:rPr lang="zh-TW" altLang="en-US" dirty="0" smtClean="0"/>
              <a:t>區  對國際交流有熱誠的家庭</a:t>
            </a:r>
            <a:endParaRPr lang="zh-TW" altLang="en-US" sz="1800" dirty="0" smtClean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86FD-2A7C-471E-9612-97F3201EA686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Marine House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36EC-032A-4A52-A7EC-D5F33102301B}" type="slidenum">
              <a:rPr lang="zh-TW" altLang="en-US" smtClean="0"/>
              <a:pPr/>
              <a:t>28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4738" y="4043805"/>
            <a:ext cx="2949261" cy="28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08720"/>
            <a:ext cx="9143999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3805"/>
            <a:ext cx="3116687" cy="28315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687" y="4043805"/>
            <a:ext cx="3119338" cy="2841579"/>
          </a:xfrm>
          <a:prstGeom prst="rect">
            <a:avLst/>
          </a:prstGeom>
        </p:spPr>
      </p:pic>
      <p:pic>
        <p:nvPicPr>
          <p:cNvPr id="4098" name="Picture 2" descr="D:\_Aping\4_APCC\2019\新增資料夾\QR_Marine_hou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643" y="170080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Global Arena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36EC-032A-4A52-A7EC-D5F33102301B}" type="slidenum">
              <a:rPr lang="zh-TW" altLang="en-US" smtClean="0"/>
              <a:pPr/>
              <a:t>29</a:t>
            </a:fld>
            <a:endParaRPr lang="en-US" altLang="zh-TW"/>
          </a:p>
        </p:txBody>
      </p:sp>
      <p:pic>
        <p:nvPicPr>
          <p:cNvPr id="3074" name="Picture 2" descr="D:\Newray\Pictures\PhotoSync\Aping iPhoneSE\喜好項目\IMG_3696_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08720"/>
            <a:ext cx="9143999" cy="32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_Aping\4_APCC\2019\新增資料夾\QR_Global_Ar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7718"/>
            <a:ext cx="3064156" cy="2718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059" y="4147717"/>
            <a:ext cx="2600942" cy="2718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156" y="4147718"/>
            <a:ext cx="3478902" cy="27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531C-89CD-4040-9077-B97FFAEA6865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歷史沿革</a:t>
            </a:r>
          </a:p>
        </p:txBody>
      </p:sp>
      <p:sp>
        <p:nvSpPr>
          <p:cNvPr id="922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日本福岡青商會建立 </a:t>
            </a:r>
            <a:r>
              <a:rPr lang="en-US" altLang="zh-TW" sz="2000" dirty="0" smtClean="0"/>
              <a:t>(Fukuoka Junior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Chamber)</a:t>
            </a:r>
            <a:endParaRPr lang="zh-TW" altLang="en-US" sz="2000" dirty="0" smtClean="0"/>
          </a:p>
          <a:p>
            <a:pPr eaLnBrk="1" hangingPunct="1"/>
            <a:r>
              <a:rPr lang="zh-TW" altLang="en-US" dirty="0" smtClean="0"/>
              <a:t>慶祝福岡市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周年特別活動</a:t>
            </a:r>
          </a:p>
          <a:p>
            <a:pPr eaLnBrk="1" hangingPunct="1"/>
            <a:r>
              <a:rPr lang="zh-TW" altLang="en-US" dirty="0" smtClean="0"/>
              <a:t>當地政府、企業與熱心人士贊助經費</a:t>
            </a:r>
          </a:p>
        </p:txBody>
      </p:sp>
      <p:pic>
        <p:nvPicPr>
          <p:cNvPr id="3074" name="Picture 2" descr="D:\Aping\APCC\logo_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28" y="2060848"/>
            <a:ext cx="3742081" cy="4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pPr algn="r"/>
            <a:r>
              <a:rPr lang="en-US" altLang="zh-TW" dirty="0"/>
              <a:t>BRIDGE Summer </a:t>
            </a:r>
            <a:r>
              <a:rPr lang="en-US" altLang="zh-TW" dirty="0" smtClean="0"/>
              <a:t>Camp </a:t>
            </a:r>
            <a:r>
              <a:rPr lang="zh-TW" altLang="en-US" dirty="0" smtClean="0"/>
              <a:t>活動類型</a:t>
            </a:r>
          </a:p>
        </p:txBody>
      </p:sp>
      <p:sp>
        <p:nvSpPr>
          <p:cNvPr id="26628" name="Rectangle 9"/>
          <p:cNvSpPr>
            <a:spLocks noGrp="1"/>
          </p:cNvSpPr>
          <p:nvPr>
            <p:ph sz="half" idx="1"/>
          </p:nvPr>
        </p:nvSpPr>
        <p:spPr>
          <a:xfrm>
            <a:off x="899592" y="2204865"/>
            <a:ext cx="3750568" cy="4464496"/>
          </a:xfrm>
        </p:spPr>
        <p:txBody>
          <a:bodyPr anchor="t" anchorCtr="0"/>
          <a:lstStyle/>
          <a:p>
            <a:r>
              <a:rPr lang="zh-TW" altLang="en-US" sz="2400" dirty="0" smtClean="0"/>
              <a:t>兒童大使：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團體生活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寄宿家庭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當地小學參訪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表演活動</a:t>
            </a:r>
          </a:p>
          <a:p>
            <a:r>
              <a:rPr lang="zh-TW" altLang="en-US" sz="2400" dirty="0" smtClean="0"/>
              <a:t>成人領隊：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團體生活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寄宿家庭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當地</a:t>
            </a:r>
            <a:r>
              <a:rPr lang="zh-TW" altLang="en-US" sz="2000" dirty="0"/>
              <a:t>小學參</a:t>
            </a:r>
            <a:r>
              <a:rPr lang="zh-TW" altLang="en-US" sz="2000" dirty="0" smtClean="0"/>
              <a:t>訪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各國聯絡處交流</a:t>
            </a:r>
            <a:r>
              <a:rPr lang="zh-TW" altLang="en-US" sz="2000" dirty="0" smtClean="0"/>
              <a:t>會議</a:t>
            </a:r>
            <a:endParaRPr lang="en-US" altLang="zh-TW" sz="2000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4349283"/>
          </a:xfrm>
        </p:spPr>
        <p:txBody>
          <a:bodyPr anchor="t" anchorCtr="0"/>
          <a:lstStyle/>
          <a:p>
            <a:r>
              <a:rPr lang="zh-TW" altLang="en-US" sz="2400" dirty="0" smtClean="0"/>
              <a:t>和平大使：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團體生活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寄宿家庭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交流會議與工作坊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r>
              <a:rPr lang="zh-TW" altLang="en-US" sz="2400" dirty="0" smtClean="0"/>
              <a:t>世橋會 國際總會成員：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團體生活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寄宿家庭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交流會議與工作坊講師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7BBE-654C-48FF-A83B-2DFFDB5E7F1E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8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ping\APCC\14953811716_3e7457448f_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506" y="0"/>
            <a:ext cx="4372493" cy="33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ping\APCC\14769763477_349c88aa30_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5986" y="3301549"/>
            <a:ext cx="449801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ping\APCC\14976696075_6738f0f3b9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771506" cy="68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512" y="6237311"/>
            <a:ext cx="28803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寄宿家庭相見歡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2160" y="2636912"/>
            <a:ext cx="28803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參訪當地國小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6237312"/>
            <a:ext cx="28803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世代交流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ping\APCC\14932829896_ccef0a48a0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79512" y="6237312"/>
            <a:ext cx="36724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龐大嚴謹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的志工團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7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3689" y="0"/>
            <a:ext cx="5151753" cy="6866900"/>
            <a:chOff x="-3689" y="0"/>
            <a:chExt cx="3999625" cy="53312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89" y="0"/>
              <a:ext cx="3999625" cy="266771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89" y="2665942"/>
              <a:ext cx="3995936" cy="2665258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30222"/>
            <a:ext cx="4572000" cy="34406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2699"/>
            <a:ext cx="4572000" cy="343292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79512" y="6237312"/>
            <a:ext cx="36724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精彩的各國文化表演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4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_Aping\4_APCC\2016\APCC Briefing\新增資料夾\2015_68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36306"/>
            <a:ext cx="4644008" cy="30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_Aping\4_APCC\2016\APCC Briefing\新增資料夾\2015_9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51"/>
          <a:stretch/>
        </p:blipFill>
        <p:spPr bwMode="auto">
          <a:xfrm>
            <a:off x="4644009" y="0"/>
            <a:ext cx="4499991" cy="31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_Aping\4_APCC\2016\APCC Briefing\新增資料夾\2015_12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2930466"/>
            <a:ext cx="4499991" cy="29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_Aping\4_APCC\2016\APCC Briefing\新增資料夾\2015_50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15" y="0"/>
            <a:ext cx="4666924" cy="29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512168"/>
          </a:xfrm>
          <a:noFill/>
        </p:spPr>
        <p:txBody>
          <a:bodyPr/>
          <a:lstStyle/>
          <a:p>
            <a:r>
              <a:rPr lang="zh-TW" altLang="en-US" sz="2800" dirty="0"/>
              <a:t>第</a:t>
            </a:r>
            <a:r>
              <a:rPr lang="en-US" altLang="zh-TW" sz="2800" dirty="0"/>
              <a:t>27</a:t>
            </a:r>
            <a:r>
              <a:rPr lang="zh-TW" altLang="en-US" sz="2800" dirty="0" smtClean="0"/>
              <a:t>屆</a:t>
            </a:r>
            <a:r>
              <a:rPr lang="en-US" altLang="zh-TW" sz="2000" dirty="0"/>
              <a:t>(2015)</a:t>
            </a:r>
            <a:r>
              <a:rPr lang="zh-TW" altLang="en-US" sz="2800" dirty="0" smtClean="0"/>
              <a:t>台灣</a:t>
            </a:r>
            <a:r>
              <a:rPr lang="zh-TW" altLang="en-US" sz="2800" dirty="0">
                <a:solidFill>
                  <a:srgbClr val="FF3399"/>
                </a:solidFill>
              </a:rPr>
              <a:t>兒童</a:t>
            </a:r>
            <a:r>
              <a:rPr lang="zh-TW" altLang="en-US" sz="2800" dirty="0" smtClean="0">
                <a:solidFill>
                  <a:srgbClr val="FF3399"/>
                </a:solidFill>
              </a:rPr>
              <a:t>大使</a:t>
            </a:r>
            <a:r>
              <a:rPr lang="zh-TW" altLang="en-US" sz="2800" dirty="0" smtClean="0"/>
              <a:t>活動照片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D36EC-032A-4A52-A7EC-D5F33102301B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_Aping\4_APCC\2016\APCC Briefing\新增資料夾\2015_83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60267"/>
            <a:ext cx="4722110" cy="31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_Aping\4_APCC\2016\APCC Briefing\新增資料夾\2015_52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719035" cy="27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_Aping\4_APCC\2016\APCC Briefing\新增資料夾\2015_8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110" y="2593001"/>
            <a:ext cx="4418814" cy="33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_Aping\4_APCC\2016\APCC Briefing\新增資料夾\2015_371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035" y="0"/>
            <a:ext cx="4424965" cy="27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512168"/>
          </a:xfrm>
          <a:noFill/>
        </p:spPr>
        <p:txBody>
          <a:bodyPr/>
          <a:lstStyle/>
          <a:p>
            <a:r>
              <a:rPr lang="zh-TW" altLang="en-US" sz="2800" dirty="0"/>
              <a:t>第</a:t>
            </a:r>
            <a:r>
              <a:rPr lang="en-US" altLang="zh-TW" sz="2800" dirty="0"/>
              <a:t>27</a:t>
            </a:r>
            <a:r>
              <a:rPr lang="zh-TW" altLang="en-US" sz="2800" dirty="0" smtClean="0"/>
              <a:t>屆</a:t>
            </a:r>
            <a:r>
              <a:rPr lang="en-US" altLang="zh-TW" sz="2000" dirty="0" smtClean="0"/>
              <a:t>(2015)</a:t>
            </a:r>
            <a:r>
              <a:rPr lang="zh-TW" altLang="en-US" sz="2800" dirty="0" smtClean="0"/>
              <a:t>台灣</a:t>
            </a:r>
            <a:r>
              <a:rPr lang="zh-TW" altLang="en-US" sz="2800" dirty="0">
                <a:solidFill>
                  <a:srgbClr val="FF3399"/>
                </a:solidFill>
              </a:rPr>
              <a:t>和平</a:t>
            </a:r>
            <a:r>
              <a:rPr lang="zh-TW" altLang="en-US" sz="2800" dirty="0" smtClean="0">
                <a:solidFill>
                  <a:srgbClr val="FF3399"/>
                </a:solidFill>
              </a:rPr>
              <a:t>大使</a:t>
            </a:r>
            <a:r>
              <a:rPr lang="zh-TW" altLang="en-US" sz="2800" dirty="0" smtClean="0"/>
              <a:t>活動照片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D36EC-032A-4A52-A7EC-D5F33102301B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3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86068" cy="40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6068" y="3696973"/>
            <a:ext cx="4184459" cy="31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6068" y="0"/>
            <a:ext cx="4175824" cy="36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D36EC-032A-4A52-A7EC-D5F33102301B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1298118" y="3212976"/>
            <a:ext cx="36724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 麻生泰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89484" y="6021288"/>
            <a:ext cx="36724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福岡市長 高島宗一郎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74212" y="3235309"/>
            <a:ext cx="36724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日皇王妃信子殿下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4279810"/>
            <a:ext cx="4992532" cy="2245534"/>
          </a:xfrm>
          <a:noFill/>
        </p:spPr>
        <p:txBody>
          <a:bodyPr/>
          <a:lstStyle/>
          <a:p>
            <a:r>
              <a:rPr lang="zh-TW" altLang="en-US" sz="3200" dirty="0" smtClean="0"/>
              <a:t>長官勉勵時間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69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7A0B-BBBB-4AA3-90C1-E122D269D8AA}" type="slidenum">
              <a:rPr lang="zh-TW" altLang="en-US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32771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BRIDGE Summer </a:t>
            </a:r>
            <a:r>
              <a:rPr lang="en-US" altLang="zh-TW" dirty="0" smtClean="0"/>
              <a:t>Camp </a:t>
            </a:r>
            <a:r>
              <a:rPr lang="zh-TW" altLang="en-US" dirty="0"/>
              <a:t>參與</a:t>
            </a:r>
            <a:r>
              <a:rPr lang="zh-TW" altLang="en-US" dirty="0" smtClean="0"/>
              <a:t>人數</a:t>
            </a:r>
          </a:p>
        </p:txBody>
      </p:sp>
      <p:sp>
        <p:nvSpPr>
          <p:cNvPr id="32772" name="Rectangl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r>
              <a:rPr lang="zh-TW" altLang="en-US" dirty="0"/>
              <a:t>參與</a:t>
            </a:r>
            <a:r>
              <a:rPr lang="zh-TW" altLang="en-US" dirty="0" smtClean="0"/>
              <a:t>國家與地區：</a:t>
            </a:r>
            <a:r>
              <a:rPr lang="en-US" altLang="zh-TW" dirty="0" smtClean="0"/>
              <a:t>55</a:t>
            </a:r>
          </a:p>
          <a:p>
            <a:pPr eaLnBrk="1" hangingPunct="1"/>
            <a:r>
              <a:rPr lang="zh-TW" altLang="en-US" dirty="0"/>
              <a:t>參與外國人數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11,518</a:t>
            </a:r>
            <a:r>
              <a:rPr lang="zh-TW" altLang="en-US" sz="2000" dirty="0" smtClean="0"/>
              <a:t>人</a:t>
            </a:r>
            <a:endParaRPr lang="zh-TW" altLang="en-US" dirty="0" smtClean="0"/>
          </a:p>
          <a:p>
            <a:pPr eaLnBrk="1" hangingPunct="1"/>
            <a:r>
              <a:rPr lang="zh-TW" altLang="en-US" dirty="0" smtClean="0"/>
              <a:t>接待寄宿家庭：</a:t>
            </a:r>
            <a:r>
              <a:rPr lang="en-US" altLang="zh-TW" dirty="0" smtClean="0"/>
              <a:t>6,806</a:t>
            </a:r>
            <a:r>
              <a:rPr lang="zh-TW" altLang="en-US" sz="2000" dirty="0" smtClean="0"/>
              <a:t>家庭</a:t>
            </a:r>
          </a:p>
          <a:p>
            <a:pPr eaLnBrk="1" hangingPunct="1"/>
            <a:r>
              <a:rPr lang="zh-TW" altLang="en-US" dirty="0" smtClean="0"/>
              <a:t>參訪當地國小：</a:t>
            </a:r>
            <a:r>
              <a:rPr lang="en-US" altLang="zh-TW" dirty="0" smtClean="0"/>
              <a:t>56</a:t>
            </a:r>
            <a:r>
              <a:rPr lang="zh-TW" altLang="en-US" sz="2000" dirty="0" smtClean="0"/>
              <a:t>間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參與志工：</a:t>
            </a:r>
            <a:r>
              <a:rPr lang="en-US" altLang="zh-TW" dirty="0" smtClean="0"/>
              <a:t>9,513</a:t>
            </a:r>
            <a:r>
              <a:rPr lang="zh-TW" altLang="en-US" sz="2000" dirty="0" smtClean="0"/>
              <a:t>人</a:t>
            </a:r>
            <a:endParaRPr lang="zh-TW" altLang="en-US" dirty="0" smtClean="0"/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4284663" y="2555612"/>
            <a:ext cx="4859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dirty="0" smtClean="0"/>
              <a:t>*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計算自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1989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kumimoji="0" lang="en-US" altLang="zh-TW" dirty="0" smtClean="0">
                <a:latin typeface="微軟正黑體" pitchFamily="34" charset="-120"/>
                <a:ea typeface="微軟正黑體" pitchFamily="34" charset="-120"/>
              </a:rPr>
              <a:t>2018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期</a:t>
            </a:r>
            <a:r>
              <a:rPr kumimoji="0" lang="zh-TW" altLang="en-US" dirty="0" smtClean="0">
                <a:latin typeface="微軟正黑體" pitchFamily="34" charset="-120"/>
                <a:ea typeface="微軟正黑體" pitchFamily="34" charset="-120"/>
              </a:rPr>
              <a:t>間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ctrTitle"/>
          </p:nvPr>
        </p:nvSpPr>
        <p:spPr>
          <a:xfrm>
            <a:off x="3107867" y="2852936"/>
            <a:ext cx="6036133" cy="1470025"/>
          </a:xfrm>
        </p:spPr>
        <p:txBody>
          <a:bodyPr anchor="ctr"/>
          <a:lstStyle/>
          <a:p>
            <a:pPr algn="l" eaLnBrk="1" hangingPunct="1"/>
            <a:r>
              <a:rPr lang="zh-TW" altLang="en-US" dirty="0" smtClean="0"/>
              <a:t>外務省大臣 特別表揚</a:t>
            </a:r>
            <a:br>
              <a:rPr lang="zh-TW" altLang="en-US" dirty="0" smtClean="0"/>
            </a:br>
            <a:r>
              <a:rPr lang="zh-TW" altLang="en-US" sz="1800" dirty="0" smtClean="0"/>
              <a:t>*</a:t>
            </a:r>
            <a:r>
              <a:rPr lang="zh-TW" altLang="en-US" sz="1800" b="0" dirty="0" smtClean="0"/>
              <a:t>外交部部長</a:t>
            </a:r>
            <a:endParaRPr lang="en-US" altLang="zh-TW" sz="1800" b="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2616"/>
            <a:ext cx="3131840" cy="37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87AA-C676-4BCD-8D5C-8CE2E4750C0D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33795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BRIDGE Summer </a:t>
            </a:r>
            <a:r>
              <a:rPr lang="en-US" altLang="zh-TW" sz="4000" dirty="0" smtClean="0"/>
              <a:t>Camp </a:t>
            </a:r>
            <a:r>
              <a:rPr lang="zh-TW" altLang="en-US" sz="4000" dirty="0" smtClean="0"/>
              <a:t>歷年台灣代表</a:t>
            </a:r>
          </a:p>
        </p:txBody>
      </p:sp>
      <p:sp>
        <p:nvSpPr>
          <p:cNvPr id="33796" name="Rectangle 11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18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2006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高雄市福東國小 </a:t>
            </a:r>
            <a:r>
              <a:rPr lang="en-US" altLang="zh-TW" sz="1400" dirty="0" smtClean="0"/>
              <a:t>/</a:t>
            </a:r>
            <a:r>
              <a:rPr lang="zh-TW" altLang="en-US" sz="1400" dirty="0"/>
              <a:t>國立新竹教育大學附設實驗小學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19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2007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花蓮縣豐濱國小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2008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高雄市五福 </a:t>
            </a:r>
            <a:r>
              <a:rPr lang="en-US" altLang="zh-TW" sz="1400" dirty="0" smtClean="0"/>
              <a:t>/ </a:t>
            </a:r>
            <a:r>
              <a:rPr lang="zh-TW" altLang="en-US" sz="1400" dirty="0" smtClean="0"/>
              <a:t>鳳山國小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21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2009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嘉義縣祥和國小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22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2010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/>
              <a:t>國立新竹教育大學附設實驗小學</a:t>
            </a:r>
            <a:endParaRPr lang="zh-TW" altLang="en-US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23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2011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苗栗縣後龍 </a:t>
            </a:r>
            <a:r>
              <a:rPr lang="en-US" altLang="zh-TW" sz="1400" dirty="0" smtClean="0"/>
              <a:t>/ </a:t>
            </a:r>
            <a:r>
              <a:rPr lang="zh-TW" altLang="en-US" sz="1400" dirty="0" smtClean="0"/>
              <a:t>文華國小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24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2012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新竹縣新社國小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25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2013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金門縣中正國小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26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 smtClean="0"/>
              <a:t>桃園縣果林國小</a:t>
            </a:r>
            <a:endParaRPr lang="en-US" altLang="zh-TW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/>
              <a:t>第</a:t>
            </a:r>
            <a:r>
              <a:rPr lang="en-US" altLang="zh-TW" sz="1400" dirty="0" smtClean="0"/>
              <a:t>27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2015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	</a:t>
            </a:r>
            <a:r>
              <a:rPr lang="zh-TW" altLang="en-US" sz="1400" dirty="0"/>
              <a:t>嘉義市文雅</a:t>
            </a:r>
            <a:r>
              <a:rPr lang="zh-TW" altLang="en-US" sz="1400" dirty="0" smtClean="0"/>
              <a:t>國小</a:t>
            </a:r>
            <a:endParaRPr lang="en-US" altLang="zh-TW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/>
              <a:t>28</a:t>
            </a:r>
            <a:r>
              <a:rPr lang="zh-TW" altLang="en-US" sz="1400" dirty="0"/>
              <a:t>屆</a:t>
            </a:r>
            <a:r>
              <a:rPr lang="en-US" altLang="zh-TW" sz="1400" dirty="0"/>
              <a:t>2016</a:t>
            </a:r>
            <a:r>
              <a:rPr lang="zh-TW" altLang="en-US" sz="1400" dirty="0"/>
              <a:t>年 	國立台南大學附設實驗小學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/>
              <a:t>第</a:t>
            </a:r>
            <a:r>
              <a:rPr lang="en-US" altLang="zh-TW" sz="1400" dirty="0"/>
              <a:t>29</a:t>
            </a:r>
            <a:r>
              <a:rPr lang="zh-TW" altLang="en-US" sz="1400" dirty="0"/>
              <a:t>屆</a:t>
            </a:r>
            <a:r>
              <a:rPr lang="en-US" altLang="zh-TW" sz="1400" dirty="0"/>
              <a:t>2017</a:t>
            </a:r>
            <a:r>
              <a:rPr lang="zh-TW" altLang="en-US" sz="1400" dirty="0"/>
              <a:t>年 	新北市秀朗國小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/>
              <a:t>第</a:t>
            </a:r>
            <a:r>
              <a:rPr lang="en-US" altLang="zh-TW" sz="1400" dirty="0"/>
              <a:t>30</a:t>
            </a:r>
            <a:r>
              <a:rPr lang="zh-TW" altLang="en-US" sz="1400" dirty="0"/>
              <a:t>屆</a:t>
            </a:r>
            <a:r>
              <a:rPr lang="en-US" altLang="zh-TW" sz="1400" dirty="0"/>
              <a:t>2018</a:t>
            </a:r>
            <a:r>
              <a:rPr lang="zh-TW" altLang="en-US" sz="1400" dirty="0"/>
              <a:t>年 	國立台東大學附設實驗小學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/>
              <a:t>第</a:t>
            </a:r>
            <a:r>
              <a:rPr lang="en-US" altLang="zh-TW" sz="1400" dirty="0"/>
              <a:t>31</a:t>
            </a:r>
            <a:r>
              <a:rPr lang="zh-TW" altLang="en-US" sz="1400" dirty="0"/>
              <a:t>屆</a:t>
            </a:r>
            <a:r>
              <a:rPr lang="en-US" altLang="zh-TW" sz="1400" dirty="0"/>
              <a:t>2019</a:t>
            </a:r>
            <a:r>
              <a:rPr lang="zh-TW" altLang="en-US" sz="1400" dirty="0"/>
              <a:t>年	國立東華大學附設實驗</a:t>
            </a:r>
            <a:r>
              <a:rPr lang="zh-TW" altLang="en-US" sz="1400" dirty="0" smtClean="0"/>
              <a:t>小學</a:t>
            </a:r>
            <a:endParaRPr lang="en-US" altLang="zh-TW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32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2020</a:t>
            </a:r>
            <a:r>
              <a:rPr lang="zh-TW" altLang="en-US" sz="1400" dirty="0" smtClean="0"/>
              <a:t>年</a:t>
            </a:r>
            <a:r>
              <a:rPr lang="zh-TW" altLang="en-US" sz="1400" dirty="0"/>
              <a:t>	</a:t>
            </a:r>
            <a:r>
              <a:rPr lang="zh-TW" altLang="en-US" sz="1400" dirty="0" smtClean="0"/>
              <a:t>嘉義縣大同國小 </a:t>
            </a:r>
            <a:r>
              <a:rPr lang="en-US" altLang="zh-TW" sz="1100" dirty="0" smtClean="0"/>
              <a:t>(</a:t>
            </a:r>
            <a:r>
              <a:rPr lang="zh-TW" altLang="en-US" sz="1100" dirty="0" smtClean="0"/>
              <a:t>新冠疫</a:t>
            </a:r>
            <a:r>
              <a:rPr lang="zh-TW" altLang="en-US" sz="1100" dirty="0"/>
              <a:t>情改為</a:t>
            </a:r>
            <a:r>
              <a:rPr lang="zh-TW" altLang="en-US" sz="1100" dirty="0" smtClean="0"/>
              <a:t>線上交流活動</a:t>
            </a:r>
            <a:r>
              <a:rPr lang="en-US" altLang="zh-TW" sz="1100" dirty="0" smtClean="0"/>
              <a:t>)</a:t>
            </a:r>
            <a:endParaRPr lang="zh-TW" altLang="en-US" sz="11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33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2021</a:t>
            </a:r>
            <a:r>
              <a:rPr lang="zh-TW" altLang="en-US" sz="1400" dirty="0" smtClean="0"/>
              <a:t>年</a:t>
            </a:r>
            <a:r>
              <a:rPr lang="zh-TW" altLang="en-US" sz="1400" dirty="0"/>
              <a:t>	嘉義縣大同國小 </a:t>
            </a:r>
            <a:r>
              <a:rPr lang="en-US" altLang="zh-TW" sz="1100" dirty="0" smtClean="0"/>
              <a:t>(</a:t>
            </a:r>
            <a:r>
              <a:rPr lang="zh-TW" altLang="en-US" sz="1100" dirty="0"/>
              <a:t>新冠</a:t>
            </a:r>
            <a:r>
              <a:rPr lang="zh-TW" altLang="en-US" sz="1100" dirty="0" smtClean="0"/>
              <a:t>疫</a:t>
            </a:r>
            <a:r>
              <a:rPr lang="zh-TW" altLang="en-US" sz="1100" dirty="0"/>
              <a:t>情改為</a:t>
            </a:r>
            <a:r>
              <a:rPr lang="zh-TW" altLang="en-US" sz="1100" dirty="0" smtClean="0"/>
              <a:t>線</a:t>
            </a:r>
            <a:r>
              <a:rPr lang="zh-TW" altLang="en-US" sz="1100" dirty="0"/>
              <a:t>上交流活動</a:t>
            </a:r>
            <a:r>
              <a:rPr lang="en-US" altLang="zh-TW" sz="1100" dirty="0" smtClean="0"/>
              <a:t>)</a:t>
            </a:r>
            <a:endParaRPr lang="zh-TW" altLang="en-US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2871788" algn="l"/>
              </a:tabLst>
            </a:pPr>
            <a:r>
              <a:rPr lang="zh-TW" altLang="en-US" sz="1400" dirty="0" smtClean="0"/>
              <a:t>第</a:t>
            </a:r>
            <a:r>
              <a:rPr lang="en-US" altLang="zh-TW" sz="1400" dirty="0" smtClean="0"/>
              <a:t>34</a:t>
            </a:r>
            <a:r>
              <a:rPr lang="zh-TW" altLang="en-US" sz="1400" dirty="0" smtClean="0"/>
              <a:t>屆</a:t>
            </a:r>
            <a:r>
              <a:rPr lang="en-US" altLang="zh-TW" sz="1400" dirty="0" smtClean="0"/>
              <a:t>2022</a:t>
            </a:r>
            <a:r>
              <a:rPr lang="zh-TW" altLang="en-US" sz="1400" dirty="0" smtClean="0"/>
              <a:t>年</a:t>
            </a:r>
            <a:r>
              <a:rPr lang="zh-TW" altLang="en-US" sz="1400" dirty="0"/>
              <a:t>	無</a:t>
            </a:r>
            <a:r>
              <a:rPr lang="zh-TW" altLang="en-US" sz="1400" dirty="0" smtClean="0"/>
              <a:t>代表團 </a:t>
            </a:r>
            <a:r>
              <a:rPr lang="en-US" altLang="zh-TW" sz="1100" dirty="0" smtClean="0"/>
              <a:t>(</a:t>
            </a:r>
            <a:r>
              <a:rPr lang="zh-TW" altLang="en-US" sz="1100" dirty="0"/>
              <a:t>新冠</a:t>
            </a:r>
            <a:r>
              <a:rPr lang="zh-TW" altLang="en-US" sz="1100" dirty="0" smtClean="0"/>
              <a:t>疫</a:t>
            </a:r>
            <a:r>
              <a:rPr lang="zh-TW" altLang="en-US" sz="1100" dirty="0"/>
              <a:t>情改為線上交流</a:t>
            </a:r>
            <a:r>
              <a:rPr lang="zh-TW" altLang="en-US" sz="1100" dirty="0" smtClean="0"/>
              <a:t>活動</a:t>
            </a:r>
            <a:r>
              <a:rPr lang="en-US" altLang="zh-TW" sz="1100" dirty="0" smtClean="0"/>
              <a:t>)</a:t>
            </a:r>
            <a:endParaRPr lang="zh-TW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BB4C8-584C-4538-BB89-E17D4B770EC7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歷史沿革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1988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	成立</a:t>
            </a:r>
            <a:r>
              <a:rPr lang="en-US" altLang="zh-TW" dirty="0" smtClean="0"/>
              <a:t>APCC</a:t>
            </a:r>
            <a:r>
              <a:rPr lang="zh-TW" altLang="en-US" dirty="0" smtClean="0"/>
              <a:t>執行委員會</a:t>
            </a:r>
          </a:p>
          <a:p>
            <a:pPr eaLnBrk="1" hangingPunct="1"/>
            <a:r>
              <a:rPr lang="en-US" altLang="zh-TW" dirty="0" smtClean="0"/>
              <a:t>1989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	完成首次邀請活動</a:t>
            </a:r>
          </a:p>
          <a:p>
            <a:pPr eaLnBrk="1" hangingPunct="1"/>
            <a:r>
              <a:rPr lang="en-US" altLang="zh-TW" dirty="0" smtClean="0"/>
              <a:t>2002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	轉型為非營利組織 </a:t>
            </a:r>
            <a:r>
              <a:rPr lang="en-US" altLang="zh-TW" dirty="0" smtClean="0"/>
              <a:t>(NPO)</a:t>
            </a:r>
          </a:p>
          <a:p>
            <a:pPr eaLnBrk="1" hangingPunct="1"/>
            <a:r>
              <a:rPr lang="en-US" altLang="zh-TW" dirty="0" smtClean="0"/>
              <a:t>2019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	舉辦第</a:t>
            </a:r>
            <a:r>
              <a:rPr lang="en-US" altLang="zh-TW" dirty="0" smtClean="0"/>
              <a:t>31</a:t>
            </a:r>
            <a:r>
              <a:rPr lang="zh-TW" altLang="en-US" dirty="0" smtClean="0"/>
              <a:t>屆活動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30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F7F0-ABD7-4D6A-A94E-C38630AEFECF}" type="slidenum">
              <a:rPr lang="zh-TW" altLang="en-US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3481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/>
              <a:t>BRIDGE KIDS </a:t>
            </a:r>
            <a:r>
              <a:rPr lang="en-US" altLang="zh-TW" sz="3200" dirty="0" smtClean="0"/>
              <a:t>PROGRAMS</a:t>
            </a:r>
            <a:r>
              <a:rPr lang="zh-TW" altLang="en-US" sz="3200" dirty="0" smtClean="0"/>
              <a:t> </a:t>
            </a:r>
            <a:r>
              <a:rPr lang="en-US" altLang="zh-TW" sz="2400" dirty="0" smtClean="0"/>
              <a:t>(2023)</a:t>
            </a:r>
            <a:r>
              <a:rPr lang="zh-TW" altLang="en-US" sz="2400" dirty="0" smtClean="0"/>
              <a:t> </a:t>
            </a:r>
            <a:r>
              <a:rPr lang="zh-TW" altLang="en-US" sz="3200" dirty="0" smtClean="0"/>
              <a:t>時程</a:t>
            </a:r>
          </a:p>
        </p:txBody>
      </p:sp>
      <p:sp>
        <p:nvSpPr>
          <p:cNvPr id="34820" name="Rectangle 7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29600" cy="583264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2022</a:t>
            </a:r>
            <a:r>
              <a:rPr kumimoji="0" lang="zh-TW" altLang="en-US" sz="2000" dirty="0" smtClean="0"/>
              <a:t>年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月	</a:t>
            </a:r>
            <a:r>
              <a:rPr lang="zh-TW" altLang="en-US" sz="2000" dirty="0"/>
              <a:t>甄選</a:t>
            </a:r>
            <a:r>
              <a:rPr lang="zh-TW" altLang="en-US" sz="2000" dirty="0" smtClean="0"/>
              <a:t>說明會  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清大</a:t>
            </a:r>
            <a:r>
              <a:rPr lang="zh-TW" altLang="en-US" sz="2000" dirty="0" smtClean="0"/>
              <a:t>附小</a:t>
            </a:r>
            <a:r>
              <a:rPr lang="zh-TW" altLang="en-US" sz="2000" dirty="0"/>
              <a:t>主辦</a:t>
            </a:r>
            <a:r>
              <a:rPr lang="en-US" altLang="zh-TW" sz="2000" dirty="0" smtClean="0"/>
              <a:t>)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lang="en-US" altLang="zh-TW" sz="2000" dirty="0" smtClean="0"/>
              <a:t>2022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12</a:t>
            </a:r>
            <a:r>
              <a:rPr lang="zh-TW" altLang="en-US" sz="2000" dirty="0"/>
              <a:t>月	</a:t>
            </a:r>
            <a:r>
              <a:rPr lang="zh-TW" altLang="en-US" sz="2000" dirty="0" smtClean="0"/>
              <a:t>確定代表學校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kumimoji="0" lang="en-US" altLang="zh-TW" sz="2000" dirty="0" smtClean="0"/>
              <a:t>12</a:t>
            </a:r>
            <a:r>
              <a:rPr lang="zh-TW" altLang="en-US" sz="2000" dirty="0" smtClean="0"/>
              <a:t>月底	</a:t>
            </a:r>
            <a:r>
              <a:rPr lang="zh-TW" altLang="en-US" sz="2000" dirty="0">
                <a:solidFill>
                  <a:srgbClr val="FF3399"/>
                </a:solidFill>
              </a:rPr>
              <a:t>校內說明</a:t>
            </a:r>
            <a:r>
              <a:rPr lang="zh-TW" altLang="en-US" sz="2000" dirty="0" smtClean="0">
                <a:solidFill>
                  <a:srgbClr val="FF3399"/>
                </a:solidFill>
              </a:rPr>
              <a:t>會 </a:t>
            </a:r>
            <a:r>
              <a:rPr lang="en-US" altLang="zh-TW" sz="2000" dirty="0" smtClean="0">
                <a:solidFill>
                  <a:srgbClr val="FF3399"/>
                </a:solidFill>
              </a:rPr>
              <a:t>(</a:t>
            </a:r>
            <a:r>
              <a:rPr lang="zh-TW" altLang="en-US" sz="2000" dirty="0">
                <a:solidFill>
                  <a:srgbClr val="FF3399"/>
                </a:solidFill>
              </a:rPr>
              <a:t>世橋會可提供協助</a:t>
            </a:r>
            <a:r>
              <a:rPr lang="en-US" altLang="zh-TW" sz="2000" dirty="0">
                <a:solidFill>
                  <a:srgbClr val="FF3399"/>
                </a:solidFill>
              </a:rPr>
              <a:t>) </a:t>
            </a:r>
            <a:endParaRPr lang="en-US" altLang="zh-TW" sz="2000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確定兒童大使</a:t>
            </a:r>
            <a:endParaRPr lang="en-US" altLang="zh-TW" sz="2000" dirty="0" smtClean="0"/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7</a:t>
            </a:r>
            <a:r>
              <a:rPr lang="zh-TW" altLang="en-US" sz="2000" dirty="0" smtClean="0"/>
              <a:t>月	</a:t>
            </a:r>
            <a:r>
              <a:rPr lang="zh-TW" altLang="en-US" sz="2000" dirty="0" smtClean="0">
                <a:solidFill>
                  <a:srgbClr val="FF3399"/>
                </a:solidFill>
              </a:rPr>
              <a:t>進行培訓課程 </a:t>
            </a:r>
            <a:r>
              <a:rPr lang="en-US" altLang="zh-TW" sz="2000" dirty="0" smtClean="0">
                <a:solidFill>
                  <a:srgbClr val="FF3399"/>
                </a:solidFill>
              </a:rPr>
              <a:t>(</a:t>
            </a:r>
            <a:r>
              <a:rPr lang="zh-TW" altLang="en-US" sz="2000" dirty="0" smtClean="0">
                <a:solidFill>
                  <a:srgbClr val="FF3399"/>
                </a:solidFill>
              </a:rPr>
              <a:t>世</a:t>
            </a:r>
            <a:r>
              <a:rPr lang="zh-TW" altLang="en-US" sz="2000" dirty="0">
                <a:solidFill>
                  <a:srgbClr val="FF3399"/>
                </a:solidFill>
              </a:rPr>
              <a:t>橋會可提供協助</a:t>
            </a:r>
            <a:r>
              <a:rPr lang="en-US" altLang="zh-TW" sz="2000" dirty="0" smtClean="0">
                <a:solidFill>
                  <a:srgbClr val="FF3399"/>
                </a:solidFill>
              </a:rPr>
              <a:t>)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</a:t>
            </a:r>
            <a:r>
              <a:rPr lang="zh-TW" altLang="en-US" sz="2000" dirty="0" smtClean="0"/>
              <a:t>準備表演活動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4</a:t>
            </a:r>
            <a:r>
              <a:rPr lang="zh-TW" altLang="en-US" sz="2000" dirty="0" smtClean="0"/>
              <a:t>月</a:t>
            </a:r>
            <a:r>
              <a:rPr lang="zh-TW" altLang="en-US" sz="2000" dirty="0"/>
              <a:t>	評審委員</a:t>
            </a:r>
            <a:r>
              <a:rPr lang="zh-TW" altLang="en-US" sz="2000" dirty="0" smtClean="0"/>
              <a:t>視察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清</a:t>
            </a:r>
            <a:r>
              <a:rPr lang="zh-TW" altLang="en-US" sz="2000" dirty="0"/>
              <a:t>華</a:t>
            </a:r>
            <a:r>
              <a:rPr lang="zh-TW" altLang="en-US" sz="2000" dirty="0" smtClean="0"/>
              <a:t>附小</a:t>
            </a:r>
            <a:r>
              <a:rPr lang="zh-TW" altLang="en-US" sz="2000" dirty="0" smtClean="0"/>
              <a:t>主辦</a:t>
            </a:r>
            <a:r>
              <a:rPr lang="en-US" altLang="zh-TW" sz="2000" dirty="0" smtClean="0"/>
              <a:t>)</a:t>
            </a:r>
            <a:endParaRPr kumimoji="0" lang="en-US" altLang="zh-TW" sz="2000" dirty="0" smtClean="0"/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7</a:t>
            </a:r>
            <a:r>
              <a:rPr lang="zh-TW" altLang="en-US" sz="2000" dirty="0" smtClean="0"/>
              <a:t>月中	前往福岡參與</a:t>
            </a:r>
            <a:r>
              <a:rPr lang="en-US" altLang="zh-TW" sz="2000" dirty="0" smtClean="0"/>
              <a:t>BRIDGE </a:t>
            </a:r>
            <a:r>
              <a:rPr lang="en-US" altLang="zh-TW" sz="2000" dirty="0"/>
              <a:t>Summer Camp </a:t>
            </a:r>
            <a:endParaRPr lang="zh-TW" altLang="en-US" sz="2000" dirty="0" smtClean="0"/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月	成果彙整至台灣聯絡處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清華附小</a:t>
            </a:r>
            <a:r>
              <a:rPr lang="en-US" altLang="zh-TW" sz="2000" dirty="0" smtClean="0"/>
              <a:t>)</a:t>
            </a:r>
            <a:br>
              <a:rPr lang="en-US" altLang="zh-TW" sz="2000" dirty="0" smtClean="0"/>
            </a:br>
            <a:r>
              <a:rPr lang="en-US" altLang="zh-TW" sz="2000" dirty="0" smtClean="0"/>
              <a:t>	</a:t>
            </a:r>
            <a:r>
              <a:rPr lang="zh-TW" altLang="en-US" sz="2000" dirty="0" smtClean="0"/>
              <a:t>申請</a:t>
            </a:r>
            <a:r>
              <a:rPr lang="en-US" altLang="zh-TW" sz="2000" dirty="0" smtClean="0"/>
              <a:t>BRIDGE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Challenge Trip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2023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月	</a:t>
            </a:r>
            <a:r>
              <a:rPr lang="zh-TW" altLang="en-US" sz="2000" dirty="0" smtClean="0">
                <a:solidFill>
                  <a:srgbClr val="FF3399"/>
                </a:solidFill>
              </a:rPr>
              <a:t>兒童大使進行共同交流活動 </a:t>
            </a:r>
            <a:r>
              <a:rPr lang="en-US" altLang="zh-TW" sz="2000" dirty="0" smtClean="0">
                <a:solidFill>
                  <a:srgbClr val="FF3399"/>
                </a:solidFill>
              </a:rPr>
              <a:t>(</a:t>
            </a:r>
            <a:r>
              <a:rPr lang="zh-TW" altLang="en-US" sz="2000" dirty="0">
                <a:solidFill>
                  <a:srgbClr val="FF3399"/>
                </a:solidFill>
              </a:rPr>
              <a:t>世橋</a:t>
            </a:r>
            <a:r>
              <a:rPr lang="zh-TW" altLang="en-US" sz="2000" dirty="0" smtClean="0">
                <a:solidFill>
                  <a:srgbClr val="FF3399"/>
                </a:solidFill>
              </a:rPr>
              <a:t>會主辦</a:t>
            </a:r>
            <a:r>
              <a:rPr lang="en-US" altLang="zh-TW" sz="2000" dirty="0" smtClean="0">
                <a:solidFill>
                  <a:srgbClr val="FF3399"/>
                </a:solidFill>
              </a:rPr>
              <a:t>)</a:t>
            </a:r>
            <a:r>
              <a:rPr lang="zh-TW" altLang="en-US" sz="2000" dirty="0" smtClean="0">
                <a:solidFill>
                  <a:srgbClr val="FF3399"/>
                </a:solidFill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2024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月	</a:t>
            </a:r>
            <a:r>
              <a:rPr lang="zh-TW" altLang="en-US" sz="2000" dirty="0" smtClean="0">
                <a:solidFill>
                  <a:srgbClr val="FF3399"/>
                </a:solidFill>
              </a:rPr>
              <a:t>準備</a:t>
            </a:r>
            <a:r>
              <a:rPr lang="en-US" altLang="zh-TW" sz="2000" dirty="0">
                <a:solidFill>
                  <a:srgbClr val="FF3399"/>
                </a:solidFill>
              </a:rPr>
              <a:t>BRIDGE</a:t>
            </a:r>
            <a:r>
              <a:rPr lang="zh-TW" altLang="en-US" sz="2000" dirty="0">
                <a:solidFill>
                  <a:srgbClr val="FF3399"/>
                </a:solidFill>
              </a:rPr>
              <a:t> </a:t>
            </a:r>
            <a:r>
              <a:rPr lang="en-US" altLang="zh-TW" sz="2000" dirty="0">
                <a:solidFill>
                  <a:srgbClr val="FF3399"/>
                </a:solidFill>
              </a:rPr>
              <a:t>Challenge </a:t>
            </a:r>
            <a:r>
              <a:rPr lang="en-US" altLang="zh-TW" sz="2000" dirty="0" smtClean="0">
                <a:solidFill>
                  <a:srgbClr val="FF3399"/>
                </a:solidFill>
              </a:rPr>
              <a:t>Trip</a:t>
            </a:r>
            <a:r>
              <a:rPr lang="zh-TW" altLang="en-US" sz="2000" dirty="0" smtClean="0">
                <a:solidFill>
                  <a:srgbClr val="FF3399"/>
                </a:solidFill>
              </a:rPr>
              <a:t> </a:t>
            </a:r>
            <a:r>
              <a:rPr lang="en-US" altLang="zh-TW" sz="2000" dirty="0" smtClean="0">
                <a:solidFill>
                  <a:srgbClr val="FF3399"/>
                </a:solidFill>
              </a:rPr>
              <a:t>(</a:t>
            </a:r>
            <a:r>
              <a:rPr lang="zh-TW" altLang="en-US" sz="2000" dirty="0" smtClean="0">
                <a:solidFill>
                  <a:srgbClr val="FF3399"/>
                </a:solidFill>
              </a:rPr>
              <a:t>世</a:t>
            </a:r>
            <a:r>
              <a:rPr lang="zh-TW" altLang="en-US" sz="2000" dirty="0">
                <a:solidFill>
                  <a:srgbClr val="FF3399"/>
                </a:solidFill>
              </a:rPr>
              <a:t>橋</a:t>
            </a:r>
            <a:r>
              <a:rPr lang="zh-TW" altLang="en-US" sz="2000" dirty="0" smtClean="0">
                <a:solidFill>
                  <a:srgbClr val="FF3399"/>
                </a:solidFill>
              </a:rPr>
              <a:t>會協辦</a:t>
            </a:r>
            <a:r>
              <a:rPr lang="en-US" altLang="zh-TW" sz="2000" dirty="0" smtClean="0">
                <a:solidFill>
                  <a:srgbClr val="FF3399"/>
                </a:solidFill>
              </a:rPr>
              <a:t>)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tabLst>
                <a:tab pos="2871788" algn="l"/>
              </a:tabLst>
            </a:pPr>
            <a:r>
              <a:rPr kumimoji="0" lang="en-US" altLang="zh-TW" sz="2000" dirty="0" smtClean="0"/>
              <a:t>2024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月底	接待福岡訪客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06961"/>
            <a:ext cx="9143999" cy="64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0.13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13657 L -0.36233 0.134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33 0.13426 L 0 -0.0011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6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5560" y="5556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3F86A-09A0-4EC0-BC87-D885F8E22B11}" type="slidenum">
              <a:rPr lang="zh-TW" altLang="en-US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6041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台灣聯絡處</a:t>
            </a:r>
            <a:br>
              <a:rPr lang="zh-TW" altLang="en-US" dirty="0" smtClean="0"/>
            </a:br>
            <a:r>
              <a:rPr lang="en-US" altLang="zh-TW" sz="3200" dirty="0" smtClean="0"/>
              <a:t>Liaison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Office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Taiwan (LOTW)</a:t>
            </a:r>
            <a:endParaRPr lang="zh-TW" altLang="en-US" sz="3200" dirty="0" smtClean="0"/>
          </a:p>
        </p:txBody>
      </p:sp>
      <p:sp>
        <p:nvSpPr>
          <p:cNvPr id="60420" name="Rectangle 5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959944"/>
          </a:xfrm>
        </p:spPr>
        <p:txBody>
          <a:bodyPr/>
          <a:lstStyle/>
          <a:p>
            <a:pPr eaLnBrk="1" hangingPunct="1"/>
            <a:r>
              <a:rPr lang="zh-TW" altLang="en-US" sz="2400" dirty="0" smtClean="0"/>
              <a:t>目前由教育部，國民及學前教育署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國教署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>國中小及學前教育組委託</a:t>
            </a:r>
            <a:r>
              <a:rPr lang="zh-TW" altLang="en-US" sz="2400" b="1" dirty="0" smtClean="0">
                <a:solidFill>
                  <a:srgbClr val="FF3399"/>
                </a:solidFill>
              </a:rPr>
              <a:t>清華附小</a:t>
            </a:r>
            <a:r>
              <a:rPr lang="zh-TW" altLang="en-US" sz="2400" dirty="0" smtClean="0"/>
              <a:t>辦理</a:t>
            </a:r>
            <a:endParaRPr lang="en-US" altLang="zh-TW" sz="2400" dirty="0" smtClean="0"/>
          </a:p>
          <a:p>
            <a:pPr eaLnBrk="1" hangingPunct="1"/>
            <a:r>
              <a:rPr lang="zh-TW" altLang="en-US" sz="2400" dirty="0" smtClean="0"/>
              <a:t>負責對日聯絡、國小甄選</a:t>
            </a:r>
            <a:br>
              <a:rPr lang="zh-TW" altLang="en-US" sz="2400" dirty="0" smtClean="0"/>
            </a:br>
            <a:r>
              <a:rPr lang="en-US" altLang="zh-TW" sz="2400" dirty="0" smtClean="0"/>
              <a:t>APCC</a:t>
            </a:r>
            <a:r>
              <a:rPr lang="zh-TW" altLang="en-US" sz="2400" dirty="0" smtClean="0"/>
              <a:t>相關活動辦理、經驗傳承等業務</a:t>
            </a:r>
          </a:p>
          <a:p>
            <a:pPr eaLnBrk="1" hangingPunct="1"/>
            <a:r>
              <a:rPr lang="zh-TW" altLang="en-US" sz="2400" dirty="0" smtClean="0"/>
              <a:t>擁有多次國際交流經驗</a:t>
            </a:r>
            <a:endParaRPr lang="en-US" altLang="zh-TW" sz="2400" dirty="0" smtClean="0"/>
          </a:p>
          <a:p>
            <a:pPr lvl="1" eaLnBrk="1" hangingPunct="1">
              <a:tabLst>
                <a:tab pos="3502025" algn="l"/>
              </a:tabLst>
            </a:pPr>
            <a:r>
              <a:rPr lang="en-US" altLang="zh-TW" sz="2000" dirty="0" smtClean="0"/>
              <a:t>Invitation Project	4</a:t>
            </a:r>
            <a:r>
              <a:rPr lang="zh-TW" altLang="en-US" sz="2000" dirty="0" smtClean="0"/>
              <a:t>次</a:t>
            </a:r>
            <a:endParaRPr lang="en-US" altLang="zh-TW" sz="2000" dirty="0" smtClean="0"/>
          </a:p>
          <a:p>
            <a:pPr lvl="1" eaLnBrk="1" hangingPunct="1">
              <a:tabLst>
                <a:tab pos="3502025" algn="l"/>
              </a:tabLst>
            </a:pPr>
            <a:r>
              <a:rPr lang="en-US" altLang="zh-TW" sz="2000" dirty="0" smtClean="0"/>
              <a:t>Wing Kids Project	2</a:t>
            </a:r>
            <a:r>
              <a:rPr lang="zh-TW" altLang="en-US" sz="2000" dirty="0" smtClean="0"/>
              <a:t>次</a:t>
            </a:r>
            <a:endParaRPr lang="en-US" altLang="zh-TW" sz="2000" dirty="0" smtClean="0"/>
          </a:p>
          <a:p>
            <a:pPr lvl="1" eaLnBrk="1" hangingPunct="1">
              <a:tabLst>
                <a:tab pos="3502025" algn="l"/>
              </a:tabLst>
            </a:pPr>
            <a:r>
              <a:rPr lang="zh-TW" altLang="en-US" sz="2000" dirty="0" smtClean="0"/>
              <a:t>福岡雙葉小學校</a:t>
            </a:r>
            <a:r>
              <a:rPr lang="en-US" altLang="zh-TW" sz="1600" dirty="0"/>
              <a:t>(</a:t>
            </a:r>
            <a:r>
              <a:rPr lang="zh-TW" altLang="en-US" sz="1600" dirty="0"/>
              <a:t>姊妹校</a:t>
            </a:r>
            <a:r>
              <a:rPr lang="en-US" altLang="zh-TW" sz="1600" dirty="0" smtClean="0"/>
              <a:t>)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數次</a:t>
            </a:r>
          </a:p>
        </p:txBody>
      </p:sp>
    </p:spTree>
    <p:extLst>
      <p:ext uri="{BB962C8B-B14F-4D97-AF65-F5344CB8AC3E}">
        <p14:creationId xmlns:p14="http://schemas.microsoft.com/office/powerpoint/2010/main" val="22900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台灣世橋會</a:t>
            </a:r>
            <a:br>
              <a:rPr lang="zh-TW" altLang="en-US" dirty="0" smtClean="0"/>
            </a:br>
            <a:r>
              <a:rPr lang="en-US" altLang="zh-TW" sz="3200" dirty="0" smtClean="0"/>
              <a:t>BRIDGE CLUB Taiwan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(BCTW)</a:t>
            </a:r>
            <a:endParaRPr lang="zh-TW" altLang="en-US" sz="3200" dirty="0" smtClean="0"/>
          </a:p>
        </p:txBody>
      </p:sp>
      <p:sp>
        <p:nvSpPr>
          <p:cNvPr id="61444" name="Rectangle 5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671912"/>
          </a:xfrm>
        </p:spPr>
        <p:txBody>
          <a:bodyPr/>
          <a:lstStyle/>
          <a:p>
            <a:r>
              <a:rPr lang="zh-TW" altLang="en-US" dirty="0" smtClean="0"/>
              <a:t>亞太世界之橋交流協會 台灣分會</a:t>
            </a:r>
            <a:br>
              <a:rPr lang="zh-TW" altLang="en-US" dirty="0" smtClean="0"/>
            </a:br>
            <a:r>
              <a:rPr lang="zh-TW" altLang="en-US" dirty="0" smtClean="0"/>
              <a:t>於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月在新竹成立</a:t>
            </a:r>
            <a:endParaRPr lang="en-US" altLang="zh-TW" dirty="0" smtClean="0"/>
          </a:p>
          <a:p>
            <a:r>
              <a:rPr lang="en-US" altLang="zh-TW" dirty="0" smtClean="0"/>
              <a:t>APCC</a:t>
            </a:r>
            <a:r>
              <a:rPr lang="zh-TW" altLang="en-US" dirty="0" smtClean="0"/>
              <a:t>官方週邊組織</a:t>
            </a:r>
            <a:endParaRPr lang="en-US" altLang="zh-TW" dirty="0" smtClean="0"/>
          </a:p>
          <a:p>
            <a:r>
              <a:rPr lang="zh-TW" altLang="en-US" dirty="0"/>
              <a:t>各國皆有世橋會</a:t>
            </a:r>
            <a:endParaRPr lang="zh-TW" altLang="en-US" dirty="0" smtClean="0"/>
          </a:p>
          <a:p>
            <a:r>
              <a:rPr lang="zh-TW" altLang="en-US" dirty="0" smtClean="0"/>
              <a:t>歷屆參與者</a:t>
            </a:r>
            <a:r>
              <a:rPr lang="zh-TW" altLang="en-US" dirty="0"/>
              <a:t>皆</a:t>
            </a:r>
            <a:r>
              <a:rPr lang="zh-TW" altLang="en-US" dirty="0" smtClean="0"/>
              <a:t>符合資格，得以申請加入</a:t>
            </a:r>
          </a:p>
          <a:p>
            <a:r>
              <a:rPr lang="zh-TW" altLang="en-US" dirty="0" smtClean="0"/>
              <a:t>會員皆為志工，包含社會人士與學生，分布全台</a:t>
            </a:r>
            <a:endParaRPr lang="en-US" altLang="zh-TW" dirty="0" smtClean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B968-BE0D-4714-95EA-0ECAB2089419}" type="slidenum">
              <a:rPr lang="zh-TW" altLang="en-US" smtClean="0"/>
              <a:pPr/>
              <a:t>43</a:t>
            </a:fld>
            <a:endParaRPr lang="en-US" altLang="zh-TW"/>
          </a:p>
        </p:txBody>
      </p:sp>
      <p:pic>
        <p:nvPicPr>
          <p:cNvPr id="61445" name="Picture 8" descr="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16" y="908720"/>
            <a:ext cx="1306667" cy="1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台灣世橋會主要活動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3851920" y="2708920"/>
            <a:ext cx="4834880" cy="3671912"/>
          </a:xfrm>
        </p:spPr>
        <p:txBody>
          <a:bodyPr/>
          <a:lstStyle/>
          <a:p>
            <a:r>
              <a:rPr lang="zh-TW" altLang="en-US" dirty="0"/>
              <a:t>聯繫與</a:t>
            </a:r>
            <a:r>
              <a:rPr lang="zh-TW" altLang="en-US" dirty="0" smtClean="0"/>
              <a:t>更新參與者資訊</a:t>
            </a:r>
            <a:endParaRPr lang="zh-TW" altLang="en-US" dirty="0"/>
          </a:p>
          <a:p>
            <a:r>
              <a:rPr lang="zh-TW" altLang="en-US" dirty="0" smtClean="0"/>
              <a:t>規劃年度</a:t>
            </a:r>
            <a:r>
              <a:rPr lang="zh-TW" altLang="en-US" dirty="0"/>
              <a:t>聚會與</a:t>
            </a:r>
            <a:r>
              <a:rPr lang="zh-TW" altLang="en-US" dirty="0" smtClean="0"/>
              <a:t>會議</a:t>
            </a:r>
            <a:endParaRPr lang="zh-TW" altLang="en-US" dirty="0"/>
          </a:p>
          <a:p>
            <a:r>
              <a:rPr lang="zh-TW" altLang="en-US" dirty="0"/>
              <a:t>執行年度</a:t>
            </a:r>
            <a:r>
              <a:rPr lang="zh-TW" altLang="en-US" dirty="0" smtClean="0"/>
              <a:t>共同交流活動</a:t>
            </a:r>
            <a:endParaRPr lang="en-US" altLang="zh-TW" dirty="0"/>
          </a:p>
          <a:p>
            <a:r>
              <a:rPr lang="zh-TW" altLang="en-US" dirty="0" smtClean="0"/>
              <a:t>培訓兒童大使</a:t>
            </a:r>
            <a:endParaRPr lang="en-US" altLang="zh-TW" dirty="0" smtClean="0"/>
          </a:p>
          <a:p>
            <a:r>
              <a:rPr lang="zh-TW" altLang="en-US" dirty="0" smtClean="0"/>
              <a:t>培訓</a:t>
            </a:r>
            <a:r>
              <a:rPr lang="zh-TW" altLang="en-US" dirty="0"/>
              <a:t>和平</a:t>
            </a:r>
            <a:r>
              <a:rPr lang="zh-TW" altLang="en-US" dirty="0" smtClean="0"/>
              <a:t>大使</a:t>
            </a:r>
            <a:endParaRPr lang="en-US" altLang="zh-TW" dirty="0" smtClean="0"/>
          </a:p>
          <a:p>
            <a:r>
              <a:rPr lang="zh-TW" altLang="en-US" dirty="0"/>
              <a:t>辦理</a:t>
            </a:r>
            <a:r>
              <a:rPr lang="zh-TW" altLang="en-US" dirty="0" smtClean="0"/>
              <a:t>國際交流​活動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3BB-25D0-4DAD-B465-8A2F11695BFD}" type="slidenum">
              <a:rPr lang="zh-TW" altLang="en-US" smtClean="0"/>
              <a:pPr/>
              <a:t>44</a:t>
            </a:fld>
            <a:endParaRPr lang="en-US" altLang="zh-TW"/>
          </a:p>
        </p:txBody>
      </p:sp>
      <p:pic>
        <p:nvPicPr>
          <p:cNvPr id="8" name="內容版面配置區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390"/>
            <a:ext cx="3528392" cy="68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_Aping\4_APCC\2016\APCC Briefing\Photos\IMG_8176_smal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3941" y="2596896"/>
            <a:ext cx="4636551" cy="22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_Aping\4_APCC\2016\APCC Briefing\Photos\P1040285_smal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4513940" cy="25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Aping\4_APCC\2016\APCC Briefing\Photos\IMG_0204_smal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3940" y="1"/>
            <a:ext cx="4630060" cy="25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_Aping\4_APCC\2016\APCC Briefing\Photos\IMG_7044_small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596896"/>
            <a:ext cx="4513940" cy="22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3312368"/>
          </a:xfrm>
          <a:noFill/>
        </p:spPr>
        <p:txBody>
          <a:bodyPr/>
          <a:lstStyle/>
          <a:p>
            <a:r>
              <a:rPr lang="zh-TW" altLang="en-US" sz="2800" dirty="0" smtClean="0"/>
              <a:t>年度</a:t>
            </a:r>
            <a:r>
              <a:rPr lang="zh-TW" altLang="en-US" sz="2800" dirty="0"/>
              <a:t>聚會與會議</a:t>
            </a:r>
            <a:endParaRPr lang="zh-TW" altLang="en-US" sz="2800" dirty="0">
              <a:solidFill>
                <a:srgbClr val="FF3399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23528" y="2637408"/>
            <a:ext cx="8435280" cy="3959944"/>
          </a:xfrm>
        </p:spPr>
        <p:txBody>
          <a:bodyPr/>
          <a:lstStyle/>
          <a:p>
            <a:pPr>
              <a:tabLst>
                <a:tab pos="2601913" algn="l"/>
                <a:tab pos="5022850" algn="l"/>
              </a:tabLst>
            </a:pPr>
            <a:r>
              <a:rPr lang="en-US" altLang="zh-TW" sz="1800" dirty="0" smtClean="0"/>
              <a:t>Invitation Project	2013</a:t>
            </a:r>
            <a:r>
              <a:rPr lang="zh-TW" altLang="en-US" sz="1800" dirty="0" smtClean="0"/>
              <a:t>年至今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指導國小與兒童大使甄選與培訓</a:t>
            </a:r>
            <a:endParaRPr lang="en-US" altLang="zh-TW" sz="1800" dirty="0" smtClean="0"/>
          </a:p>
          <a:p>
            <a:pPr>
              <a:tabLst>
                <a:tab pos="2601913" algn="l"/>
                <a:tab pos="5022850" algn="l"/>
              </a:tabLst>
            </a:pPr>
            <a:r>
              <a:rPr lang="en-US" altLang="zh-TW" sz="1800" dirty="0" smtClean="0"/>
              <a:t>Mission Project	2015</a:t>
            </a:r>
            <a:r>
              <a:rPr lang="zh-TW" altLang="en-US" sz="1800" dirty="0" smtClean="0"/>
              <a:t>年</a:t>
            </a:r>
            <a:r>
              <a:rPr lang="en-US" altLang="zh-TW" sz="1800" dirty="0"/>
              <a:t>	</a:t>
            </a:r>
            <a:r>
              <a:rPr lang="zh-TW" altLang="en-US" sz="1800" dirty="0"/>
              <a:t>統籌、規劃與支援</a:t>
            </a:r>
            <a:r>
              <a:rPr lang="zh-TW" altLang="en-US" sz="1800" dirty="0" smtClean="0"/>
              <a:t>活動</a:t>
            </a:r>
            <a:endParaRPr lang="en-US" altLang="zh-TW" sz="1800" dirty="0" smtClean="0"/>
          </a:p>
          <a:p>
            <a:pPr>
              <a:tabLst>
                <a:tab pos="2601913" algn="l"/>
                <a:tab pos="5022850" algn="l"/>
              </a:tabLst>
            </a:pPr>
            <a:r>
              <a:rPr lang="en-US" altLang="zh-TW" sz="1800" dirty="0" smtClean="0"/>
              <a:t>Wing Kids Project	2016 / 2014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/ 2012</a:t>
            </a:r>
            <a:r>
              <a:rPr lang="zh-TW" altLang="en-US" sz="1800" dirty="0" smtClean="0"/>
              <a:t>年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統籌、規劃與支援活動</a:t>
            </a: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3BB-25D0-4DAD-B465-8A2F11695BFD}" type="slidenum">
              <a:rPr lang="zh-TW" altLang="en-US" smtClean="0"/>
              <a:pPr/>
              <a:t>45</a:t>
            </a:fld>
            <a:endParaRPr lang="en-US" altLang="zh-TW"/>
          </a:p>
        </p:txBody>
      </p:sp>
      <p:sp>
        <p:nvSpPr>
          <p:cNvPr id="20" name="文字方塊 19"/>
          <p:cNvSpPr txBox="1"/>
          <p:nvPr/>
        </p:nvSpPr>
        <p:spPr>
          <a:xfrm>
            <a:off x="-1" y="2329135"/>
            <a:ext cx="255577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年訪視金門縣中正國小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13941" y="2329135"/>
            <a:ext cx="255577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年訪視桃園縣菓林國小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-1" y="4494102"/>
            <a:ext cx="435597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年於桃園縣菓林國小討論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Mission Project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513941" y="4508922"/>
            <a:ext cx="373046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年訪視嘉義縣文雅國小與經驗分享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9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_Aping\4_APCC\2016\APCC Briefing\Photos\886013_616327001715260_874717165_o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457199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016224"/>
          </a:xfrm>
          <a:noFill/>
        </p:spPr>
        <p:txBody>
          <a:bodyPr/>
          <a:lstStyle/>
          <a:p>
            <a:r>
              <a:rPr lang="zh-TW" altLang="en-US" sz="2800" dirty="0" smtClean="0"/>
              <a:t>年度共同交流活動</a:t>
            </a:r>
            <a:endParaRPr lang="zh-TW" altLang="en-US" sz="28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23528" y="3573016"/>
            <a:ext cx="8435280" cy="3096344"/>
          </a:xfrm>
        </p:spPr>
        <p:txBody>
          <a:bodyPr/>
          <a:lstStyle/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2020-2021</a:t>
            </a:r>
            <a:r>
              <a:rPr lang="en-US" altLang="zh-TW" sz="1400" dirty="0"/>
              <a:t>	#</a:t>
            </a:r>
            <a:r>
              <a:rPr lang="en-US" altLang="zh-TW" sz="1400" dirty="0" err="1"/>
              <a:t>smilemask</a:t>
            </a:r>
            <a:endParaRPr lang="en-US" altLang="zh-TW" sz="1400" dirty="0" smtClean="0"/>
          </a:p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2019-2020</a:t>
            </a:r>
            <a:r>
              <a:rPr lang="en-US" altLang="zh-TW" sz="1400" dirty="0"/>
              <a:t>	</a:t>
            </a:r>
            <a:r>
              <a:rPr lang="en-US" altLang="zh-TW" sz="1400" dirty="0" smtClean="0"/>
              <a:t>LINK By LINK</a:t>
            </a:r>
          </a:p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2017-2018</a:t>
            </a:r>
            <a:r>
              <a:rPr lang="en-US" altLang="zh-TW" sz="1400" dirty="0"/>
              <a:t>	</a:t>
            </a:r>
            <a:r>
              <a:rPr lang="en-US" altLang="zh-TW" sz="1400" dirty="0" smtClean="0"/>
              <a:t>Enviro Rangers</a:t>
            </a:r>
          </a:p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2016-2017</a:t>
            </a:r>
            <a:r>
              <a:rPr lang="en-US" altLang="zh-TW" sz="1400" dirty="0"/>
              <a:t>	Travel Lookouts</a:t>
            </a:r>
            <a:endParaRPr lang="en-US" altLang="zh-TW" sz="1400" dirty="0" smtClean="0"/>
          </a:p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2015-2016	See Beyond Borders</a:t>
            </a:r>
            <a:endParaRPr lang="en-US" altLang="zh-TW" sz="1400" dirty="0"/>
          </a:p>
          <a:p>
            <a:pPr>
              <a:tabLst>
                <a:tab pos="3140075" algn="l"/>
              </a:tabLst>
            </a:pPr>
            <a:r>
              <a:rPr lang="en-US" altLang="zh-TW" sz="1400" dirty="0" smtClean="0"/>
              <a:t>2014-2015</a:t>
            </a:r>
            <a:r>
              <a:rPr lang="en-US" altLang="zh-TW" sz="1400" dirty="0"/>
              <a:t>	Inspire APCC</a:t>
            </a:r>
          </a:p>
          <a:p>
            <a:pPr>
              <a:tabLst>
                <a:tab pos="3140075" algn="l"/>
              </a:tabLst>
            </a:pPr>
            <a:r>
              <a:rPr lang="en-US" altLang="zh-TW" sz="1400" dirty="0"/>
              <a:t>2013-2014	'Peace by Piece' Art Contest</a:t>
            </a:r>
          </a:p>
          <a:p>
            <a:pPr>
              <a:tabLst>
                <a:tab pos="3140075" algn="l"/>
              </a:tabLst>
            </a:pPr>
            <a:r>
              <a:rPr lang="en-US" altLang="zh-TW" sz="1400" dirty="0"/>
              <a:t>2012-2013	</a:t>
            </a:r>
            <a:r>
              <a:rPr lang="en-US" altLang="zh-TW" sz="1400" dirty="0" err="1"/>
              <a:t>Glob@l</a:t>
            </a:r>
            <a:r>
              <a:rPr lang="en-US" altLang="zh-TW" sz="1400" dirty="0"/>
              <a:t> </a:t>
            </a:r>
            <a:r>
              <a:rPr lang="en-US" altLang="zh-TW" sz="1400" dirty="0" err="1"/>
              <a:t>Interf@ce</a:t>
            </a:r>
            <a:endParaRPr lang="en-US" altLang="zh-TW" sz="1400" dirty="0"/>
          </a:p>
          <a:p>
            <a:pPr>
              <a:tabLst>
                <a:tab pos="3140075" algn="l"/>
              </a:tabLst>
            </a:pPr>
            <a:r>
              <a:rPr lang="en-US" altLang="zh-TW" sz="1400" dirty="0"/>
              <a:t>2011-2012	Everyday Ambassadors</a:t>
            </a:r>
          </a:p>
          <a:p>
            <a:pPr>
              <a:tabLst>
                <a:tab pos="3140075" algn="l"/>
              </a:tabLst>
            </a:pPr>
            <a:r>
              <a:rPr lang="en-US" altLang="zh-TW" sz="1400" dirty="0"/>
              <a:t>2010-2011	BC's environmental actions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3BB-25D0-4DAD-B465-8A2F11695BFD}" type="slidenum">
              <a:rPr lang="zh-TW" altLang="en-US" smtClean="0"/>
              <a:pPr/>
              <a:t>46</a:t>
            </a:fld>
            <a:endParaRPr lang="en-US" altLang="zh-TW"/>
          </a:p>
        </p:txBody>
      </p:sp>
      <p:pic>
        <p:nvPicPr>
          <p:cNvPr id="2051" name="Picture 3" descr="D:\_Aping\4_APCC\2016\APCC Briefing\Photos\IMG_2459_smal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8755" y="0"/>
            <a:ext cx="467524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-1" y="3193232"/>
            <a:ext cx="45720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年於新竹縣新社國小進行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Glob@l</a:t>
            </a:r>
            <a:r>
              <a:rPr lang="en-US" altLang="zh-TW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Interf@ce</a:t>
            </a:r>
            <a:r>
              <a:rPr lang="zh-TW" altLang="en-US" sz="1400" dirty="0" smtClean="0">
                <a:solidFill>
                  <a:schemeClr val="bg1"/>
                </a:solidFill>
              </a:rPr>
              <a:t>視訊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86181" y="3193231"/>
            <a:ext cx="44783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年於桃園縣菓林國小進行</a:t>
            </a:r>
            <a:r>
              <a:rPr lang="en-US" altLang="zh-TW" sz="1400" dirty="0">
                <a:solidFill>
                  <a:schemeClr val="bg1"/>
                </a:solidFill>
              </a:rPr>
              <a:t>Inspire </a:t>
            </a:r>
            <a:r>
              <a:rPr lang="en-US" altLang="zh-TW" sz="1400" dirty="0" smtClean="0">
                <a:solidFill>
                  <a:schemeClr val="bg1"/>
                </a:solidFill>
              </a:rPr>
              <a:t>APCC</a:t>
            </a:r>
            <a:r>
              <a:rPr lang="zh-TW" altLang="en-US" sz="1400" dirty="0" smtClean="0">
                <a:solidFill>
                  <a:schemeClr val="bg1"/>
                </a:solidFill>
              </a:rPr>
              <a:t>說明會</a:t>
            </a:r>
            <a:endParaRPr lang="en-US" altLang="zh-TW" sz="1400" dirty="0">
              <a:solidFill>
                <a:schemeClr val="bg1"/>
              </a:solidFill>
            </a:endParaRPr>
          </a:p>
          <a:p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1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_Aping\4_APCC\2016\APCC Briefing\Photos\IMG_00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764022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_Aping\4_APCC\2016\APCC Briefing\Photos\459926_641071095907517_590788996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6" y="3284985"/>
            <a:ext cx="4764022" cy="28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095" y="3238817"/>
            <a:ext cx="4387905" cy="28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936104"/>
          </a:xfrm>
          <a:noFill/>
        </p:spPr>
        <p:txBody>
          <a:bodyPr/>
          <a:lstStyle/>
          <a:p>
            <a:r>
              <a:rPr lang="zh-TW" altLang="en-US" sz="2800" dirty="0"/>
              <a:t>鼓勵</a:t>
            </a:r>
            <a:r>
              <a:rPr lang="zh-TW" altLang="en-US" sz="2800" dirty="0">
                <a:solidFill>
                  <a:srgbClr val="FF3399"/>
                </a:solidFill>
              </a:rPr>
              <a:t>兒童大使</a:t>
            </a:r>
            <a:r>
              <a:rPr lang="zh-TW" altLang="en-US" sz="2800" dirty="0"/>
              <a:t>參與世橋會</a:t>
            </a:r>
            <a:r>
              <a:rPr lang="zh-TW" altLang="en-US" sz="2800" dirty="0" smtClean="0">
                <a:solidFill>
                  <a:srgbClr val="FF3399"/>
                </a:solidFill>
              </a:rPr>
              <a:t>共同交流活動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3BB-25D0-4DAD-B465-8A2F11695BFD}" type="slidenum">
              <a:rPr lang="zh-TW" altLang="en-US" smtClean="0"/>
              <a:pPr/>
              <a:t>47</a:t>
            </a:fld>
            <a:endParaRPr lang="en-US" altLang="zh-TW"/>
          </a:p>
        </p:txBody>
      </p:sp>
      <p:sp>
        <p:nvSpPr>
          <p:cNvPr id="15" name="文字方塊 14"/>
          <p:cNvSpPr txBox="1"/>
          <p:nvPr/>
        </p:nvSpPr>
        <p:spPr>
          <a:xfrm>
            <a:off x="-1" y="2977207"/>
            <a:ext cx="47560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2013</a:t>
            </a:r>
            <a:r>
              <a:rPr lang="zh-TW" altLang="en-US" sz="1400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年於金門縣中正國小展示</a:t>
            </a:r>
            <a:r>
              <a:rPr lang="en-US" altLang="zh-TW" sz="1400" dirty="0" smtClean="0">
                <a:solidFill>
                  <a:schemeClr val="bg1"/>
                </a:solidFill>
                <a:latin typeface="+mj-lt"/>
              </a:rPr>
              <a:t>Peace </a:t>
            </a:r>
            <a:r>
              <a:rPr lang="en-US" altLang="zh-TW" sz="1400" dirty="0">
                <a:solidFill>
                  <a:schemeClr val="bg1"/>
                </a:solidFill>
                <a:latin typeface="+mj-lt"/>
              </a:rPr>
              <a:t>by </a:t>
            </a:r>
            <a:r>
              <a:rPr lang="en-US" altLang="zh-TW" sz="1400" dirty="0" smtClean="0">
                <a:solidFill>
                  <a:schemeClr val="bg1"/>
                </a:solidFill>
                <a:latin typeface="+mj-lt"/>
              </a:rPr>
              <a:t>Piece </a:t>
            </a:r>
            <a:r>
              <a:rPr lang="zh-TW" altLang="en-US" sz="1400" dirty="0">
                <a:solidFill>
                  <a:schemeClr val="bg1"/>
                </a:solidFill>
                <a:latin typeface="+mj-lt"/>
              </a:rPr>
              <a:t>藝術作品</a:t>
            </a:r>
            <a:r>
              <a:rPr lang="en-US" altLang="zh-TW" sz="1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altLang="zh-TW" sz="1400" dirty="0">
              <a:solidFill>
                <a:schemeClr val="bg1"/>
              </a:solidFill>
              <a:latin typeface="+mj-lt"/>
            </a:endParaRPr>
          </a:p>
          <a:p>
            <a:endParaRPr lang="en-US" altLang="zh-TW" sz="1400" dirty="0" smtClean="0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56095" y="2977207"/>
            <a:ext cx="475609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2015</a:t>
            </a:r>
            <a:r>
              <a:rPr lang="zh-TW" altLang="en-US" sz="1400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rPr>
              <a:t>年於桃園縣菓林國小展示</a:t>
            </a:r>
            <a:r>
              <a:rPr lang="en-US" altLang="zh-TW" sz="1400" dirty="0">
                <a:solidFill>
                  <a:schemeClr val="bg1"/>
                </a:solidFill>
              </a:rPr>
              <a:t>Inspire </a:t>
            </a:r>
            <a:r>
              <a:rPr lang="en-US" altLang="zh-TW" sz="1400" dirty="0" smtClean="0">
                <a:solidFill>
                  <a:schemeClr val="bg1"/>
                </a:solidFill>
              </a:rPr>
              <a:t>APCC</a:t>
            </a:r>
            <a:r>
              <a:rPr lang="zh-TW" altLang="en-US" sz="1400" dirty="0" smtClean="0">
                <a:solidFill>
                  <a:schemeClr val="bg1"/>
                </a:solidFill>
              </a:rPr>
              <a:t>心得</a:t>
            </a:r>
            <a:endParaRPr lang="en-US" altLang="zh-TW" sz="1400" dirty="0">
              <a:solidFill>
                <a:schemeClr val="bg1"/>
              </a:solidFill>
            </a:endParaRPr>
          </a:p>
          <a:p>
            <a:endParaRPr lang="en-US" altLang="zh-TW" sz="1400" dirty="0">
              <a:solidFill>
                <a:schemeClr val="bg1"/>
              </a:solidFill>
              <a:latin typeface="+mj-lt"/>
            </a:endParaRPr>
          </a:p>
          <a:p>
            <a:endParaRPr lang="en-US" altLang="zh-TW" sz="1400" dirty="0" smtClean="0">
              <a:solidFill>
                <a:schemeClr val="bg1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-1" y="5795637"/>
            <a:ext cx="45720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年於新竹縣新社國小為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Glob@l</a:t>
            </a:r>
            <a:r>
              <a:rPr lang="en-US" altLang="zh-TW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Interf@ce</a:t>
            </a:r>
            <a:r>
              <a:rPr lang="zh-TW" altLang="en-US" sz="1400" dirty="0">
                <a:solidFill>
                  <a:schemeClr val="bg1"/>
                </a:solidFill>
              </a:rPr>
              <a:t>準備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24429" y="5795637"/>
            <a:ext cx="457200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年於嘉義市進行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See Beyond Borders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影片錄製</a:t>
            </a:r>
            <a:endPara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_Aping\4_APCC\2016\APCC Briefing\Photos\1537762_934451799902777_5060042306984777201_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3" y="1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9F49-E121-4542-BD97-915356405DA7}" type="slidenum">
              <a:rPr lang="zh-TW" altLang="en-US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6246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台灣世橋會</a:t>
            </a:r>
            <a:r>
              <a:rPr lang="zh-TW" altLang="en-US" dirty="0"/>
              <a:t> </a:t>
            </a:r>
            <a:r>
              <a:rPr lang="zh-TW" altLang="en-US" dirty="0" smtClean="0"/>
              <a:t>相關網站</a:t>
            </a:r>
          </a:p>
        </p:txBody>
      </p:sp>
      <p:sp>
        <p:nvSpPr>
          <p:cNvPr id="6246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/>
              <a:t>Facebook</a:t>
            </a:r>
            <a:r>
              <a:rPr lang="zh-TW" altLang="en-US" sz="2400" dirty="0" smtClean="0"/>
              <a:t>專頁</a:t>
            </a:r>
            <a:r>
              <a:rPr lang="zh-TW" altLang="en-US" sz="2400" dirty="0"/>
              <a:t>：</a:t>
            </a:r>
            <a:r>
              <a:rPr lang="zh-TW" altLang="en-US" sz="2400" dirty="0" smtClean="0"/>
              <a:t>公開資訊</a:t>
            </a:r>
            <a:br>
              <a:rPr lang="zh-TW" altLang="en-US" sz="2400" dirty="0" smtClean="0"/>
            </a:br>
            <a:r>
              <a:rPr lang="en-US" altLang="zh-TW" sz="2400" dirty="0" smtClean="0">
                <a:hlinkClick r:id="rId2"/>
              </a:rPr>
              <a:t>http://www.facebook.com/Bridge.Club.Taiwan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Facebook</a:t>
            </a:r>
            <a:r>
              <a:rPr lang="zh-TW" altLang="en-US" sz="2400" dirty="0" smtClean="0"/>
              <a:t>社團：內部資訊</a:t>
            </a:r>
            <a:br>
              <a:rPr lang="zh-TW" altLang="en-US" sz="2400" dirty="0" smtClean="0"/>
            </a:br>
            <a:r>
              <a:rPr lang="en-US" altLang="zh-TW" sz="2400" dirty="0" smtClean="0">
                <a:hlinkClick r:id="rId3"/>
              </a:rPr>
              <a:t>http://www.facebook.com/groups/bctw2010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Email</a:t>
            </a:r>
            <a:r>
              <a:rPr lang="zh-TW" altLang="en-US" sz="2400" dirty="0" smtClean="0"/>
              <a:t>：</a:t>
            </a:r>
            <a:r>
              <a:rPr lang="en-US" altLang="zh-TW" sz="2400" dirty="0" smtClean="0">
                <a:hlinkClick r:id="rId4"/>
              </a:rPr>
              <a:t>bctw2010@gmail.com</a:t>
            </a: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27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324AE-433A-43AE-A3B0-D7D8745493DD}" type="slidenum">
              <a:rPr lang="zh-TW" altLang="en-US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6553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APCC</a:t>
            </a:r>
            <a:r>
              <a:rPr lang="zh-TW" altLang="en-US" dirty="0" smtClean="0"/>
              <a:t> 事務局</a:t>
            </a:r>
          </a:p>
        </p:txBody>
      </p:sp>
      <p:sp>
        <p:nvSpPr>
          <p:cNvPr id="65540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地址：</a:t>
            </a:r>
            <a:r>
              <a:rPr lang="en-US" altLang="zh-TW" dirty="0"/>
              <a:t>〒</a:t>
            </a:r>
            <a:r>
              <a:rPr lang="en-US" altLang="zh-TW" dirty="0" smtClean="0"/>
              <a:t>812-0011 </a:t>
            </a:r>
            <a:r>
              <a:rPr lang="zh-TW" altLang="en-US" dirty="0" smtClean="0"/>
              <a:t>福岡</a:t>
            </a:r>
            <a:r>
              <a:rPr lang="zh-TW" altLang="en-US" dirty="0"/>
              <a:t>市博多区博多駅前</a:t>
            </a:r>
            <a:r>
              <a:rPr lang="en-US" altLang="zh-TW" dirty="0"/>
              <a:t>2-8-1</a:t>
            </a:r>
            <a:r>
              <a:rPr lang="zh-TW" altLang="en-US" dirty="0"/>
              <a:t>　</a:t>
            </a:r>
            <a:r>
              <a:rPr lang="zh-TW" altLang="en-US" dirty="0" smtClean="0"/>
              <a:t>　　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博</a:t>
            </a:r>
            <a:r>
              <a:rPr lang="zh-TW" altLang="en-US" dirty="0"/>
              <a:t>多</a:t>
            </a:r>
            <a:r>
              <a:rPr lang="zh-TW" altLang="en-US" dirty="0" smtClean="0"/>
              <a:t>区役</a:t>
            </a:r>
            <a:r>
              <a:rPr lang="zh-TW" altLang="en-US" dirty="0"/>
              <a:t>所</a:t>
            </a:r>
            <a:r>
              <a:rPr lang="en-US" altLang="zh-TW" dirty="0"/>
              <a:t>9</a:t>
            </a:r>
            <a:r>
              <a:rPr lang="zh-TW" altLang="en-US" dirty="0"/>
              <a:t>階</a:t>
            </a:r>
            <a:endParaRPr lang="zh-TW" altLang="en-US" dirty="0" smtClean="0"/>
          </a:p>
          <a:p>
            <a:pPr eaLnBrk="1" hangingPunct="1"/>
            <a:r>
              <a:rPr lang="zh-TW" altLang="en-US" dirty="0" smtClean="0"/>
              <a:t>電話：</a:t>
            </a:r>
            <a:r>
              <a:rPr lang="en-US" altLang="zh-TW" dirty="0" smtClean="0"/>
              <a:t>+81-92-710-6102</a:t>
            </a:r>
          </a:p>
          <a:p>
            <a:pPr eaLnBrk="1" hangingPunct="1"/>
            <a:r>
              <a:rPr lang="zh-TW" altLang="en-US" dirty="0" smtClean="0"/>
              <a:t>傳真：</a:t>
            </a:r>
            <a:r>
              <a:rPr lang="en-US" altLang="zh-TW" dirty="0"/>
              <a:t>+</a:t>
            </a:r>
            <a:r>
              <a:rPr lang="en-US" altLang="zh-TW" dirty="0" smtClean="0"/>
              <a:t>81-92-710-6103</a:t>
            </a:r>
          </a:p>
          <a:p>
            <a:pPr eaLnBrk="1" hangingPunct="1"/>
            <a:r>
              <a:rPr lang="zh-TW" altLang="en-US" dirty="0" smtClean="0"/>
              <a:t>網站：</a:t>
            </a:r>
            <a:r>
              <a:rPr lang="en-US" altLang="zh-TW" dirty="0" smtClean="0">
                <a:hlinkClick r:id="rId2"/>
              </a:rPr>
              <a:t>http://www.apcc.gr.jp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2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9" descr="mapFukuo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7879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福岡市 </a:t>
            </a:r>
            <a:r>
              <a:rPr lang="en-US" altLang="zh-TW" smtClean="0"/>
              <a:t>Fukuoka</a:t>
            </a:r>
            <a:endParaRPr lang="zh-TW" altLang="en-US" dirty="0" smtClean="0"/>
          </a:p>
        </p:txBody>
      </p:sp>
      <p:sp>
        <p:nvSpPr>
          <p:cNvPr id="11269" name="Rectangle 8"/>
          <p:cNvSpPr>
            <a:spLocks noGrp="1"/>
          </p:cNvSpPr>
          <p:nvPr>
            <p:ph type="body" idx="1"/>
          </p:nvPr>
        </p:nvSpPr>
        <p:spPr>
          <a:xfrm>
            <a:off x="3131840" y="2565399"/>
            <a:ext cx="5554960" cy="3887937"/>
          </a:xfrm>
        </p:spPr>
        <p:txBody>
          <a:bodyPr/>
          <a:lstStyle/>
          <a:p>
            <a:r>
              <a:rPr lang="zh-TW" altLang="en-US" sz="2400" dirty="0" smtClean="0"/>
              <a:t>歷史上對於西方文化開放包容的城市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27F-4729-4C8A-B10D-60FBF193DEC3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9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</a:p>
        </p:txBody>
      </p:sp>
      <p:sp>
        <p:nvSpPr>
          <p:cNvPr id="66564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歷屆活動成果簡報</a:t>
            </a:r>
            <a:br>
              <a:rPr lang="zh-TW" altLang="en-US" dirty="0" smtClean="0"/>
            </a:br>
            <a:r>
              <a:rPr lang="en-US" altLang="zh-TW" sz="1800" dirty="0" smtClean="0">
                <a:hlinkClick r:id="rId3"/>
              </a:rPr>
              <a:t>http://www.apcc.gr.jp/cms/apcc/web_pamph</a:t>
            </a:r>
            <a:endParaRPr lang="en-US" altLang="zh-TW" sz="1800" dirty="0" smtClean="0"/>
          </a:p>
          <a:p>
            <a:r>
              <a:rPr lang="zh-TW" altLang="en-US" dirty="0" smtClean="0"/>
              <a:t>歷屆活動照片</a:t>
            </a:r>
            <a:br>
              <a:rPr lang="zh-TW" altLang="en-US" dirty="0" smtClean="0"/>
            </a:br>
            <a:r>
              <a:rPr lang="en-US" altLang="zh-TW" sz="1800" dirty="0" smtClean="0">
                <a:hlinkClick r:id="rId4"/>
              </a:rPr>
              <a:t>https://www.facebook.com/APCC-PR-Division-Photos-825753500874056/</a:t>
            </a:r>
            <a:endParaRPr lang="en-US" altLang="zh-TW" sz="1800" dirty="0" smtClean="0"/>
          </a:p>
          <a:p>
            <a:r>
              <a:rPr lang="zh-TW" altLang="en-US" dirty="0" smtClean="0"/>
              <a:t>電子報</a:t>
            </a: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>
                <a:hlinkClick r:id="rId5"/>
              </a:rPr>
              <a:t>https://bit.ly/APCC-newsletter</a:t>
            </a:r>
            <a:endParaRPr lang="en-US" altLang="zh-TW" sz="1800" dirty="0" smtClean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0C7B-7987-4AE8-AA27-EA0EC2C3BEC9}" type="slidenum">
              <a:rPr lang="zh-TW" altLang="en-US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4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4985407985_802c7105da_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95437"/>
            <a:ext cx="9144000" cy="1080616"/>
          </a:xfrm>
          <a:solidFill>
            <a:schemeClr val="bg1">
              <a:alpha val="78000"/>
            </a:schemeClr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問與答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5372298"/>
            <a:ext cx="8229600" cy="1512168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FF3399"/>
              </a:buClr>
              <a:buSzTx/>
              <a:buNone/>
              <a:tabLst/>
              <a:defRPr/>
            </a:pPr>
            <a:r>
              <a:rPr lang="zh-TW" altLang="zh-TW" sz="1600" dirty="0" smtClean="0">
                <a:solidFill>
                  <a:schemeClr val="tx1"/>
                </a:solidFill>
                <a:effectLst/>
              </a:rPr>
              <a:t>*本簡介所使用活動照片、標誌、影像</a:t>
            </a:r>
            <a:r>
              <a:rPr lang="zh-TW" altLang="en-US" sz="1600" dirty="0" smtClean="0">
                <a:solidFill>
                  <a:schemeClr val="tx1"/>
                </a:solidFill>
                <a:effectLst/>
              </a:rPr>
              <a:t>，等版權</a:t>
            </a:r>
            <a:r>
              <a:rPr lang="zh-TW" altLang="zh-TW" sz="1600" dirty="0" smtClean="0">
                <a:solidFill>
                  <a:schemeClr val="tx1"/>
                </a:solidFill>
                <a:effectLst/>
              </a:rPr>
              <a:t>皆</a:t>
            </a:r>
            <a:r>
              <a:rPr lang="en-US" altLang="zh-TW" sz="1600" dirty="0" smtClean="0">
                <a:solidFill>
                  <a:schemeClr val="tx1"/>
                </a:solidFill>
                <a:effectLst/>
              </a:rPr>
              <a:t>APCC</a:t>
            </a:r>
            <a:r>
              <a:rPr lang="zh-TW" altLang="zh-TW" sz="1600" dirty="0" smtClean="0">
                <a:solidFill>
                  <a:schemeClr val="tx1"/>
                </a:solidFill>
                <a:effectLst/>
              </a:rPr>
              <a:t>所有</a:t>
            </a:r>
            <a:endParaRPr lang="zh-TW" altLang="zh-TW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5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9C614-5198-446C-8C7A-EFCF30CE0D02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229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提出夢想</a:t>
            </a:r>
          </a:p>
        </p:txBody>
      </p:sp>
      <p:sp>
        <p:nvSpPr>
          <p:cNvPr id="12292" name="Rectangl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延續開放多元的精神邁向</a:t>
            </a:r>
            <a:r>
              <a:rPr lang="en-US" altLang="zh-TW" smtClean="0"/>
              <a:t>21</a:t>
            </a:r>
            <a:r>
              <a:rPr lang="zh-TW" altLang="en-US" smtClean="0"/>
              <a:t>世紀</a:t>
            </a:r>
          </a:p>
          <a:p>
            <a:pPr eaLnBrk="1" hangingPunct="1"/>
            <a:r>
              <a:rPr lang="zh-TW" altLang="en-US" smtClean="0"/>
              <a:t>培育關懷社會的</a:t>
            </a:r>
            <a:r>
              <a:rPr lang="zh-TW" altLang="en-US" b="1" smtClean="0">
                <a:solidFill>
                  <a:srgbClr val="FF3399"/>
                </a:solidFill>
              </a:rPr>
              <a:t>世界公民</a:t>
            </a:r>
          </a:p>
          <a:p>
            <a:pPr eaLnBrk="1" hangingPunct="1"/>
            <a:r>
              <a:rPr lang="zh-TW" altLang="en-US" smtClean="0"/>
              <a:t>超越國界、種族、信仰與性別</a:t>
            </a:r>
          </a:p>
          <a:p>
            <a:pPr eaLnBrk="1" hangingPunct="1"/>
            <a:r>
              <a:rPr lang="zh-TW" altLang="en-US" smtClean="0"/>
              <a:t>創造</a:t>
            </a:r>
            <a:r>
              <a:rPr lang="zh-TW" altLang="en-US" b="1" smtClean="0">
                <a:solidFill>
                  <a:srgbClr val="FF3399"/>
                </a:solidFill>
              </a:rPr>
              <a:t>和平共榮</a:t>
            </a:r>
            <a:r>
              <a:rPr lang="zh-TW" altLang="en-US" smtClean="0"/>
              <a:t>的世界</a:t>
            </a:r>
          </a:p>
        </p:txBody>
      </p:sp>
    </p:spTree>
    <p:extLst>
      <p:ext uri="{BB962C8B-B14F-4D97-AF65-F5344CB8AC3E}">
        <p14:creationId xmlns:p14="http://schemas.microsoft.com/office/powerpoint/2010/main" val="22702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FF7B-2050-4A92-AE04-2DDCF5C8A6B1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3315" name="Picture 8" descr="14955946615_59ce04090f_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81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/>
              <a:t>實現夢想</a:t>
            </a:r>
          </a:p>
        </p:txBody>
      </p:sp>
      <p:sp>
        <p:nvSpPr>
          <p:cNvPr id="1331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邀請亞太各地孩童來到日本福岡</a:t>
            </a:r>
          </a:p>
          <a:p>
            <a:pPr eaLnBrk="1" hangingPunct="1"/>
            <a:r>
              <a:rPr lang="zh-TW" altLang="en-US" dirty="0" smtClean="0"/>
              <a:t>透過</a:t>
            </a:r>
            <a:r>
              <a:rPr lang="zh-TW" altLang="en-US" b="1" dirty="0" smtClean="0">
                <a:solidFill>
                  <a:srgbClr val="FF3399"/>
                </a:solidFill>
              </a:rPr>
              <a:t>團體交流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FF3399"/>
                </a:solidFill>
              </a:rPr>
              <a:t>寄宿家庭</a:t>
            </a:r>
            <a:r>
              <a:rPr lang="zh-TW" altLang="en-US" dirty="0" smtClean="0"/>
              <a:t>更加了解彼此</a:t>
            </a:r>
          </a:p>
        </p:txBody>
      </p:sp>
    </p:spTree>
    <p:extLst>
      <p:ext uri="{BB962C8B-B14F-4D97-AF65-F5344CB8AC3E}">
        <p14:creationId xmlns:p14="http://schemas.microsoft.com/office/powerpoint/2010/main" val="7984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372C-2B32-49B5-839B-9686195656BF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433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實現夢想</a:t>
            </a:r>
          </a:p>
        </p:txBody>
      </p:sp>
      <p:sp>
        <p:nvSpPr>
          <p:cNvPr id="1434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世界最大孩童的國際交流聚會</a:t>
            </a:r>
          </a:p>
          <a:p>
            <a:pPr eaLnBrk="1" hangingPunct="1"/>
            <a:r>
              <a:rPr lang="zh-TW" altLang="en-US" smtClean="0"/>
              <a:t>當地政府、企業、國際友人通力合作完成</a:t>
            </a:r>
          </a:p>
        </p:txBody>
      </p:sp>
    </p:spTree>
    <p:extLst>
      <p:ext uri="{BB962C8B-B14F-4D97-AF65-F5344CB8AC3E}">
        <p14:creationId xmlns:p14="http://schemas.microsoft.com/office/powerpoint/2010/main" val="385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2FD3-7419-4B50-9336-C4ADF13A3D27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536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超越夢想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不僅僅是孩童的文化交流活動</a:t>
            </a:r>
          </a:p>
          <a:p>
            <a:pPr eaLnBrk="1" hangingPunct="1"/>
            <a:r>
              <a:rPr lang="zh-TW" altLang="en-US" smtClean="0"/>
              <a:t>更是培育</a:t>
            </a:r>
            <a:r>
              <a:rPr lang="zh-TW" altLang="en-US" b="1" smtClean="0">
                <a:solidFill>
                  <a:srgbClr val="FF3399"/>
                </a:solidFill>
              </a:rPr>
              <a:t>世界公民</a:t>
            </a:r>
            <a:r>
              <a:rPr lang="zh-TW" altLang="en-US" smtClean="0"/>
              <a:t>的偉大計劃</a:t>
            </a:r>
          </a:p>
        </p:txBody>
      </p:sp>
    </p:spTree>
    <p:extLst>
      <p:ext uri="{BB962C8B-B14F-4D97-AF65-F5344CB8AC3E}">
        <p14:creationId xmlns:p14="http://schemas.microsoft.com/office/powerpoint/2010/main" val="1910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TW_標準">
  <a:themeElements>
    <a:clrScheme name="BCTW_標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CTW_標準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CTW_標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1013</Words>
  <Application>Microsoft Office PowerPoint</Application>
  <PresentationFormat>如螢幕大小 (4:3)</PresentationFormat>
  <Paragraphs>285</Paragraphs>
  <Slides>51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MS Mincho</vt:lpstr>
      <vt:lpstr>細明體</vt:lpstr>
      <vt:lpstr>微軟正黑體</vt:lpstr>
      <vt:lpstr>新細明體</vt:lpstr>
      <vt:lpstr>Arial</vt:lpstr>
      <vt:lpstr>Arial Rounded MT Bold</vt:lpstr>
      <vt:lpstr>Calibri</vt:lpstr>
      <vt:lpstr>Times New Roman</vt:lpstr>
      <vt:lpstr>Wingdings 2</vt:lpstr>
      <vt:lpstr>BCTW_標準</vt:lpstr>
      <vt:lpstr>PowerPoint 簡報</vt:lpstr>
      <vt:lpstr>APCC</vt:lpstr>
      <vt:lpstr>歷史沿革</vt:lpstr>
      <vt:lpstr>歷史沿革</vt:lpstr>
      <vt:lpstr>福岡市 Fukuoka</vt:lpstr>
      <vt:lpstr>提出夢想</vt:lpstr>
      <vt:lpstr>實現夢想</vt:lpstr>
      <vt:lpstr>實現夢想</vt:lpstr>
      <vt:lpstr>超越夢想</vt:lpstr>
      <vt:lpstr>3個交流目標</vt:lpstr>
      <vt:lpstr>1個遠景</vt:lpstr>
      <vt:lpstr>2條途徑</vt:lpstr>
      <vt:lpstr>精神標語</vt:lpstr>
      <vt:lpstr>支援單位</vt:lpstr>
      <vt:lpstr>經費來源</vt:lpstr>
      <vt:lpstr>重要幹部</vt:lpstr>
      <vt:lpstr>BRIDGE  KIDS  PROGRAMS</vt:lpstr>
      <vt:lpstr>PowerPoint 簡報</vt:lpstr>
      <vt:lpstr>BRIDGE Summer Camp 目的</vt:lpstr>
      <vt:lpstr>BRIDGE Summer Camp 概要</vt:lpstr>
      <vt:lpstr>BRIDGE Summer Camp 人力經費</vt:lpstr>
      <vt:lpstr>BRIDGE Summer Camp 代表團</vt:lpstr>
      <vt:lpstr>BRIDGE Summer Camp (2023) 代表團</vt:lpstr>
      <vt:lpstr>BRIDGE Summer Camp (2023) 參與國家 </vt:lpstr>
      <vt:lpstr>BRIDGE Summer Camp 第31屆(2019) 參與國家 </vt:lpstr>
      <vt:lpstr>BRIDGE Summer Camp 第31屆(2019) 行程</vt:lpstr>
      <vt:lpstr>BRIDGE Summer Camp 住宿地點</vt:lpstr>
      <vt:lpstr>Marine House</vt:lpstr>
      <vt:lpstr>Global Arena </vt:lpstr>
      <vt:lpstr>BRIDGE Summer Camp 活動類型</vt:lpstr>
      <vt:lpstr>PowerPoint 簡報</vt:lpstr>
      <vt:lpstr>PowerPoint 簡報</vt:lpstr>
      <vt:lpstr>PowerPoint 簡報</vt:lpstr>
      <vt:lpstr>第27屆(2015)台灣兒童大使活動照片</vt:lpstr>
      <vt:lpstr>第27屆(2015)台灣和平大使活動照片</vt:lpstr>
      <vt:lpstr>長官勉勵時間</vt:lpstr>
      <vt:lpstr>BRIDGE Summer Camp 參與人數</vt:lpstr>
      <vt:lpstr>外務省大臣 特別表揚 *外交部部長</vt:lpstr>
      <vt:lpstr>BRIDGE Summer Camp 歷年台灣代表</vt:lpstr>
      <vt:lpstr>BRIDGE KIDS PROGRAMS (2023) 時程</vt:lpstr>
      <vt:lpstr>PowerPoint 簡報</vt:lpstr>
      <vt:lpstr>台灣聯絡處 Liaison Office Taiwan (LOTW)</vt:lpstr>
      <vt:lpstr>台灣世橋會 BRIDGE CLUB Taiwan (BCTW)</vt:lpstr>
      <vt:lpstr>台灣世橋會主要活動</vt:lpstr>
      <vt:lpstr>年度聚會與會議</vt:lpstr>
      <vt:lpstr>年度共同交流活動</vt:lpstr>
      <vt:lpstr>鼓勵兒童大使參與世橋會共同交流活動</vt:lpstr>
      <vt:lpstr>台灣世橋會 相關網站</vt:lpstr>
      <vt:lpstr>APCC 事務局</vt:lpstr>
      <vt:lpstr>參考資料</vt:lpstr>
      <vt:lpstr>問與答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BRIDGE CLUB Taiwan</dc:creator>
  <cp:lastModifiedBy>User</cp:lastModifiedBy>
  <cp:revision>169</cp:revision>
  <dcterms:created xsi:type="dcterms:W3CDTF">2015-01-18T19:30:14Z</dcterms:created>
  <dcterms:modified xsi:type="dcterms:W3CDTF">2022-11-17T04:25:41Z</dcterms:modified>
</cp:coreProperties>
</file>