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59" r:id="rId2"/>
    <p:sldId id="960" r:id="rId3"/>
    <p:sldId id="961" r:id="rId4"/>
  </p:sldIdLst>
  <p:sldSz cx="9144000" cy="6858000" type="screen4x3"/>
  <p:notesSz cx="677862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40000"/>
    <a:srgbClr val="5C0000"/>
    <a:srgbClr val="FF99CC"/>
    <a:srgbClr val="0000CC"/>
    <a:srgbClr val="FFFF00"/>
    <a:srgbClr val="FF33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5" autoAdjust="0"/>
    <p:restoredTop sz="90582" autoAdjust="0"/>
  </p:normalViewPr>
  <p:slideViewPr>
    <p:cSldViewPr>
      <p:cViewPr>
        <p:scale>
          <a:sx n="112" d="100"/>
          <a:sy n="112" d="100"/>
        </p:scale>
        <p:origin x="-163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16" y="-90"/>
      </p:cViewPr>
      <p:guideLst>
        <p:guide orient="horz" pos="3128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52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52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C4ED650A-79E5-4CF0-BF3F-E05465E034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0089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290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52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52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71F2FDEB-B887-4D89-BD17-5336B417FB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371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DD3EB-4900-4A3E-9472-9DD415E8F2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3E481-C8FC-4CA1-ABB3-83555C6C55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24667-EA36-41E1-BFBF-1BA94B4881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3F565-7D8F-4152-9F98-C0AF259DE4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EA96A-08F3-4C01-B3C1-CCCBD6083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6A0F1-C500-42D2-858F-F2FF4E800F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190B8-223E-4768-BF07-685D90646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D3CC-B8C7-4D7B-95CB-697D037FC0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359C6-5957-4590-A2B2-9E3619B48D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C14B1-16A4-4093-80CF-5D4CE08D4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264EE-A751-4455-B997-8E92CACF02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6AD74-14EF-4D34-BE55-93B7CDC06C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BB381-B360-4C36-AD82-D9BCB78708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8CE32C3A-A727-46B2-895D-A2D4FC298C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mment 2"/>
          <p:cNvSpPr>
            <a:spLocks noChangeArrowheads="1"/>
          </p:cNvSpPr>
          <p:nvPr/>
        </p:nvSpPr>
        <p:spPr bwMode="auto">
          <a:xfrm>
            <a:off x="1331640" y="262389"/>
            <a:ext cx="7416824" cy="80021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4600" b="1" dirty="0" smtClean="0">
                <a:solidFill>
                  <a:srgbClr val="800000"/>
                </a:solidFill>
              </a:rPr>
              <a:t>AQ</a:t>
            </a:r>
            <a:r>
              <a:rPr lang="zh-TW" altLang="en-US" sz="4600" b="1" dirty="0" smtClean="0">
                <a:solidFill>
                  <a:srgbClr val="800000"/>
                </a:solidFill>
              </a:rPr>
              <a:t>：</a:t>
            </a:r>
            <a:r>
              <a:rPr lang="zh-TW" altLang="zh-TW" sz="4600" b="1" dirty="0" smtClean="0">
                <a:solidFill>
                  <a:srgbClr val="800000"/>
                </a:solidFill>
              </a:rPr>
              <a:t>逆境智商達人</a:t>
            </a:r>
            <a:endParaRPr lang="zh-TW" altLang="en-US" sz="4600" b="1" dirty="0" smtClean="0">
              <a:solidFill>
                <a:srgbClr val="800000"/>
              </a:solidFill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323850" y="1280889"/>
            <a:ext cx="85693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defTabSz="0">
              <a:spcBef>
                <a:spcPts val="1800"/>
              </a:spcBef>
              <a:buClr>
                <a:srgbClr val="FF0000"/>
              </a:buClr>
              <a:buBlip>
                <a:blip r:embed="rId3"/>
              </a:buBlip>
            </a:pPr>
            <a:r>
              <a:rPr lang="zh-TW" altLang="zh-TW" sz="5200" b="1" dirty="0" smtClean="0">
                <a:latin typeface="標楷體" pitchFamily="65" charset="-120"/>
              </a:rPr>
              <a:t>具有良好的挫折忍受力，能以彈性面對逆境，積極樂觀，接受困難的挑戰，發揮創意找出解決方案，不屈不撓，愈挫愈勇，表現卓越有具體事實者。</a:t>
            </a:r>
            <a:endParaRPr lang="en-US" altLang="zh-TW" sz="5200" b="1" dirty="0">
              <a:latin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mment 2"/>
          <p:cNvSpPr>
            <a:spLocks noChangeArrowheads="1"/>
          </p:cNvSpPr>
          <p:nvPr/>
        </p:nvSpPr>
        <p:spPr bwMode="auto">
          <a:xfrm>
            <a:off x="1331640" y="262389"/>
            <a:ext cx="7416824" cy="80021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4600" b="1" dirty="0" smtClean="0">
                <a:solidFill>
                  <a:srgbClr val="800000"/>
                </a:solidFill>
              </a:rPr>
              <a:t>EQ</a:t>
            </a:r>
            <a:r>
              <a:rPr lang="zh-TW" altLang="en-US" sz="4600" b="1" dirty="0" smtClean="0">
                <a:solidFill>
                  <a:srgbClr val="800000"/>
                </a:solidFill>
              </a:rPr>
              <a:t>：</a:t>
            </a:r>
            <a:r>
              <a:rPr lang="zh-TW" altLang="zh-TW" sz="4600" b="1" dirty="0" smtClean="0">
                <a:solidFill>
                  <a:srgbClr val="800000"/>
                </a:solidFill>
              </a:rPr>
              <a:t>情緒智商達人</a:t>
            </a:r>
            <a:endParaRPr lang="zh-TW" altLang="en-US" sz="4600" b="1" dirty="0" smtClean="0">
              <a:solidFill>
                <a:srgbClr val="800000"/>
              </a:solidFill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323850" y="1280889"/>
            <a:ext cx="85693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defTabSz="0">
              <a:spcBef>
                <a:spcPts val="1800"/>
              </a:spcBef>
              <a:buClr>
                <a:srgbClr val="FF0000"/>
              </a:buClr>
              <a:buBlip>
                <a:blip r:embed="rId3"/>
              </a:buBlip>
            </a:pPr>
            <a:r>
              <a:rPr lang="zh-TW" altLang="zh-TW" sz="5200" b="1" dirty="0" smtClean="0">
                <a:latin typeface="標楷體" pitchFamily="65" charset="-120"/>
              </a:rPr>
              <a:t>具有良好的情緒管理的能力，激勵自己愈挫愈勇，能設身處地為人著想，良好之溝通能力及人際關係，克服困難，積極樂觀影響別人，有具體事實者。</a:t>
            </a:r>
            <a:endParaRPr lang="en-US" altLang="zh-TW" sz="5200" b="1" dirty="0" smtClean="0">
              <a:latin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mment 2"/>
          <p:cNvSpPr>
            <a:spLocks noChangeArrowheads="1"/>
          </p:cNvSpPr>
          <p:nvPr/>
        </p:nvSpPr>
        <p:spPr bwMode="auto">
          <a:xfrm>
            <a:off x="1331640" y="262389"/>
            <a:ext cx="7416824" cy="80021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4600" b="1" dirty="0" smtClean="0">
                <a:solidFill>
                  <a:srgbClr val="800000"/>
                </a:solidFill>
              </a:rPr>
              <a:t>MQ </a:t>
            </a:r>
            <a:r>
              <a:rPr lang="zh-TW" altLang="en-US" sz="4600" b="1" dirty="0" smtClean="0">
                <a:solidFill>
                  <a:srgbClr val="800000"/>
                </a:solidFill>
              </a:rPr>
              <a:t>：</a:t>
            </a:r>
            <a:r>
              <a:rPr lang="zh-TW" altLang="zh-TW" sz="4600" b="1" dirty="0" smtClean="0">
                <a:solidFill>
                  <a:srgbClr val="800000"/>
                </a:solidFill>
              </a:rPr>
              <a:t>道德智商達人</a:t>
            </a:r>
            <a:endParaRPr lang="zh-TW" altLang="en-US" sz="4600" b="1" dirty="0" smtClean="0">
              <a:solidFill>
                <a:srgbClr val="800000"/>
              </a:solidFill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323850" y="1280889"/>
            <a:ext cx="8569325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defTabSz="0">
              <a:spcBef>
                <a:spcPts val="1800"/>
              </a:spcBef>
              <a:buClr>
                <a:srgbClr val="FF0000"/>
              </a:buClr>
              <a:buBlip>
                <a:blip r:embed="rId3"/>
              </a:buBlip>
            </a:pPr>
            <a:r>
              <a:rPr lang="zh-TW" altLang="zh-TW" sz="5800" b="1" dirty="0" smtClean="0">
                <a:latin typeface="標楷體" pitchFamily="65" charset="-120"/>
              </a:rPr>
              <a:t>具有良好的品德，並有禮貌體貼、尊重寬恕、忠心誠實、負責合作等良好情操美德，且能實踐有具體事實者。</a:t>
            </a:r>
            <a:endParaRPr lang="en-US" altLang="zh-TW" sz="5800" b="1" dirty="0" smtClean="0">
              <a:latin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8923</TotalTime>
  <Words>129</Words>
  <Application>Microsoft Office PowerPoint</Application>
  <PresentationFormat>如螢幕大小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預設簡報設計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新竹市警察局婦幼警察隊 反毒宣導</dc:title>
  <dc:creator>User</dc:creator>
  <cp:lastModifiedBy>User</cp:lastModifiedBy>
  <cp:revision>766</cp:revision>
  <dcterms:created xsi:type="dcterms:W3CDTF">2009-09-11T05:00:57Z</dcterms:created>
  <dcterms:modified xsi:type="dcterms:W3CDTF">2017-09-12T07:16:39Z</dcterms:modified>
</cp:coreProperties>
</file>