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8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FBC20C-4101-4C91-8136-76149D4C4CAA}" type="datetimeFigureOut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FBC20C-4101-4C91-8136-76149D4C4CAA}" type="datetimeFigureOut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FBC20C-4101-4C91-8136-76149D4C4CAA}" type="datetimeFigureOut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FBC20C-4101-4C91-8136-76149D4C4CAA}" type="datetimeFigureOut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FBC20C-4101-4C91-8136-76149D4C4CAA}" type="datetimeFigureOut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新竹市新生入學資料填報網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填報畫面說明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個人概況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填寫完畢，記得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 定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52個人概況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429552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身份資料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填完，記得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儲存身份別資料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61身份資料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7429552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身份資料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填完，記得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儲存身份別資料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62身份資料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7429552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身份資料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填完，記得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儲存身份別資料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63身份資料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2978"/>
            <a:ext cx="7467600" cy="3848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放學路隊安親班營養午餐調查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填完，記得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/>
        </p:blipFill>
        <p:spPr>
          <a:xfrm>
            <a:off x="472688" y="1700808"/>
            <a:ext cx="7524328" cy="423291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771800" y="2861498"/>
            <a:ext cx="4392488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無參加安親班，那一項</a:t>
            </a:r>
            <a:r>
              <a:rPr lang="en-US" altLang="zh-TW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免填</a:t>
            </a:r>
            <a:r>
              <a:rPr lang="en-US" altLang="zh-TW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000" b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771800" y="3284984"/>
            <a:ext cx="4392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健康資料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填完，記得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80健康資料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1795"/>
            <a:ext cx="7467600" cy="471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151216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5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5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恭 喜 完 成 填 報 網</a:t>
            </a:r>
            <a:r>
              <a:rPr lang="en-US" altLang="zh-TW" sz="5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endParaRPr lang="zh-TW" altLang="en-US" sz="5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3600400"/>
          </a:xfrm>
          <a:solidFill>
            <a:srgbClr val="CCFF99"/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歡迎加入東門國小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請檢查是否有遺漏項目，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若未填寫完整，班級老師會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再聯繫您補填唷！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8/29(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７：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  </a:t>
            </a: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直接進</a:t>
            </a:r>
            <a:r>
              <a:rPr lang="zh-TW" altLang="en-US" sz="3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endParaRPr lang="en-US" altLang="zh-TW" sz="32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（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返校日不到校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3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027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請仔細閱讀說明事項及圖示，再登入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 descr="0首頁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728667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請仔細閱讀說明事項及圖示，再登入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 descr="0首頁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429551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        入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0登入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728667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查詢貴子弟編入的 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 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導師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 descr="16271190331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0001"/>
            <a:ext cx="7467600" cy="4394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填完，記得按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 存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 descr="16271191688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6716" y="1916832"/>
            <a:ext cx="7467600" cy="4254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填寫完畢，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 存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2基本資料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1729" y="1600200"/>
            <a:ext cx="7098541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絡資料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填寫完畢，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記得按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 存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3連絡資料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358114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49817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個人概況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請家長按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新增個人概況資料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開始填寫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51個人概況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4590"/>
            <a:ext cx="7467600" cy="38048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469</TotalTime>
  <Words>255</Words>
  <Application>Microsoft Office PowerPoint</Application>
  <PresentationFormat>如螢幕大小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新細明體</vt:lpstr>
      <vt:lpstr>Century Schoolbook</vt:lpstr>
      <vt:lpstr>Wingdings</vt:lpstr>
      <vt:lpstr>Wingdings 2</vt:lpstr>
      <vt:lpstr>壁窗</vt:lpstr>
      <vt:lpstr>新竹市新生入學資料填報網</vt:lpstr>
      <vt:lpstr>首頁1 請仔細閱讀說明事項及圖示，再登入</vt:lpstr>
      <vt:lpstr>首頁2 請仔細閱讀說明事項及圖示，再登入</vt:lpstr>
      <vt:lpstr>    登        入  </vt:lpstr>
      <vt:lpstr>班級 查詢貴子弟編入的 班級 / 導師</vt:lpstr>
      <vt:lpstr>基本資料1 填完，記得按【儲 存】</vt:lpstr>
      <vt:lpstr>基本資料2 填寫完畢，記得【儲 存】</vt:lpstr>
      <vt:lpstr>聯絡資料 填寫完畢，記得按【儲 存】!</vt:lpstr>
      <vt:lpstr>個人概況1  請家長按【新增個人概況資料】開始填寫</vt:lpstr>
      <vt:lpstr>個人概況2 填寫完畢，記得按【確 定】!</vt:lpstr>
      <vt:lpstr>身份資料1 填完，記得按【儲存身份別資料】</vt:lpstr>
      <vt:lpstr>身份資料2 填完，記得按【儲存身份別資料】</vt:lpstr>
      <vt:lpstr>身份資料3 填完，記得按【儲存身份別資料】</vt:lpstr>
      <vt:lpstr>放學路隊安親班營養午餐調查 填完，記得按【儲存】</vt:lpstr>
      <vt:lpstr>健康資料 填完，記得按【儲存】</vt:lpstr>
      <vt:lpstr>★恭 喜 完 成 填 報 網★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新生入學資料填報網</dc:title>
  <dc:creator>user</dc:creator>
  <cp:lastModifiedBy>陳佩君</cp:lastModifiedBy>
  <cp:revision>44</cp:revision>
  <dcterms:created xsi:type="dcterms:W3CDTF">2021-07-23T09:08:28Z</dcterms:created>
  <dcterms:modified xsi:type="dcterms:W3CDTF">2022-07-27T15:26:07Z</dcterms:modified>
</cp:coreProperties>
</file>