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9" r:id="rId4"/>
    <p:sldId id="260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70E5-2629-4CA6-9ABF-89B3B528E369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F658-4AC0-4ED2-9862-65B897A24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5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7E207F8-8E78-4F53-A71F-5D4F2BE203BE}" type="datetimeFigureOut">
              <a:rPr lang="zh-TW" altLang="en-US" smtClean="0"/>
              <a:pPr/>
              <a:t>2022/3/29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</a:lstStyle>
          <a:p>
            <a:fld id="{9B466E35-1427-4437-A526-BE3EB439AE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51" y="3739716"/>
            <a:ext cx="1388593" cy="13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8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7E207F8-8E78-4F53-A71F-5D4F2BE203BE}" type="datetimeFigureOut">
              <a:rPr lang="zh-TW" altLang="en-US" smtClean="0"/>
              <a:pPr/>
              <a:t>2022/3/29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B466E35-1427-4437-A526-BE3EB439AE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093296"/>
            <a:ext cx="5735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46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5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7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4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69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3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9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E207F8-8E78-4F53-A71F-5D4F2BE203BE}" type="datetimeFigureOut">
              <a:rPr lang="zh-TW" altLang="en-US" smtClean="0"/>
              <a:t>2022/3/29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26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3fdLDBEOlYasDAsL-hIzkGObN4vIyxaB/view?usp=shar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_mq3k1UONbiFoTGHv7GHhIBueBQF4UvA/view?usp=shar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9"/>
            <a:ext cx="9144000" cy="6848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" y="0"/>
            <a:ext cx="9133406" cy="6858000"/>
          </a:xfrm>
          <a:prstGeom prst="rect">
            <a:avLst/>
          </a:prstGeo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43" y="2636912"/>
            <a:ext cx="60281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"/>
            <a:ext cx="9144000" cy="6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"/>
            <a:ext cx="9144000" cy="6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4759"/>
            <a:ext cx="9137650" cy="6848481"/>
          </a:xfrm>
          <a:prstGeom prst="rect">
            <a:avLst/>
          </a:prstGeom>
        </p:spPr>
      </p:pic>
      <p:pic>
        <p:nvPicPr>
          <p:cNvPr id="5" name="圖片 4" descr="嵌入 YouTube 影片為音樂&lt;strong&gt;播放&lt;/strong&gt;器教學，僅保留音樂點擊自動&lt;strong&gt;播放&lt;/strong&gt;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4" t="28541" r="31192" b="28788"/>
          <a:stretch/>
        </p:blipFill>
        <p:spPr>
          <a:xfrm>
            <a:off x="3492000" y="3356992"/>
            <a:ext cx="216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"/>
            <a:ext cx="9144000" cy="68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"/>
            <a:ext cx="9144000" cy="68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227</TotalTime>
  <Words>0</Words>
  <Application>Microsoft Office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一年級班際體育活動</dc:title>
  <dc:creator>user</dc:creator>
  <cp:lastModifiedBy>User</cp:lastModifiedBy>
  <cp:revision>35</cp:revision>
  <dcterms:created xsi:type="dcterms:W3CDTF">2021-04-05T17:47:51Z</dcterms:created>
  <dcterms:modified xsi:type="dcterms:W3CDTF">2022-03-29T03:10:52Z</dcterms:modified>
</cp:coreProperties>
</file>