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9" r:id="rId5"/>
    <p:sldId id="262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總務處報告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110.8.30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778" y="1803702"/>
            <a:ext cx="5647036" cy="317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13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校園空間配置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0" y="1270000"/>
            <a:ext cx="7552266" cy="5513465"/>
          </a:xfrm>
        </p:spPr>
      </p:pic>
    </p:spTree>
    <p:extLst>
      <p:ext uri="{BB962C8B-B14F-4D97-AF65-F5344CB8AC3E}">
        <p14:creationId xmlns:p14="http://schemas.microsoft.com/office/powerpoint/2010/main" val="422717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校園公共環境已於</a:t>
            </a:r>
            <a:r>
              <a:rPr lang="en-US" altLang="zh-TW" dirty="0" smtClean="0"/>
              <a:t>8/21</a:t>
            </a:r>
            <a:r>
              <a:rPr lang="zh-TW" altLang="en-US" dirty="0" smtClean="0"/>
              <a:t>、</a:t>
            </a:r>
            <a:r>
              <a:rPr lang="en-US" altLang="zh-TW" dirty="0" smtClean="0"/>
              <a:t>8/22</a:t>
            </a:r>
            <a:br>
              <a:rPr lang="en-US" altLang="zh-TW" dirty="0" smtClean="0"/>
            </a:br>
            <a:r>
              <a:rPr lang="zh-TW" altLang="en-US" dirty="0" smtClean="0"/>
              <a:t>清潔消毒完畢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3830594" cy="2871650"/>
          </a:xfrm>
        </p:spPr>
      </p:pic>
      <p:pic>
        <p:nvPicPr>
          <p:cNvPr id="5" name="內容版面配置區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48" y="1930400"/>
            <a:ext cx="3293270" cy="43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1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目前和平樓正進行耐震補強工程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6" y="1258545"/>
            <a:ext cx="4967948" cy="2794471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82" y="1296265"/>
            <a:ext cx="4973801" cy="2797763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05" y="4275867"/>
            <a:ext cx="4590458" cy="25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3784"/>
          </a:xfrm>
        </p:spPr>
        <p:txBody>
          <a:bodyPr/>
          <a:lstStyle/>
          <a:p>
            <a:r>
              <a:rPr lang="zh-TW" altLang="en-US" dirty="0" smtClean="0"/>
              <a:t>忠孝樓二、三樓鋁門窗已完成更新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5" y="1433384"/>
            <a:ext cx="4158256" cy="2339019"/>
          </a:xfrm>
        </p:spPr>
      </p:pic>
      <p:pic>
        <p:nvPicPr>
          <p:cNvPr id="4" name="內容版面配置區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87" y="1433384"/>
            <a:ext cx="4246628" cy="2388729"/>
          </a:xfrm>
          <a:prstGeom prst="rect">
            <a:avLst/>
          </a:prstGeom>
        </p:spPr>
      </p:pic>
      <p:pic>
        <p:nvPicPr>
          <p:cNvPr id="5" name="內容版面配置區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40" y="3970929"/>
            <a:ext cx="4610590" cy="2593457"/>
          </a:xfrm>
          <a:prstGeom prst="rect">
            <a:avLst/>
          </a:prstGeom>
        </p:spPr>
      </p:pic>
      <p:sp>
        <p:nvSpPr>
          <p:cNvPr id="3" name="弧形向右箭號 2"/>
          <p:cNvSpPr/>
          <p:nvPr/>
        </p:nvSpPr>
        <p:spPr>
          <a:xfrm rot="20346027">
            <a:off x="102745" y="3970195"/>
            <a:ext cx="1149179" cy="17294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81" y="3970929"/>
            <a:ext cx="4610590" cy="2593457"/>
          </a:xfrm>
          <a:prstGeom prst="rect">
            <a:avLst/>
          </a:prstGeom>
        </p:spPr>
      </p:pic>
      <p:sp>
        <p:nvSpPr>
          <p:cNvPr id="7" name="弧形箭號 (左彎) 6"/>
          <p:cNvSpPr/>
          <p:nvPr/>
        </p:nvSpPr>
        <p:spPr>
          <a:xfrm rot="18959326">
            <a:off x="9757698" y="2621126"/>
            <a:ext cx="827903" cy="12356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6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美麗校園環境，你我共同營造守護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685" y="2779465"/>
            <a:ext cx="3881438" cy="218330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1" y="1930400"/>
            <a:ext cx="5316151" cy="29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9119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</TotalTime>
  <Words>47</Words>
  <Application>Microsoft Office PowerPoint</Application>
  <PresentationFormat>寬螢幕</PresentationFormat>
  <Paragraphs>7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微軟正黑體</vt:lpstr>
      <vt:lpstr>Arial</vt:lpstr>
      <vt:lpstr>Trebuchet MS</vt:lpstr>
      <vt:lpstr>Wingdings 3</vt:lpstr>
      <vt:lpstr>多面向</vt:lpstr>
      <vt:lpstr>總務處報告</vt:lpstr>
      <vt:lpstr>校園空間配置</vt:lpstr>
      <vt:lpstr>校園公共環境已於8/21、8/22 清潔消毒完畢</vt:lpstr>
      <vt:lpstr>目前和平樓正進行耐震補強工程</vt:lpstr>
      <vt:lpstr>忠孝樓二、三樓鋁門窗已完成更新</vt:lpstr>
      <vt:lpstr>美麗校園環境，你我共同營造守護!</vt:lpstr>
    </vt:vector>
  </TitlesOfParts>
  <Company>LJSH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2021-08-26T04:05:56Z</dcterms:created>
  <dcterms:modified xsi:type="dcterms:W3CDTF">2021-08-30T09:55:35Z</dcterms:modified>
</cp:coreProperties>
</file>