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67" r:id="rId3"/>
    <p:sldId id="268" r:id="rId4"/>
    <p:sldId id="258" r:id="rId5"/>
    <p:sldId id="259" r:id="rId6"/>
    <p:sldId id="257" r:id="rId7"/>
    <p:sldId id="264" r:id="rId8"/>
    <p:sldId id="265" r:id="rId9"/>
    <p:sldId id="266" r:id="rId10"/>
    <p:sldId id="283" r:id="rId11"/>
    <p:sldId id="284" r:id="rId12"/>
    <p:sldId id="285" r:id="rId13"/>
    <p:sldId id="269" r:id="rId14"/>
    <p:sldId id="270" r:id="rId15"/>
    <p:sldId id="271" r:id="rId16"/>
    <p:sldId id="272" r:id="rId17"/>
    <p:sldId id="273" r:id="rId18"/>
    <p:sldId id="274" r:id="rId19"/>
    <p:sldId id="286" r:id="rId20"/>
    <p:sldId id="287" r:id="rId21"/>
    <p:sldId id="288" r:id="rId22"/>
    <p:sldId id="282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學校圖騰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891363"/>
            <a:ext cx="4017962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524000" y="5994400"/>
            <a:ext cx="9144000" cy="819150"/>
          </a:xfrm>
          <a:prstGeom prst="rect">
            <a:avLst/>
          </a:prstGeom>
          <a:solidFill>
            <a:srgbClr val="FEFEE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337575" y="2330640"/>
            <a:ext cx="5078367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TW" altLang="en-US" sz="4400" b="1" spc="50" dirty="0" smtClean="0">
                <a:ln w="285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新竹市</a:t>
            </a:r>
            <a:r>
              <a:rPr lang="zh-TW" altLang="en-US" sz="4400" b="1" spc="50" dirty="0">
                <a:ln w="285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東門國小   </a:t>
            </a:r>
            <a:endParaRPr lang="en-US" altLang="zh-TW" sz="4400" b="1" spc="50" dirty="0">
              <a:ln w="28575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 algn="ctr" eaLnBrk="1" hangingPunct="1">
              <a:defRPr/>
            </a:pPr>
            <a:r>
              <a:rPr lang="zh-TW" altLang="en-US" sz="4400" b="1" spc="50" dirty="0">
                <a:ln w="285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 </a:t>
            </a:r>
            <a:r>
              <a:rPr lang="en-US" altLang="zh-TW" sz="4400" b="1" spc="50" dirty="0" smtClean="0">
                <a:ln w="285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110</a:t>
            </a:r>
            <a:r>
              <a:rPr lang="zh-TW" altLang="en-US" sz="4400" b="1" spc="50" dirty="0" smtClean="0">
                <a:ln w="285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學年度</a:t>
            </a:r>
            <a:endParaRPr lang="en-US" altLang="zh-TW" sz="4400" b="1" spc="50" dirty="0" smtClean="0">
              <a:ln w="28575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 algn="ctr" eaLnBrk="1" hangingPunct="1">
              <a:defRPr/>
            </a:pPr>
            <a:r>
              <a:rPr lang="zh-TW" altLang="en-US" sz="4400" b="1" spc="50" dirty="0" smtClean="0">
                <a:ln w="285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課程</a:t>
            </a:r>
            <a:r>
              <a:rPr lang="zh-TW" altLang="en-US" sz="4400" b="1" spc="50" dirty="0">
                <a:ln w="285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計畫撰寫說明 </a:t>
            </a:r>
            <a:endParaRPr lang="en-US" altLang="zh-TW" sz="4400" b="1" spc="50" dirty="0">
              <a:ln w="28575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</p:txBody>
      </p:sp>
      <p:sp>
        <p:nvSpPr>
          <p:cNvPr id="4102" name="矩形 9"/>
          <p:cNvSpPr>
            <a:spLocks noChangeArrowheads="1"/>
          </p:cNvSpPr>
          <p:nvPr/>
        </p:nvSpPr>
        <p:spPr bwMode="auto">
          <a:xfrm>
            <a:off x="2782888" y="6094413"/>
            <a:ext cx="6858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TW" altLang="en-US" b="1" dirty="0">
                <a:solidFill>
                  <a:srgbClr val="C00000"/>
                </a:solidFill>
              </a:rPr>
              <a:t>新竹市東區東門國民小學</a:t>
            </a:r>
          </a:p>
          <a:p>
            <a:pPr algn="ctr" eaLnBrk="1" hangingPunct="1"/>
            <a:r>
              <a:rPr lang="en-US" altLang="zh-TW" b="1" dirty="0">
                <a:solidFill>
                  <a:srgbClr val="C00000"/>
                </a:solidFill>
              </a:rPr>
              <a:t>Hsinchu City East District </a:t>
            </a:r>
            <a:r>
              <a:rPr lang="en-US" altLang="zh-TW" b="1" dirty="0" err="1">
                <a:solidFill>
                  <a:srgbClr val="C00000"/>
                </a:solidFill>
              </a:rPr>
              <a:t>Tungmen</a:t>
            </a:r>
            <a:r>
              <a:rPr lang="en-US" altLang="zh-TW" b="1" dirty="0">
                <a:solidFill>
                  <a:srgbClr val="C00000"/>
                </a:solidFill>
              </a:rPr>
              <a:t> Primary School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pic>
        <p:nvPicPr>
          <p:cNvPr id="4103" name="Picture 2" descr="校徽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5967414"/>
            <a:ext cx="7921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8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010" y="145095"/>
            <a:ext cx="11411567" cy="9451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年級；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域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12-1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813" y="933101"/>
            <a:ext cx="9491080" cy="578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010" y="145095"/>
            <a:ext cx="11411567" cy="9451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年級；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域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12-1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43" y="888023"/>
            <a:ext cx="10482268" cy="540419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249393" y="4870938"/>
            <a:ext cx="5072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每學期一頁為限</a:t>
            </a:r>
            <a:endParaRPr lang="zh-TW" altLang="en-US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61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010" y="145095"/>
            <a:ext cx="11411567" cy="9451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年級；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資訊老師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12-1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696" y="924146"/>
            <a:ext cx="8720527" cy="602608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207793" y="5442438"/>
            <a:ext cx="3982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校訂課程本校自訂表格取代「表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12-1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91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1407869" y="1640132"/>
            <a:ext cx="9605962" cy="1991092"/>
          </a:xfrm>
        </p:spPr>
        <p:txBody>
          <a:bodyPr>
            <a:noAutofit/>
          </a:bodyPr>
          <a:lstStyle/>
          <a:p>
            <a:pPr algn="ctr"/>
            <a: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97</a:t>
            </a: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綱</a:t>
            </a:r>
            <a: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—4</a:t>
            </a: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課程計畫撰寫說明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99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0434" y="444033"/>
            <a:ext cx="10790244" cy="94515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學年老師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786" y="1187746"/>
            <a:ext cx="7243539" cy="547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0434" y="444033"/>
            <a:ext cx="10790244" cy="94515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學年老師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925" y="1178532"/>
            <a:ext cx="7392041" cy="515156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175556" y="3648806"/>
            <a:ext cx="3364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課程本校自訂表格取代「表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00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1303" y="230457"/>
            <a:ext cx="10790244" cy="94515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學年老師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4758"/>
          <a:stretch/>
        </p:blipFill>
        <p:spPr>
          <a:xfrm>
            <a:off x="1296663" y="990970"/>
            <a:ext cx="9792954" cy="540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6472" y="294564"/>
            <a:ext cx="10790244" cy="75172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學年老師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內容版面配置區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9" t="13429" r="14040" b="7191"/>
          <a:stretch>
            <a:fillRect/>
          </a:stretch>
        </p:blipFill>
        <p:spPr>
          <a:xfrm>
            <a:off x="293074" y="1046285"/>
            <a:ext cx="8863500" cy="547588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478493" y="3544582"/>
            <a:ext cx="443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每學期一頁為限</a:t>
            </a:r>
            <a:endParaRPr lang="zh-TW" altLang="en-US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65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4058" y="101133"/>
            <a:ext cx="10790244" cy="94515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學年老師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 rotWithShape="1">
          <a:blip r:embed="rId2"/>
          <a:srcRect l="17188" t="14815" r="18056" b="27469"/>
          <a:stretch/>
        </p:blipFill>
        <p:spPr bwMode="auto">
          <a:xfrm>
            <a:off x="1410113" y="809891"/>
            <a:ext cx="9668194" cy="5898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67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1303" y="230457"/>
            <a:ext cx="10790244" cy="9451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年級；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域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4758"/>
          <a:stretch/>
        </p:blipFill>
        <p:spPr>
          <a:xfrm>
            <a:off x="1296663" y="990970"/>
            <a:ext cx="9792954" cy="540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3870" y="1006743"/>
            <a:ext cx="10254754" cy="66379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所有課程計畫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第一學期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第二學期」完整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625" y="2015732"/>
            <a:ext cx="9015241" cy="23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6472" y="294564"/>
            <a:ext cx="10790244" cy="75172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年級；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域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內容版面配置區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9" t="13429" r="14040" b="7191"/>
          <a:stretch>
            <a:fillRect/>
          </a:stretch>
        </p:blipFill>
        <p:spPr>
          <a:xfrm>
            <a:off x="293074" y="1046285"/>
            <a:ext cx="8863500" cy="547588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478493" y="3544582"/>
            <a:ext cx="443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每學期一頁為限</a:t>
            </a:r>
            <a:endParaRPr lang="zh-TW" altLang="en-US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39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4058" y="101133"/>
            <a:ext cx="10790244" cy="9451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年級；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域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 rotWithShape="1">
          <a:blip r:embed="rId2"/>
          <a:srcRect l="17188" t="14815" r="18056" b="27469"/>
          <a:stretch/>
        </p:blipFill>
        <p:spPr bwMode="auto">
          <a:xfrm>
            <a:off x="1410113" y="809891"/>
            <a:ext cx="9668194" cy="5898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36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74" y="418020"/>
            <a:ext cx="1988525" cy="581221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相關時程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925" y="304897"/>
            <a:ext cx="9765395" cy="60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50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19536" y="2636912"/>
            <a:ext cx="8280920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TW" altLang="en-US" sz="6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文鼎簽字筆體E" pitchFamily="82" charset="-120"/>
                <a:ea typeface="文鼎簽字筆體E" pitchFamily="82" charset="-120"/>
                <a:sym typeface="Wingdings" pitchFamily="2" charset="2"/>
              </a:rPr>
              <a:t>謝謝聆聽</a:t>
            </a:r>
            <a:r>
              <a:rPr lang="en-US" altLang="zh-TW" sz="6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文鼎簽字筆體E" pitchFamily="82" charset="-120"/>
                <a:ea typeface="文鼎簽字筆體E" pitchFamily="82" charset="-120"/>
                <a:sym typeface="Wingdings" pitchFamily="2" charset="2"/>
              </a:rPr>
              <a:t>!</a:t>
            </a:r>
            <a:endParaRPr lang="zh-TW" altLang="en-US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  <a:sym typeface="Wingdings" pitchFamily="2" charset="2"/>
            </a:endParaRPr>
          </a:p>
          <a:p>
            <a:pPr algn="ctr" eaLnBrk="1" hangingPunct="1">
              <a:defRPr/>
            </a:pPr>
            <a:endParaRPr lang="en-US" altLang="zh-TW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  <a:sym typeface="Wingdings" pitchFamily="2" charset="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24000" y="5994400"/>
            <a:ext cx="9144000" cy="819150"/>
          </a:xfrm>
          <a:prstGeom prst="rect">
            <a:avLst/>
          </a:prstGeom>
          <a:solidFill>
            <a:srgbClr val="FEFEE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172" name="矩形 5"/>
          <p:cNvSpPr>
            <a:spLocks noChangeArrowheads="1"/>
          </p:cNvSpPr>
          <p:nvPr/>
        </p:nvSpPr>
        <p:spPr bwMode="auto">
          <a:xfrm>
            <a:off x="2767013" y="6094413"/>
            <a:ext cx="6858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TW" altLang="en-US" b="1" dirty="0">
                <a:solidFill>
                  <a:srgbClr val="C00000"/>
                </a:solidFill>
              </a:rPr>
              <a:t>新竹市東區東門國民小學</a:t>
            </a:r>
          </a:p>
          <a:p>
            <a:pPr algn="ctr" eaLnBrk="1" hangingPunct="1"/>
            <a:r>
              <a:rPr lang="en-US" altLang="zh-TW" b="1" dirty="0">
                <a:solidFill>
                  <a:srgbClr val="C00000"/>
                </a:solidFill>
              </a:rPr>
              <a:t>Hsinchu City East District </a:t>
            </a:r>
            <a:r>
              <a:rPr lang="en-US" altLang="zh-TW" b="1" dirty="0" err="1">
                <a:solidFill>
                  <a:srgbClr val="C00000"/>
                </a:solidFill>
              </a:rPr>
              <a:t>Tungmen</a:t>
            </a:r>
            <a:r>
              <a:rPr lang="en-US" altLang="zh-TW" b="1" dirty="0">
                <a:solidFill>
                  <a:srgbClr val="C00000"/>
                </a:solidFill>
              </a:rPr>
              <a:t> Primary School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pic>
        <p:nvPicPr>
          <p:cNvPr id="7173" name="Picture 2" descr="校徽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1" y="5967414"/>
            <a:ext cx="79216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5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1407869" y="1640132"/>
            <a:ext cx="9605962" cy="1991092"/>
          </a:xfrm>
        </p:spPr>
        <p:txBody>
          <a:bodyPr>
            <a:noAutofit/>
          </a:bodyPr>
          <a:lstStyle/>
          <a:p>
            <a:pPr algn="ctr"/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—1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課程計畫撰寫說明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90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24" y="263045"/>
            <a:ext cx="7770739" cy="64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184" y="184638"/>
            <a:ext cx="8670520" cy="642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9256" y="162680"/>
            <a:ext cx="11411567" cy="10492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學年老師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12-1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32" y="968766"/>
            <a:ext cx="9741874" cy="57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010" y="145095"/>
            <a:ext cx="11411567" cy="94515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學年老師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12-1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813" y="933101"/>
            <a:ext cx="9491080" cy="578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010" y="145095"/>
            <a:ext cx="11411567" cy="94515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學年老師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12-1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43" y="888023"/>
            <a:ext cx="10482268" cy="540419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249393" y="4870938"/>
            <a:ext cx="5072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每學期一頁為限</a:t>
            </a:r>
            <a:endParaRPr lang="zh-TW" altLang="en-US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29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010" y="145095"/>
            <a:ext cx="11411567" cy="94515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學年老師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12-1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696" y="924146"/>
            <a:ext cx="8720527" cy="602608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207793" y="5442438"/>
            <a:ext cx="3982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校訂課程本校自訂表格取代「表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12-1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98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圖庫</Template>
  <TotalTime>154</TotalTime>
  <Words>495</Words>
  <Application>Microsoft Office PowerPoint</Application>
  <PresentationFormat>寬螢幕</PresentationFormat>
  <Paragraphs>34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文鼎簽字筆體E</vt:lpstr>
      <vt:lpstr>微軟正黑體</vt:lpstr>
      <vt:lpstr>新細明體</vt:lpstr>
      <vt:lpstr>Arial</vt:lpstr>
      <vt:lpstr>Gill Sans MT</vt:lpstr>
      <vt:lpstr>Wingdings</vt:lpstr>
      <vt:lpstr>Gallery</vt:lpstr>
      <vt:lpstr>PowerPoint 簡報</vt:lpstr>
      <vt:lpstr>所有課程計畫以110學年度「第一學期+第二學期」完整呈現 </vt:lpstr>
      <vt:lpstr>108課綱—1、2、3年級 課程計畫撰寫說明</vt:lpstr>
      <vt:lpstr>PowerPoint 簡報</vt:lpstr>
      <vt:lpstr>PowerPoint 簡報</vt:lpstr>
      <vt:lpstr>108課綱—1、2、3年級；學年老師—表4、表8-1、表9、表12-1</vt:lpstr>
      <vt:lpstr>108課綱—1、2、3年級；學年老師—表4、表8-1、表9、表12-1</vt:lpstr>
      <vt:lpstr>108課綱—1、2、3年級；學年老師—表4、表8-1、表9、表12-1</vt:lpstr>
      <vt:lpstr>108課綱—1、2、3年級；學年老師—表4、表8-1、表9、表12-1</vt:lpstr>
      <vt:lpstr>108課綱—1、2、3年級；領域老師—表8-1、表9、表12-1</vt:lpstr>
      <vt:lpstr>108課綱—1、2、3年級；領域老師—表8-1、表9、表12-1</vt:lpstr>
      <vt:lpstr>108課綱—3年級；資訊老師—表8-1、表9、表12-1</vt:lpstr>
      <vt:lpstr>97課綱—4、5、6年級 課程計畫撰寫說明</vt:lpstr>
      <vt:lpstr>97課綱—4、5、6年級；學年老師—表3、表4、表6、表7、表9</vt:lpstr>
      <vt:lpstr>97課綱—4、5、6年級；學年老師—表3、表4、表6、表7、表9</vt:lpstr>
      <vt:lpstr>97課綱—4、5、6年級；學年老師—表3、表4、表6、表7、表9</vt:lpstr>
      <vt:lpstr>97課綱—4、5、6年級；學年老師—表3、表4、表6、表7、表9</vt:lpstr>
      <vt:lpstr>97課綱—4、5、6年級；學年老師—表3、表4、表6、表7、表9</vt:lpstr>
      <vt:lpstr>97課綱—4、5、6年級；領域老師—表6、表7、表9</vt:lpstr>
      <vt:lpstr>97課綱—4、5、6年級；領域老師—表6、表7、表9</vt:lpstr>
      <vt:lpstr>97課綱—4、5、6年級；領域老師—表6、表7、表9</vt:lpstr>
      <vt:lpstr>相關時程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27</cp:revision>
  <dcterms:created xsi:type="dcterms:W3CDTF">2021-05-19T02:43:31Z</dcterms:created>
  <dcterms:modified xsi:type="dcterms:W3CDTF">2021-05-21T09:39:20Z</dcterms:modified>
</cp:coreProperties>
</file>