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59" r:id="rId4"/>
    <p:sldId id="260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70E5-2629-4CA6-9ABF-89B3B528E369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F658-4AC0-4ED2-9862-65B897A24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53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7E207F8-8E78-4F53-A71F-5D4F2BE203BE}" type="datetimeFigureOut">
              <a:rPr lang="zh-TW" altLang="en-US" smtClean="0"/>
              <a:pPr/>
              <a:t>2021/4/9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>
                <a:latin typeface="+mj-ea"/>
                <a:ea typeface="+mj-ea"/>
              </a:defRPr>
            </a:lvl1pPr>
          </a:lstStyle>
          <a:p>
            <a:fld id="{9B466E35-1427-4437-A526-BE3EB439AE9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51" y="3739716"/>
            <a:ext cx="1388593" cy="13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13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85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7E207F8-8E78-4F53-A71F-5D4F2BE203BE}" type="datetimeFigureOut">
              <a:rPr lang="zh-TW" altLang="en-US" smtClean="0"/>
              <a:pPr/>
              <a:t>2021/4/9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9B466E35-1427-4437-A526-BE3EB439AE9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093296"/>
            <a:ext cx="57350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5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E207F8-8E78-4F53-A71F-5D4F2BE203BE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46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5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73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E207F8-8E78-4F53-A71F-5D4F2BE203BE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42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69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33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07F8-8E78-4F53-A71F-5D4F2BE203BE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92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E207F8-8E78-4F53-A71F-5D4F2BE203BE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B466E35-1427-4437-A526-BE3EB439AE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26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4uxCl0Id2CGnt3eRIfVOR0JV_is3CJt/view?usp=sharin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i8Fn4rHn1_DNRBKtNniRGed_eB9qbKw/view?usp=sharin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43" y="2636912"/>
            <a:ext cx="602811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</p:spPr>
      </p:pic>
      <p:pic>
        <p:nvPicPr>
          <p:cNvPr id="5" name="圖片 4" descr="嵌入 YouTube 影片為音樂&lt;strong&gt;播放&lt;/strong&gt;器教學，僅保留音樂點擊自動&lt;strong&gt;播放&lt;/strong&gt;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4" t="28541" r="31192" b="28788"/>
          <a:stretch/>
        </p:blipFill>
        <p:spPr>
          <a:xfrm>
            <a:off x="3492000" y="3356992"/>
            <a:ext cx="216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6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223</TotalTime>
  <Words>0</Words>
  <Application>Microsoft Office PowerPoint</Application>
  <PresentationFormat>如螢幕大小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微軟正黑體</vt:lpstr>
      <vt:lpstr>新細明體</vt:lpstr>
      <vt:lpstr>標楷體</vt:lpstr>
      <vt:lpstr>Calibri</vt:lpstr>
      <vt:lpstr>Rockwell</vt:lpstr>
      <vt:lpstr>Rockwell Condensed</vt:lpstr>
      <vt:lpstr>Wingdings</vt:lpstr>
      <vt:lpstr>木刻字型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一年級班際體育活動</dc:title>
  <dc:creator>user</dc:creator>
  <cp:lastModifiedBy>User</cp:lastModifiedBy>
  <cp:revision>30</cp:revision>
  <dcterms:created xsi:type="dcterms:W3CDTF">2021-04-05T17:47:51Z</dcterms:created>
  <dcterms:modified xsi:type="dcterms:W3CDTF">2021-04-09T01:00:52Z</dcterms:modified>
</cp:coreProperties>
</file>