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1" r:id="rId7"/>
    <p:sldId id="273" r:id="rId8"/>
    <p:sldId id="272" r:id="rId9"/>
    <p:sldId id="274" r:id="rId10"/>
    <p:sldId id="270" r:id="rId11"/>
    <p:sldId id="258" r:id="rId12"/>
    <p:sldId id="263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065" autoAdjust="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17BEFB-F6C4-4444-A19F-25E270FD7F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2021/3/12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7DB0DE6-E203-4944-A294-2C337D556C89}" type="datetime1">
              <a:rPr lang="zh-TW" altLang="en-US" noProof="0" smtClean="0"/>
              <a:t>2021/3/12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3DCE8F5-1341-475C-BF40-2E24D91E805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8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91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22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82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57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00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79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3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 smtClean="0"/>
              <a:t>按一下以編輯母片標題樣式</a:t>
            </a:r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文字預留位置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7" name="文字預留位置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8" name="內容預留位置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4" name="右欄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9" name="文字預留位置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5" name="內容預留位置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7" name="文字預留位置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圖片版面配置區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 dirty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3" name="左標頭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A</a:t>
            </a:r>
          </a:p>
        </p:txBody>
      </p:sp>
      <p:sp>
        <p:nvSpPr>
          <p:cNvPr id="4" name="右欄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5" name="右標頭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B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副標題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10" name="標題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媒體版面配置區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noProof="0"/>
              <a:t>插入您的影片</a:t>
            </a:r>
          </a:p>
        </p:txBody>
      </p:sp>
      <p:sp>
        <p:nvSpPr>
          <p:cNvPr id="5" name="標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altLang="en-US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姓名</a:t>
            </a:r>
          </a:p>
        </p:txBody>
      </p:sp>
      <p:sp>
        <p:nvSpPr>
          <p:cNvPr id="6" name="手繪多邊形：圖案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電話號碼或電子郵件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noProof="0"/>
              <a:t>感謝您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手繪多邊形：圖案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：圖案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：圖案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星星：4 點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橢圓​​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星星：4 點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橢圓​​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橢圓​​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橢圓​​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橢圓​​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星星：4 點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橢圓​​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：圓角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zh-TW" altLang="en-US" sz="1200" b="1" dirty="0">
              <a:solidFill>
                <a:srgbClr val="093C7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：圓角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手繪多邊形：圖案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ctr"/>
            <a:fld id="{058DB212-BFA2-403F-85EF-DFD3FF6D973A}" type="slidenum">
              <a:rPr lang="en-US" altLang="zh-TW" smtClean="0"/>
              <a:pPr algn="ctr"/>
              <a:t>‹#›</a:t>
            </a:fld>
            <a:endParaRPr lang="zh-TW" altLang="en-US" dirty="0"/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星星：4 點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橢圓​​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星星：4 點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橢圓​​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橢圓​​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橢圓​​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橢圓​​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星星：4 點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橢圓​​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zh-TW" alt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Courier New" panose="02070309020205020404" pitchFamily="49" charset="0"/>
              </a:rPr>
              <a:t>翁捷生</a:t>
            </a:r>
          </a:p>
        </p:txBody>
      </p:sp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插入頁尾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一疊書" title="一疊書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641" y="4586626"/>
            <a:ext cx="4555005" cy="1340517"/>
          </a:xfrm>
        </p:spPr>
        <p:txBody>
          <a:bodyPr rtlCol="0"/>
          <a:lstStyle/>
          <a:p>
            <a:pPr rtl="0"/>
            <a:r>
              <a:rPr lang="zh-TW" altLang="en-US" sz="2800" dirty="0" smtClean="0"/>
              <a:t>學務處</a:t>
            </a:r>
            <a:endParaRPr lang="en-US" altLang="zh-TW" sz="2800" dirty="0" smtClean="0"/>
          </a:p>
          <a:p>
            <a:pPr rtl="0"/>
            <a:r>
              <a:rPr lang="zh-TW" altLang="en-US" sz="2800" dirty="0" smtClean="0"/>
              <a:t>政策宣導與家長配合事項</a:t>
            </a:r>
            <a:endParaRPr lang="zh-TW" altLang="en-US" sz="2800" noProof="1"/>
          </a:p>
        </p:txBody>
      </p:sp>
      <p:sp>
        <p:nvSpPr>
          <p:cNvPr id="113" name="標題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15" y="3244573"/>
            <a:ext cx="8044076" cy="1610345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zh-TW" altLang="en-US" dirty="0" smtClean="0"/>
              <a:t>新竹市東區東門國小</a:t>
            </a:r>
            <a:endParaRPr lang="zh-TW" altLang="en-US" dirty="0"/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97" name="手繪多邊形：圖案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74" name="群組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135715" y="514267"/>
            <a:ext cx="2165100" cy="1775382"/>
            <a:chOff x="5439830" y="681154"/>
            <a:chExt cx="1789339" cy="1467258"/>
          </a:xfrm>
        </p:grpSpPr>
        <p:sp>
          <p:nvSpPr>
            <p:cNvPr id="175" name="手繪多邊形：圖案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：圖案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：圖案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：圖案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：圖案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：圖案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：圖案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：圖案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：圖案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：圖案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：圖案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：圖案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：圖案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：圖案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：圖案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：圖案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68177" y="3610967"/>
            <a:ext cx="1066892" cy="1792378"/>
          </a:xfrm>
          <a:prstGeom prst="rect">
            <a:avLst/>
          </a:prstGeom>
        </p:spPr>
      </p:pic>
      <p:pic>
        <p:nvPicPr>
          <p:cNvPr id="40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 descr="書架邊的書籍邊緣與頁面" title="書架邊的書籍邊緣與頁面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846006" cy="1233073"/>
          </a:xfrm>
        </p:spPr>
        <p:txBody>
          <a:bodyPr rtlCol="0"/>
          <a:lstStyle/>
          <a:p>
            <a:pPr rtl="0"/>
            <a:r>
              <a:rPr lang="zh-TW" altLang="en-US" sz="3200" dirty="0" smtClean="0"/>
              <a:t>以下報告是針對</a:t>
            </a:r>
            <a:endParaRPr lang="en-US" altLang="zh-TW" sz="3200" dirty="0" smtClean="0"/>
          </a:p>
          <a:p>
            <a:pPr rtl="0"/>
            <a:r>
              <a:rPr lang="en-US" altLang="zh-TW" sz="3200" dirty="0" smtClean="0"/>
              <a:t>7:30-7:50</a:t>
            </a:r>
            <a:r>
              <a:rPr lang="zh-TW" altLang="en-US" sz="3200" dirty="0" smtClean="0"/>
              <a:t>上學時間</a:t>
            </a:r>
            <a:endParaRPr lang="en-US" altLang="zh-TW" sz="3200" dirty="0" smtClean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11" y="2068643"/>
            <a:ext cx="5198117" cy="1778085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zh-TW" altLang="en-US" dirty="0" smtClean="0"/>
              <a:t>交通與臨停</a:t>
            </a:r>
            <a:endParaRPr lang="zh-TW" altLang="en-US" dirty="0"/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161835" y="633161"/>
            <a:ext cx="1600379" cy="1524851"/>
            <a:chOff x="-68843" y="1795825"/>
            <a:chExt cx="1600379" cy="1524851"/>
          </a:xfrm>
        </p:grpSpPr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600" b="1" dirty="0" smtClean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注意安全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!</a:t>
              </a:r>
              <a:endParaRPr lang="zh-TW" alt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64" name="群組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165" name="手繪多邊形：圖形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：圖案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：圖案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：圖案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文字方塊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000" b="1">
                  <a:solidFill>
                    <a:schemeClr val="accent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放客歌曲</a:t>
              </a:r>
              <a:endParaRPr lang="zh-TW" altLang="en-US" sz="1000" b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pic>
        <p:nvPicPr>
          <p:cNvPr id="57" name="圖片版面配置區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4183"/>
          <a:stretch>
            <a:fillRect/>
          </a:stretch>
        </p:blipFill>
        <p:spPr>
          <a:xfrm rot="225446">
            <a:off x="6120200" y="772295"/>
            <a:ext cx="5075761" cy="5310688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乘號 57"/>
          <p:cNvSpPr/>
          <p:nvPr/>
        </p:nvSpPr>
        <p:spPr>
          <a:xfrm>
            <a:off x="7690159" y="3045790"/>
            <a:ext cx="765439" cy="16018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乘號 58"/>
          <p:cNvSpPr/>
          <p:nvPr/>
        </p:nvSpPr>
        <p:spPr>
          <a:xfrm>
            <a:off x="9024447" y="3045790"/>
            <a:ext cx="847159" cy="17114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600337" y="-2824"/>
            <a:ext cx="1513987" cy="1451769"/>
            <a:chOff x="7976201" y="850024"/>
            <a:chExt cx="1137481" cy="1090735"/>
          </a:xfrm>
        </p:grpSpPr>
        <p:sp>
          <p:nvSpPr>
            <p:cNvPr id="36" name="手繪多邊形：圖案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：圖案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：圖案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：圖案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：圖案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9945687" y="5694749"/>
            <a:ext cx="1424651" cy="1097682"/>
            <a:chOff x="967966" y="847100"/>
            <a:chExt cx="1424651" cy="1097682"/>
          </a:xfrm>
        </p:grpSpPr>
        <p:sp>
          <p:nvSpPr>
            <p:cNvPr id="15" name="手繪多邊形：圖案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手繪多邊形：圖案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手繪多邊形：圖案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手繪多邊形：圖案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手繪多邊形：圖案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手繪多邊形：圖案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60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27" y="480940"/>
            <a:ext cx="10862677" cy="446281"/>
          </a:xfrm>
        </p:spPr>
        <p:txBody>
          <a:bodyPr rtlCol="0"/>
          <a:lstStyle/>
          <a:p>
            <a:pPr rtl="0"/>
            <a:r>
              <a:rPr lang="zh-TW" altLang="en-US" sz="4800" dirty="0" smtClean="0"/>
              <a:t>民族路 鼓勵汽車接送 </a:t>
            </a:r>
            <a:endParaRPr lang="zh-TW" altLang="en-US" sz="48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3</a:t>
            </a:fld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" y="1720754"/>
            <a:ext cx="5695838" cy="4269951"/>
          </a:xfrm>
        </p:spPr>
      </p:pic>
      <p:sp>
        <p:nvSpPr>
          <p:cNvPr id="17" name="橢圓 16"/>
          <p:cNvSpPr/>
          <p:nvPr/>
        </p:nvSpPr>
        <p:spPr>
          <a:xfrm>
            <a:off x="8844455" y="2869324"/>
            <a:ext cx="1938647" cy="2002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1496919">
            <a:off x="1376415" y="4458428"/>
            <a:ext cx="4650865" cy="772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607189" y="2827987"/>
            <a:ext cx="1008296" cy="1008296"/>
            <a:chOff x="7950627" y="2930800"/>
            <a:chExt cx="1012825" cy="1012825"/>
          </a:xfrm>
        </p:grpSpPr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rot="750287">
            <a:off x="2129155" y="253877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汽車優先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圖片版面配置區 2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588"/>
          <a:stretch>
            <a:fillRect/>
          </a:stretch>
        </p:blipFill>
        <p:spPr>
          <a:xfrm rot="225446">
            <a:off x="6662211" y="1295369"/>
            <a:ext cx="4933022" cy="4692130"/>
          </a:xfrm>
        </p:spPr>
      </p:pic>
      <p:sp>
        <p:nvSpPr>
          <p:cNvPr id="57" name="矩形 56"/>
          <p:cNvSpPr/>
          <p:nvPr/>
        </p:nvSpPr>
        <p:spPr>
          <a:xfrm rot="750287">
            <a:off x="7099212" y="207776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機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車優先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8463584">
            <a:off x="7291579" y="3806380"/>
            <a:ext cx="4650865" cy="1436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025010" y="5614081"/>
            <a:ext cx="1862578" cy="1259980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44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4" y="379199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3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b="14351"/>
          <a:stretch>
            <a:fillRect/>
          </a:stretch>
        </p:blipFill>
        <p:spPr/>
      </p:pic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1867573"/>
            <a:ext cx="5148262" cy="385945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79" y="559677"/>
            <a:ext cx="9506373" cy="446281"/>
          </a:xfrm>
        </p:spPr>
        <p:txBody>
          <a:bodyPr rtlCol="0"/>
          <a:lstStyle/>
          <a:p>
            <a:pPr rtl="0"/>
            <a:r>
              <a:rPr lang="zh-TW" altLang="en-US" sz="4800" dirty="0" smtClean="0"/>
              <a:t>仁義街 鼓勵機車接送 </a:t>
            </a:r>
            <a:endParaRPr lang="zh-TW" altLang="en-US" sz="48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4</a:t>
            </a:fld>
            <a:endParaRPr lang="zh-TW" altLang="en-US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899037" y="2017055"/>
            <a:ext cx="786481" cy="786481"/>
            <a:chOff x="7950627" y="2930800"/>
            <a:chExt cx="1012825" cy="1012825"/>
          </a:xfrm>
        </p:grpSpPr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025010" y="5614081"/>
            <a:ext cx="1862578" cy="1259980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rot="750287">
            <a:off x="370624" y="4056614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機車請勿停放人行道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750287">
            <a:off x="879427" y="451105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勿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停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 rot="750287">
            <a:off x="6523549" y="1611575"/>
            <a:ext cx="4801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停放請多利用接送區</a:t>
            </a:r>
            <a:endParaRPr lang="zh-TW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9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版面配置區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588"/>
          <a:stretch>
            <a:fillRect/>
          </a:stretch>
        </p:blipFill>
        <p:spPr>
          <a:xfrm rot="225446">
            <a:off x="6286779" y="1064307"/>
            <a:ext cx="5132249" cy="4881628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26" y="667087"/>
            <a:ext cx="4109181" cy="5481381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5</a:t>
            </a:fld>
            <a:endParaRPr lang="zh-TW" altLang="en-US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465318" y="3101907"/>
            <a:ext cx="940237" cy="940237"/>
            <a:chOff x="7950627" y="2930800"/>
            <a:chExt cx="1012825" cy="1012825"/>
          </a:xfrm>
        </p:grpSpPr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025010" y="5614081"/>
            <a:ext cx="1862578" cy="1259980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315508" y="398225"/>
            <a:ext cx="4109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小朋友走人行道</a:t>
            </a:r>
            <a:endParaRPr lang="zh-TW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750287">
            <a:off x="665393" y="529409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汽機車勿停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58063" y="379409"/>
            <a:ext cx="4493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仁義街臨停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請盡量利用黃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線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325050" y="3778232"/>
            <a:ext cx="686213" cy="686213"/>
            <a:chOff x="7950627" y="2930800"/>
            <a:chExt cx="1012825" cy="1012825"/>
          </a:xfrm>
        </p:grpSpPr>
        <p:sp>
          <p:nvSpPr>
            <p:cNvPr id="44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49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5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588"/>
          <a:stretch>
            <a:fillRect/>
          </a:stretch>
        </p:blipFill>
        <p:spPr/>
      </p:pic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1867573"/>
            <a:ext cx="5148262" cy="3859454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6</a:t>
            </a:fld>
            <a:endParaRPr lang="zh-TW" altLang="en-US" dirty="0"/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025010" y="5614081"/>
            <a:ext cx="1862578" cy="1259980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 rot="750287">
            <a:off x="1840616" y="108138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汽機車勿停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86502" y="631283"/>
            <a:ext cx="5314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停遠一點，多走一小</a:t>
            </a: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段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8092" y="3864201"/>
            <a:ext cx="686213" cy="686213"/>
            <a:chOff x="7950627" y="2930800"/>
            <a:chExt cx="1012825" cy="1012825"/>
          </a:xfrm>
        </p:grpSpPr>
        <p:sp>
          <p:nvSpPr>
            <p:cNvPr id="44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49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3232944" y="2806262"/>
            <a:ext cx="1985442" cy="21039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3232944" y="1949069"/>
            <a:ext cx="862496" cy="12040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178592" y="1985952"/>
            <a:ext cx="763097" cy="902515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68970" y="4159147"/>
            <a:ext cx="567984" cy="567984"/>
            <a:chOff x="7950627" y="2930800"/>
            <a:chExt cx="1012825" cy="1012825"/>
          </a:xfrm>
        </p:grpSpPr>
        <p:sp>
          <p:nvSpPr>
            <p:cNvPr id="56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372199" y="4033679"/>
            <a:ext cx="464200" cy="464200"/>
            <a:chOff x="7950627" y="2930800"/>
            <a:chExt cx="1012825" cy="1012825"/>
          </a:xfrm>
        </p:grpSpPr>
        <p:sp>
          <p:nvSpPr>
            <p:cNvPr id="61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8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4183"/>
          <a:stretch>
            <a:fillRect/>
          </a:stretch>
        </p:blipFill>
        <p:spPr/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sz="3200" dirty="0" smtClean="0"/>
              <a:t>配合學校防疫政策</a:t>
            </a:r>
            <a:endParaRPr lang="en-US" altLang="zh-TW" sz="3200" dirty="0" smtClean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82" y="2320469"/>
            <a:ext cx="5198117" cy="1778085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zh-TW" altLang="en-US" dirty="0" smtClean="0"/>
              <a:t>防疫大作戰</a:t>
            </a:r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手繪多邊形：圖案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：圖案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：圖案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：圖案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：圖案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9934806" y="5637933"/>
            <a:ext cx="1424651" cy="1097682"/>
            <a:chOff x="967966" y="847100"/>
            <a:chExt cx="1424651" cy="1097682"/>
          </a:xfrm>
        </p:grpSpPr>
        <p:sp>
          <p:nvSpPr>
            <p:cNvPr id="15" name="手繪多邊形：圖案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手繪多邊形：圖案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手繪多邊形：圖案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手繪多邊形：圖案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手繪多邊形：圖案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手繪多邊形：圖案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007750" y="691681"/>
            <a:ext cx="1600379" cy="1524851"/>
            <a:chOff x="-68843" y="1795825"/>
            <a:chExt cx="1600379" cy="1524851"/>
          </a:xfrm>
        </p:grpSpPr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600" b="1" dirty="0" smtClean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共同防疫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!</a:t>
              </a:r>
              <a:endParaRPr lang="zh-TW" alt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7</a:t>
            </a:fld>
            <a:endParaRPr lang="zh-TW" altLang="en-US" dirty="0"/>
          </a:p>
        </p:txBody>
      </p:sp>
      <p:pic>
        <p:nvPicPr>
          <p:cNvPr id="54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953"/>
            <a:ext cx="1200150" cy="1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2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72" y="559677"/>
            <a:ext cx="9771880" cy="446281"/>
          </a:xfrm>
        </p:spPr>
        <p:txBody>
          <a:bodyPr rtlCol="0"/>
          <a:lstStyle/>
          <a:p>
            <a:pPr rtl="0"/>
            <a:r>
              <a:rPr lang="zh-TW" altLang="en-US" dirty="0" smtClean="0"/>
              <a:t>防疫措施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7134" y="1172260"/>
            <a:ext cx="7852820" cy="4803536"/>
          </a:xfrm>
        </p:spPr>
        <p:txBody>
          <a:bodyPr rtlCol="0"/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上課須配戴口罩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如無醫療口罩可配戴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endParaRPr lang="en-US" altLang="zh-TW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口罩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課或有保持距離之通風場所可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不配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endParaRPr lang="en-US" altLang="zh-TW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口罩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上學前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自主測量體溫記錄於聯絡簿上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發燒不上學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家長不入校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勤洗手多消毒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自帶酒精需注意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endParaRPr lang="en-US" altLang="zh-TW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入校測量體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  <p:pic>
        <p:nvPicPr>
          <p:cNvPr id="12" name="圖片版面配置區 11" descr="背藍色背包看著佈告欄的小女孩" title="背藍色背包看著佈告欄的小女孩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8376003" y="2680763"/>
            <a:ext cx="3345594" cy="3182220"/>
          </a:xfrm>
          <a:prstGeom prst="roundRect">
            <a:avLst>
              <a:gd name="adj" fmla="val 50000"/>
            </a:avLst>
          </a:prstGeom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847689" y="1587301"/>
            <a:ext cx="1012825" cy="1012825"/>
            <a:chOff x="7950627" y="2930800"/>
            <a:chExt cx="1012825" cy="1012825"/>
          </a:xfrm>
        </p:grpSpPr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90225" y="5817863"/>
            <a:ext cx="1422447" cy="962244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8</a:t>
            </a:fld>
            <a:endParaRPr lang="zh-TW" altLang="en-US" dirty="0"/>
          </a:p>
        </p:txBody>
      </p:sp>
      <p:pic>
        <p:nvPicPr>
          <p:cNvPr id="43" name="Picture 2" descr="「新竹市東門國小 校徽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1" y="331076"/>
            <a:ext cx="1057712" cy="12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一疊書" title="一疊書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362734"/>
            <a:ext cx="11587723" cy="5858250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820338" y="4979856"/>
            <a:ext cx="2088246" cy="848861"/>
          </a:xfrm>
        </p:spPr>
        <p:txBody>
          <a:bodyPr rtlCol="0"/>
          <a:lstStyle/>
          <a:p>
            <a:pPr rtl="0"/>
            <a:r>
              <a:rPr lang="zh-TW" altLang="en-US" sz="3600" noProof="1" smtClean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謝謝大家</a:t>
            </a:r>
            <a:endParaRPr lang="zh-TW" altLang="en-US" sz="3600" noProof="1"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9</a:t>
            </a:fld>
            <a:endParaRPr lang="zh-TW" altLang="en-US" dirty="0"/>
          </a:p>
        </p:txBody>
      </p:sp>
      <p:grpSp>
        <p:nvGrpSpPr>
          <p:cNvPr id="154" name="群組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9796598" y="5730641"/>
            <a:ext cx="1511898" cy="1012825"/>
            <a:chOff x="7911409" y="975790"/>
            <a:chExt cx="1511898" cy="1012825"/>
          </a:xfrm>
        </p:grpSpPr>
        <p:sp>
          <p:nvSpPr>
            <p:cNvPr id="155" name="手繪多邊形：圖案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6" name="手繪多邊形：圖案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7" name="手繪多邊形：圖案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8" name="手繪多邊形：圖案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文字方塊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000" b="1" dirty="0">
                  <a:solidFill>
                    <a:schemeClr val="accent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放客歌曲</a:t>
              </a: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426" y="621247"/>
            <a:ext cx="1158340" cy="1158340"/>
          </a:xfrm>
          <a:prstGeom prst="rect">
            <a:avLst/>
          </a:prstGeom>
        </p:spPr>
      </p:pic>
      <p:pic>
        <p:nvPicPr>
          <p:cNvPr id="12" name="圖片 11" descr="標誌的特寫&#10;&#10;自動產生的描述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863336">
            <a:off x="10377583" y="236900"/>
            <a:ext cx="1274174" cy="12802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6139" y="1350054"/>
            <a:ext cx="62879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志工很辛苦</a:t>
            </a:r>
            <a:endParaRPr lang="en-US" altLang="zh-TW" sz="4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請大家多些耐心與體諒</a:t>
            </a:r>
            <a:endParaRPr lang="en-US" altLang="zh-TW" sz="4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共同維護本校師生</a:t>
            </a:r>
            <a:r>
              <a:rPr lang="zh-TW" alt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</a:t>
            </a: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491_TF78725693.potx" id="{A0EC3E56-0D2C-410C-BF17-8711CB7119EE}" vid="{764B0E50-379B-472F-8EAE-BE43298346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高中簡報</Template>
  <TotalTime>0</TotalTime>
  <Words>195</Words>
  <Application>Microsoft Office PowerPoint</Application>
  <PresentationFormat>寬螢幕</PresentationFormat>
  <Paragraphs>56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Microsoft JhengHei UI</vt:lpstr>
      <vt:lpstr>王漢宗綜藝體繁</vt:lpstr>
      <vt:lpstr>微軟正黑體</vt:lpstr>
      <vt:lpstr>Arial</vt:lpstr>
      <vt:lpstr>Courier New</vt:lpstr>
      <vt:lpstr>Times New Roman</vt:lpstr>
      <vt:lpstr>Wingdings</vt:lpstr>
      <vt:lpstr>Office 佈景主題</vt:lpstr>
      <vt:lpstr>新竹市東區東門國小</vt:lpstr>
      <vt:lpstr>交通與臨停</vt:lpstr>
      <vt:lpstr>民族路 鼓勵汽車接送 </vt:lpstr>
      <vt:lpstr>仁義街 鼓勵機車接送 </vt:lpstr>
      <vt:lpstr>PowerPoint 簡報</vt:lpstr>
      <vt:lpstr>PowerPoint 簡報</vt:lpstr>
      <vt:lpstr>防疫大作戰</vt:lpstr>
      <vt:lpstr>防疫措施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2021-03-11T08:56:27Z</dcterms:created>
  <dcterms:modified xsi:type="dcterms:W3CDTF">2021-03-12T06:52:31Z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