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sldIdLst>
    <p:sldId id="256" r:id="rId2"/>
    <p:sldId id="268" r:id="rId3"/>
    <p:sldId id="260" r:id="rId4"/>
    <p:sldId id="269" r:id="rId5"/>
    <p:sldId id="261" r:id="rId6"/>
    <p:sldId id="262" r:id="rId7"/>
    <p:sldId id="273" r:id="rId8"/>
    <p:sldId id="265" r:id="rId9"/>
    <p:sldId id="266" r:id="rId10"/>
    <p:sldId id="267" r:id="rId11"/>
    <p:sldId id="271" r:id="rId12"/>
    <p:sldId id="270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CCB5B-4117-4D8D-88DF-2C8B866F5313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4E87D-0EAC-49C4-A04E-CFE9C70A10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18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355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77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51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29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77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13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860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12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33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04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34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82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45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67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24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933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63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BD3A47-9A0A-4498-8B05-66A5BDDABCB5}" type="datetimeFigureOut">
              <a:rPr lang="zh-TW" altLang="en-US" smtClean="0"/>
              <a:t>2021/2/1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4D208C-EC29-4F9C-9BEE-BDFF49F97D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296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11781" y="1324187"/>
            <a:ext cx="7197726" cy="2421464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防範一氧化碳中毒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東門國小學務處 關心您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資料來源：內政部消防署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806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799" y="152400"/>
            <a:ext cx="10131425" cy="1456267"/>
          </a:xfrm>
        </p:spPr>
        <p:txBody>
          <a:bodyPr>
            <a:no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請檢視居家燃氣熱水器，如有將屋外式熱水器（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RF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）安裝在有加裝窗戶的陽臺或屋內等通風不良場所，即有一氧化碳中毒危險，應委託「合格」承裝業技術士將熱水器遷移至屋外或更換為強制排氣式熱水器、電熱水器、太陽能熱水器，以維護生命安全。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6"/>
          <a:stretch/>
        </p:blipFill>
        <p:spPr>
          <a:xfrm>
            <a:off x="1064027" y="1454727"/>
            <a:ext cx="9617828" cy="5303520"/>
          </a:xfrm>
        </p:spPr>
      </p:pic>
    </p:spTree>
    <p:extLst>
      <p:ext uri="{BB962C8B-B14F-4D97-AF65-F5344CB8AC3E}">
        <p14:creationId xmlns:p14="http://schemas.microsoft.com/office/powerpoint/2010/main" val="258476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1247"/>
            <a:ext cx="9725890" cy="6856753"/>
          </a:xfrm>
        </p:spPr>
      </p:pic>
    </p:spTree>
    <p:extLst>
      <p:ext uri="{BB962C8B-B14F-4D97-AF65-F5344CB8AC3E}">
        <p14:creationId xmlns:p14="http://schemas.microsoft.com/office/powerpoint/2010/main" val="36822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70067"/>
            <a:ext cx="12008751" cy="6679868"/>
          </a:xfrm>
        </p:spPr>
      </p:pic>
    </p:spTree>
    <p:extLst>
      <p:ext uri="{BB962C8B-B14F-4D97-AF65-F5344CB8AC3E}">
        <p14:creationId xmlns:p14="http://schemas.microsoft.com/office/powerpoint/2010/main" val="285991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何謂一氧化碳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5180215" cy="1915102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一氧化碳是一種無色無味的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氣體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後的症狀不易被察覺，因而成為潛藏於居家環境中的隱形殺手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095999" y="1724197"/>
            <a:ext cx="5879145" cy="2523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為什麼國內的一氧化碳有味道？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一氧化碳中毒部分媒體會誤報導為「瓦斯中毒」，事實上，國內液化石油氣及天然氣均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依法令添加甲硫醇或二乙基硫作為警示劑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，使得原本無色、無味的氣體附有顯著臭味，一旦瓦斯外洩，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民眾易於察覺及時採行應變措施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，不易造成災害。</a:t>
            </a:r>
          </a:p>
          <a:p>
            <a:endParaRPr lang="zh-TW" altLang="en-US" dirty="0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8"/>
          <a:stretch/>
        </p:blipFill>
        <p:spPr>
          <a:xfrm>
            <a:off x="838200" y="3815541"/>
            <a:ext cx="5104015" cy="269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一氧化碳與血紅素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5"/>
          <a:stretch/>
        </p:blipFill>
        <p:spPr>
          <a:xfrm>
            <a:off x="1238598" y="1378128"/>
            <a:ext cx="9351817" cy="4768708"/>
          </a:xfrm>
        </p:spPr>
      </p:pic>
    </p:spTree>
    <p:extLst>
      <p:ext uri="{BB962C8B-B14F-4D97-AF65-F5344CB8AC3E}">
        <p14:creationId xmlns:p14="http://schemas.microsoft.com/office/powerpoint/2010/main" val="18302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2550" y="0"/>
            <a:ext cx="10131425" cy="1456267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一氧化碳中毒的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症狀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1" b="4088"/>
          <a:stretch/>
        </p:blipFill>
        <p:spPr>
          <a:xfrm>
            <a:off x="652550" y="1289139"/>
            <a:ext cx="3185468" cy="5249615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99" y="1487733"/>
            <a:ext cx="7145563" cy="505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一氧化碳影響人體之嚴重性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79" y="1892156"/>
            <a:ext cx="8258268" cy="4492250"/>
          </a:xfrm>
        </p:spPr>
      </p:pic>
    </p:spTree>
    <p:extLst>
      <p:ext uri="{BB962C8B-B14F-4D97-AF65-F5344CB8AC3E}">
        <p14:creationId xmlns:p14="http://schemas.microsoft.com/office/powerpoint/2010/main" val="142220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一氧化碳中毒處置措施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003367"/>
            <a:ext cx="10636134" cy="3341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827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4"/>
          <a:stretch/>
        </p:blipFill>
        <p:spPr>
          <a:xfrm>
            <a:off x="2434531" y="1"/>
            <a:ext cx="6875724" cy="6858000"/>
          </a:xfrm>
        </p:spPr>
      </p:pic>
    </p:spTree>
    <p:extLst>
      <p:ext uri="{BB962C8B-B14F-4D97-AF65-F5344CB8AC3E}">
        <p14:creationId xmlns:p14="http://schemas.microsoft.com/office/powerpoint/2010/main" val="339738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799" y="227214"/>
            <a:ext cx="10131425" cy="1161011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如何防止一氧化碳中毒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95" y="1121836"/>
            <a:ext cx="9640052" cy="5619786"/>
          </a:xfrm>
        </p:spPr>
      </p:pic>
    </p:spTree>
    <p:extLst>
      <p:ext uri="{BB962C8B-B14F-4D97-AF65-F5344CB8AC3E}">
        <p14:creationId xmlns:p14="http://schemas.microsoft.com/office/powerpoint/2010/main" val="173023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987" y="0"/>
            <a:ext cx="10131425" cy="1456267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熱水器安裝及使用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27" y="950513"/>
            <a:ext cx="9557585" cy="5247087"/>
          </a:xfrm>
        </p:spPr>
      </p:pic>
    </p:spTree>
    <p:extLst>
      <p:ext uri="{BB962C8B-B14F-4D97-AF65-F5344CB8AC3E}">
        <p14:creationId xmlns:p14="http://schemas.microsoft.com/office/powerpoint/2010/main" val="3417209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天體</Template>
  <TotalTime>72</TotalTime>
  <Words>148</Words>
  <Application>Microsoft Office PowerPoint</Application>
  <PresentationFormat>寬螢幕</PresentationFormat>
  <Paragraphs>15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新細明體</vt:lpstr>
      <vt:lpstr>Arial</vt:lpstr>
      <vt:lpstr>Calibri</vt:lpstr>
      <vt:lpstr>Calibri Light</vt:lpstr>
      <vt:lpstr>天體</vt:lpstr>
      <vt:lpstr>防範一氧化碳中毒</vt:lpstr>
      <vt:lpstr>何謂一氧化碳</vt:lpstr>
      <vt:lpstr>一氧化碳與血紅素</vt:lpstr>
      <vt:lpstr>一氧化碳中毒的症狀</vt:lpstr>
      <vt:lpstr>一氧化碳影響人體之嚴重性</vt:lpstr>
      <vt:lpstr>一氧化碳中毒處置措施</vt:lpstr>
      <vt:lpstr>PowerPoint 簡報</vt:lpstr>
      <vt:lpstr>如何防止一氧化碳中毒</vt:lpstr>
      <vt:lpstr>熱水器安裝及使用</vt:lpstr>
      <vt:lpstr>請檢視居家燃氣熱水器，如有將屋外式熱水器（RF）安裝在有加裝窗戶的陽臺或屋內等通風不良場所，即有一氧化碳中毒危險，應委託「合格」承裝業技術士將熱水器遷移至屋外或更換為強制排氣式熱水器、電熱水器、太陽能熱水器，以維護生命安全。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防範一氧化碳中毒</dc:title>
  <dc:creator>User</dc:creator>
  <cp:lastModifiedBy>User</cp:lastModifiedBy>
  <cp:revision>5</cp:revision>
  <dcterms:created xsi:type="dcterms:W3CDTF">2021-02-01T05:58:02Z</dcterms:created>
  <dcterms:modified xsi:type="dcterms:W3CDTF">2021-02-01T07:10:24Z</dcterms:modified>
</cp:coreProperties>
</file>