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3" r:id="rId3"/>
    <p:sldId id="276" r:id="rId4"/>
    <p:sldId id="270" r:id="rId5"/>
    <p:sldId id="272" r:id="rId6"/>
    <p:sldId id="263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31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7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42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58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351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28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362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03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37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39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691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33763-CB42-4F25-A162-ECCBB4AD0160}" type="datetimeFigureOut">
              <a:rPr lang="zh-TW" altLang="en-US" smtClean="0"/>
              <a:pPr/>
              <a:t>2020/11/18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11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QokP-mu4uSI" TargetMode="External"/><Relationship Id="rId3" Type="http://schemas.openxmlformats.org/officeDocument/2006/relationships/hyperlink" Target="https://www.youtube.com/watch?v=ylmVfqHS4j8" TargetMode="External"/><Relationship Id="rId7" Type="http://schemas.openxmlformats.org/officeDocument/2006/relationships/hyperlink" Target="https://www.youtube.com/watch?v=xd9qU7gYXmQ" TargetMode="External"/><Relationship Id="rId2" Type="http://schemas.openxmlformats.org/officeDocument/2006/relationships/hyperlink" Target="https://www.youtube.com/watch?v=P8cYUgrCJ1Q&amp;t=38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63czYar48l4" TargetMode="External"/><Relationship Id="rId5" Type="http://schemas.openxmlformats.org/officeDocument/2006/relationships/hyperlink" Target="https://www.youtube.com/watch?v=11PhEyPkfy4" TargetMode="External"/><Relationship Id="rId10" Type="http://schemas.openxmlformats.org/officeDocument/2006/relationships/hyperlink" Target="https://www.youtube.com/watch?v=NZlzpCx8tC8" TargetMode="External"/><Relationship Id="rId4" Type="http://schemas.openxmlformats.org/officeDocument/2006/relationships/hyperlink" Target="https://www.youtube.com/watch?v=NvVVWqJfkek" TargetMode="External"/><Relationship Id="rId9" Type="http://schemas.openxmlformats.org/officeDocument/2006/relationships/hyperlink" Target="https://www.youtube.com/watch?v=4lCgvRWPC3k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VQsMVE6VZ78" TargetMode="External"/><Relationship Id="rId3" Type="http://schemas.openxmlformats.org/officeDocument/2006/relationships/hyperlink" Target="https://youtu.be/moeXnf3i4qQ" TargetMode="External"/><Relationship Id="rId7" Type="http://schemas.openxmlformats.org/officeDocument/2006/relationships/hyperlink" Target="https://crc.sfaa.gov.tw/crc_child/index.php?action=development" TargetMode="External"/><Relationship Id="rId2" Type="http://schemas.openxmlformats.org/officeDocument/2006/relationships/hyperlink" Target="https://www.youtube.com/watch?v=G2xe-fOW9ks&amp;t=0s&amp;index=2&amp;list=PLt5dFl3lDL1-mm1fwn3Pvrh62P6k4fx6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79RKi0j0Nlk&amp;list=PLt5dFl3lDL1-mm1fwn3Pvrh62P6k4fx6h&amp;index=7&amp;t=170s" TargetMode="External"/><Relationship Id="rId5" Type="http://schemas.openxmlformats.org/officeDocument/2006/relationships/hyperlink" Target="https://youtu.be/I4_t5S238Aw" TargetMode="External"/><Relationship Id="rId4" Type="http://schemas.openxmlformats.org/officeDocument/2006/relationships/hyperlink" Target="https://youtu.be/YV4arlN6Qlk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兒童</a:t>
            </a:r>
            <a:r>
              <a:rPr lang="zh-TW" altLang="en-US" sz="6000" b="1" dirty="0" smtClean="0">
                <a:solidFill>
                  <a:srgbClr val="00B0F0"/>
                </a:solidFill>
                <a:latin typeface="文鼎標楷注音" pitchFamily="34" charset="-120"/>
                <a:ea typeface="文鼎標楷注音" pitchFamily="34" charset="-120"/>
              </a:rPr>
              <a:t>權利</a:t>
            </a:r>
            <a:r>
              <a:rPr lang="zh-TW" altLang="en-US" sz="6000" b="1" dirty="0" smtClean="0">
                <a:solidFill>
                  <a:srgbClr val="00B050"/>
                </a:solidFill>
                <a:latin typeface="文鼎標楷注音" pitchFamily="34" charset="-120"/>
                <a:ea typeface="文鼎標楷注音" pitchFamily="34" charset="-120"/>
              </a:rPr>
              <a:t>宣言</a:t>
            </a:r>
            <a:endParaRPr lang="zh-TW" altLang="en-US" sz="6000" b="1" dirty="0">
              <a:solidFill>
                <a:srgbClr val="00B050"/>
              </a:solidFill>
              <a:latin typeface="文鼎標楷注音" pitchFamily="34" charset="-120"/>
              <a:ea typeface="文鼎標楷注音" pitchFamily="34" charset="-12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98" y="3143248"/>
            <a:ext cx="4225503" cy="31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142976" y="1357298"/>
            <a:ext cx="721523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b="1" dirty="0" smtClean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文鼎ＰＯ" panose="020B0609010101010101" pitchFamily="49" charset="-120"/>
              </a:rPr>
              <a:t>防疫與人權</a:t>
            </a:r>
            <a:endParaRPr lang="en-US" altLang="zh-TW" sz="6600" b="1" dirty="0" smtClean="0">
              <a:solidFill>
                <a:srgbClr val="CC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文鼎ＰＯ" panose="020B0609010101010101" pitchFamily="49" charset="-120"/>
            </a:endParaRPr>
          </a:p>
          <a:p>
            <a:pPr algn="ctr"/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文鼎ＰＯ" panose="020B0609010101010101" pitchFamily="49" charset="-120"/>
              </a:rPr>
              <a:t>2020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文鼎ＰＯ" panose="020B0609010101010101" pitchFamily="49" charset="-120"/>
              </a:rPr>
              <a:t>世界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文鼎ＰＯ" panose="020B0609010101010101" pitchFamily="49" charset="-120"/>
              </a:rPr>
              <a:t>人權日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502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兒童權利公約</a:t>
            </a:r>
            <a:r>
              <a:rPr lang="en-US" altLang="zh-TW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CRC</a:t>
            </a:r>
            <a:endParaRPr lang="zh-TW" altLang="en-US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國際兒童人權日訂於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每年的</a:t>
            </a:r>
            <a:r>
              <a:rPr 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11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因為聯合國在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1989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年的會議上，通過了以兒童作為人權主體的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兒童權利公約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Convention on the Rights of the Child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CRC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）。</a:t>
            </a: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你知道兒童權利公約的兒童是指幾歲以下的兒童嗎？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歲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以下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那身為兒童的你，知道自己有哪些權利嗎？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今年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2020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年我們遇到了新冠肺炎的防疫問題，那你知道防疫期間我們的人權是否依然有受到保障呢？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先讓我們來認識身為兒童的你有哪些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基本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權利吧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~</a:t>
            </a:r>
            <a:r>
              <a:rPr lang="zh-TW" altLang="en-US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兒童</a:t>
            </a:r>
            <a:r>
              <a:rPr lang="zh-TW" altLang="en-US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權利公約</a:t>
            </a:r>
            <a:endParaRPr lang="en-US" altLang="zh-TW" sz="4700" b="1" dirty="0" smtClean="0">
              <a:solidFill>
                <a:srgbClr val="0070C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四大基本權利</a:t>
            </a:r>
            <a:r>
              <a:rPr lang="en-US" altLang="zh-TW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~</a:t>
            </a:r>
            <a:endParaRPr lang="en-US" altLang="zh-TW" sz="4700" b="1" dirty="0" smtClean="0">
              <a:solidFill>
                <a:srgbClr val="0070C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「生存及發展權」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「受保護權」</a:t>
            </a:r>
            <a:endParaRPr lang="en-US" altLang="zh-TW" sz="3500" b="1" dirty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「教育權」</a:t>
            </a:r>
            <a:endParaRPr lang="en-US" altLang="zh-TW" sz="3500" b="1" dirty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「參與權」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25" y="3717032"/>
            <a:ext cx="1479319" cy="146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7" y="3879077"/>
            <a:ext cx="1368152" cy="1170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567395"/>
            <a:ext cx="1367618" cy="1357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17959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38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還有以下這些唷</a:t>
            </a:r>
            <a:r>
              <a:rPr lang="en-US" altLang="zh-TW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~</a:t>
            </a:r>
            <a:endParaRPr lang="en-US" altLang="zh-TW" sz="4700" b="1" dirty="0" smtClean="0">
              <a:solidFill>
                <a:srgbClr val="0070C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「身分權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平等權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家庭成長權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福利權與保護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 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健康權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遊戲權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社會參與及表意權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隱私權」 </a:t>
            </a:r>
            <a:endParaRPr lang="zh-TW" altLang="en-US" sz="3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25" y="3717032"/>
            <a:ext cx="1479319" cy="146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7" y="3879077"/>
            <a:ext cx="1368152" cy="1170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567395"/>
            <a:ext cx="1367618" cy="1357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17959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55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兒童權利公約影片</a:t>
            </a:r>
            <a:endParaRPr lang="zh-TW" altLang="en-US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dirty="0" smtClean="0"/>
              <a:t>第</a:t>
            </a:r>
            <a:r>
              <a:rPr lang="en-US" altLang="zh-TW" dirty="0" smtClean="0"/>
              <a:t>1</a:t>
            </a:r>
            <a:r>
              <a:rPr lang="zh-TW" altLang="en-US" dirty="0" smtClean="0"/>
              <a:t>集 什麽是兒童權利</a:t>
            </a:r>
            <a:r>
              <a:rPr lang="en-US" altLang="zh-TW" dirty="0" smtClean="0"/>
              <a:t>3’16</a:t>
            </a:r>
            <a:endParaRPr lang="zh-TW" altLang="en-US" dirty="0" smtClean="0"/>
          </a:p>
          <a:p>
            <a:r>
              <a:rPr lang="en-US" dirty="0" err="1" smtClean="0">
                <a:hlinkClick r:id="rId2"/>
              </a:rPr>
              <a:t>https://www.youtube.com/watch?v=P8cYUgrCJ1Q&amp;t=38s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集：兒童有生存和成長的權利</a:t>
            </a:r>
            <a:r>
              <a:rPr lang="en-US" altLang="zh-TW" dirty="0" smtClean="0"/>
              <a:t>1’42</a:t>
            </a:r>
            <a:endParaRPr lang="zh-TW" altLang="en-US" dirty="0" smtClean="0"/>
          </a:p>
          <a:p>
            <a:r>
              <a:rPr lang="en-US" dirty="0" err="1" smtClean="0">
                <a:hlinkClick r:id="rId3"/>
              </a:rPr>
              <a:t>https://www.youtube.com/watch?v=ylmVfqHS4j8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3</a:t>
            </a:r>
            <a:r>
              <a:rPr lang="zh-TW" altLang="en-US" dirty="0" smtClean="0"/>
              <a:t>集：平等對待每一位兒童 </a:t>
            </a:r>
            <a:r>
              <a:rPr lang="en-US" altLang="zh-TW" dirty="0" smtClean="0"/>
              <a:t>1’42</a:t>
            </a:r>
            <a:endParaRPr lang="zh-TW" altLang="en-US" dirty="0" smtClean="0"/>
          </a:p>
          <a:p>
            <a:r>
              <a:rPr lang="en-US" dirty="0" err="1" smtClean="0">
                <a:hlinkClick r:id="rId4"/>
              </a:rPr>
              <a:t>https://www.youtube.com/watch?v=NvVVWqJfkek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4</a:t>
            </a:r>
            <a:r>
              <a:rPr lang="zh-TW" altLang="en-US" dirty="0" smtClean="0"/>
              <a:t>集：兒童有表達意見的權利</a:t>
            </a:r>
            <a:r>
              <a:rPr lang="en-US" altLang="zh-TW" dirty="0" smtClean="0"/>
              <a:t>1’26</a:t>
            </a:r>
            <a:endParaRPr lang="zh-TW" altLang="en-US" dirty="0" smtClean="0"/>
          </a:p>
          <a:p>
            <a:r>
              <a:rPr lang="en-US" dirty="0" err="1" smtClean="0">
                <a:hlinkClick r:id="rId5"/>
              </a:rPr>
              <a:t>https://www.youtube.com/watch?v=11PhEyPkfy4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5</a:t>
            </a:r>
            <a:r>
              <a:rPr lang="zh-TW" altLang="en-US" dirty="0" smtClean="0"/>
              <a:t>集：給兒童一個安全的家</a:t>
            </a:r>
            <a:r>
              <a:rPr lang="en-US" altLang="zh-TW" dirty="0" smtClean="0"/>
              <a:t>2’52</a:t>
            </a:r>
            <a:endParaRPr lang="zh-TW" altLang="en-US" dirty="0" smtClean="0"/>
          </a:p>
          <a:p>
            <a:r>
              <a:rPr lang="en-US" dirty="0" err="1" smtClean="0">
                <a:hlinkClick r:id="rId6"/>
              </a:rPr>
              <a:t>https://www.youtube.com/watch?v=63czYar48l4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6</a:t>
            </a:r>
            <a:r>
              <a:rPr lang="zh-TW" altLang="en-US" dirty="0" smtClean="0"/>
              <a:t>集：誰都不可以傷害兒童</a:t>
            </a:r>
            <a:r>
              <a:rPr lang="en-US" altLang="zh-TW" dirty="0" smtClean="0"/>
              <a:t>1’58</a:t>
            </a:r>
            <a:endParaRPr lang="zh-TW" altLang="en-US" dirty="0" smtClean="0"/>
          </a:p>
          <a:p>
            <a:r>
              <a:rPr lang="en-US" dirty="0" err="1" smtClean="0">
                <a:hlinkClick r:id="rId7"/>
              </a:rPr>
              <a:t>https://www.youtube.com/watch?v=xd9qU7gYXmQ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7</a:t>
            </a:r>
            <a:r>
              <a:rPr lang="zh-TW" altLang="en-US" dirty="0" smtClean="0"/>
              <a:t>集：兒童有接受教育的權利</a:t>
            </a:r>
            <a:r>
              <a:rPr lang="en-US" altLang="zh-TW" dirty="0" smtClean="0"/>
              <a:t>2’43</a:t>
            </a:r>
            <a:endParaRPr lang="zh-TW" altLang="en-US" dirty="0" smtClean="0"/>
          </a:p>
          <a:p>
            <a:r>
              <a:rPr lang="en-US" dirty="0" err="1" smtClean="0">
                <a:hlinkClick r:id="rId8"/>
              </a:rPr>
              <a:t>https://www.youtube.com/watch?v=QokP-mu4uSI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8</a:t>
            </a:r>
            <a:r>
              <a:rPr lang="zh-TW" altLang="en-US" dirty="0" smtClean="0"/>
              <a:t>集：兒童的遊戲權</a:t>
            </a:r>
            <a:r>
              <a:rPr lang="en-US" altLang="zh-TW" dirty="0" smtClean="0"/>
              <a:t>2’40</a:t>
            </a:r>
            <a:endParaRPr lang="zh-TW" altLang="en-US" dirty="0" smtClean="0"/>
          </a:p>
          <a:p>
            <a:r>
              <a:rPr lang="en-US" dirty="0" err="1" smtClean="0">
                <a:hlinkClick r:id="rId9"/>
              </a:rPr>
              <a:t>https://www.youtube.com/watch?v=4lCgvRWPC3k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9</a:t>
            </a:r>
            <a:r>
              <a:rPr lang="zh-TW" altLang="en-US" dirty="0" smtClean="0"/>
              <a:t>集：兒童的事 大家的事</a:t>
            </a:r>
            <a:r>
              <a:rPr lang="en-US" altLang="zh-TW" dirty="0" smtClean="0"/>
              <a:t>2’42</a:t>
            </a:r>
            <a:endParaRPr lang="zh-TW" altLang="en-US" dirty="0" smtClean="0"/>
          </a:p>
          <a:p>
            <a:r>
              <a:rPr lang="en-US" dirty="0" err="1" smtClean="0">
                <a:hlinkClick r:id="rId10"/>
              </a:rPr>
              <a:t>https://www.youtube.com/watch?v=NZlzpCx8tC8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496944" cy="5454938"/>
          </a:xfrm>
        </p:spPr>
        <p:txBody>
          <a:bodyPr>
            <a:noAutofit/>
          </a:bodyPr>
          <a:lstStyle/>
          <a:p>
            <a:pPr algn="l" fontAlgn="t"/>
            <a:r>
              <a:rPr lang="en-US" altLang="zh-TW" sz="2400" dirty="0" smtClean="0">
                <a:solidFill>
                  <a:srgbClr val="0033CC"/>
                </a:solidFill>
                <a:hlinkClick r:id="rId2"/>
              </a:rPr>
              <a:t>1.『</a:t>
            </a:r>
            <a:r>
              <a:rPr lang="zh-TW" altLang="en-US" sz="2400" dirty="0" smtClean="0">
                <a:solidFill>
                  <a:srgbClr val="0033CC"/>
                </a:solidFill>
                <a:hlinkClick r:id="rId2"/>
              </a:rPr>
              <a:t>欺負我年紀小嗎？兒童人權</a:t>
            </a:r>
            <a:r>
              <a:rPr lang="en-US" altLang="zh-TW" sz="2400" dirty="0" smtClean="0">
                <a:solidFill>
                  <a:srgbClr val="0033CC"/>
                </a:solidFill>
                <a:hlinkClick r:id="rId2"/>
              </a:rPr>
              <a:t>』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3"/>
              </a:rPr>
              <a:t>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3"/>
              </a:rPr>
              <a:t>保護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  <a:hlinkClick r:id="rId3"/>
              </a:rPr>
              <a:t>兒童的兒童權利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3"/>
              </a:rPr>
              <a:t>公約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3"/>
              </a:rPr>
              <a:t>(1:50)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>(1)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>個人隱私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>(2:01)</a:t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5"/>
              </a:rPr>
              <a:t>(2)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5"/>
              </a:rPr>
              <a:t>責任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  <a:hlinkClick r:id="rId5"/>
              </a:rPr>
              <a:t>與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5"/>
              </a:rPr>
              <a:t>權利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5"/>
              </a:rPr>
              <a:t>(1:21)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400" dirty="0" smtClean="0">
                <a:hlinkClick r:id="rId6"/>
              </a:rPr>
              <a:t>好心的國王：兒童權利之父</a:t>
            </a:r>
            <a:r>
              <a:rPr lang="en-US" altLang="zh-TW" sz="2400" dirty="0" smtClean="0">
                <a:hlinkClick r:id="rId6"/>
              </a:rPr>
              <a:t>——</a:t>
            </a:r>
            <a:r>
              <a:rPr lang="zh-TW" altLang="en-US" sz="2400" dirty="0" smtClean="0">
                <a:hlinkClick r:id="rId6"/>
              </a:rPr>
              <a:t>柯札克的故事</a:t>
            </a:r>
            <a:r>
              <a:rPr lang="en-US" altLang="zh-TW" sz="2400" dirty="0" smtClean="0"/>
              <a:t>6’36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7"/>
              </a:rPr>
              <a:t>聯合國兒童權利公約網站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內有繪本提供老師教學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zh-TW" alt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hlinkClick r:id="rId4"/>
              </a:rPr>
              <a:t>輕鬆</a:t>
            </a:r>
            <a:r>
              <a:rPr lang="zh-TW" alt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hlinkClick r:id="rId4"/>
              </a:rPr>
              <a:t>一下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4"/>
              </a:rPr>
              <a:t>~</a:t>
            </a:r>
            <a:b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鳥</a:t>
            </a:r>
            <a:r>
              <a:rPr lang="zh-TW" altLang="en-US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的故事 </a:t>
            </a:r>
            <a:r>
              <a:rPr lang="en-US" altLang="zh-TW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For birds 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奧斯卡最佳動畫短片，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3:25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)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學務處活動組人權法治區有今年的人權教育議題，歡迎老師於課堂進行教學。</a:t>
            </a:r>
            <a:endParaRPr lang="en-US" altLang="zh-TW" sz="2400" dirty="0">
              <a:latin typeface="微軟正黑體" pitchFamily="34" charset="-120"/>
              <a:ea typeface="微軟正黑體" pitchFamily="34" charset="-120"/>
              <a:hlinkClick r:id="rId4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485" y="357166"/>
            <a:ext cx="2111467" cy="17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642910" y="428604"/>
            <a:ext cx="3929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兒童權利相關影片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505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349</Words>
  <Application>Microsoft Office PowerPoint</Application>
  <PresentationFormat>如螢幕大小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文鼎ＰＯ</vt:lpstr>
      <vt:lpstr>文鼎標楷注音</vt:lpstr>
      <vt:lpstr>微軟正黑體</vt:lpstr>
      <vt:lpstr>新細明體</vt:lpstr>
      <vt:lpstr>標楷體</vt:lpstr>
      <vt:lpstr>Arial</vt:lpstr>
      <vt:lpstr>Calibri</vt:lpstr>
      <vt:lpstr>Times New Roman</vt:lpstr>
      <vt:lpstr>Office 佈景主題</vt:lpstr>
      <vt:lpstr>兒童權利宣言</vt:lpstr>
      <vt:lpstr>兒童權利公約CRC</vt:lpstr>
      <vt:lpstr>PowerPoint 簡報</vt:lpstr>
      <vt:lpstr>PowerPoint 簡報</vt:lpstr>
      <vt:lpstr>兒童權利公約影片</vt:lpstr>
      <vt:lpstr>1.『欺負我年紀小嗎？兒童人權』  2.保護兒童的兒童權利公約(1:50) (1)個人隱私(2:01) (2)責任與權利(1:21)  3.好心的國王：兒童權利之父——柯札克的故事6’36  4.聯合國兒童權利公約網站(內有繪本提供老師教學)  輕鬆一下~ 鳥的故事 For birds (奧斯卡最佳動畫短片，3:25) 5.學務處活動組人權法治區有今年的人權教育議題，歡迎老師於課堂進行教學。</vt:lpstr>
    </vt:vector>
  </TitlesOfParts>
  <Company>HomeRay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44</cp:revision>
  <dcterms:created xsi:type="dcterms:W3CDTF">2015-10-21T03:38:18Z</dcterms:created>
  <dcterms:modified xsi:type="dcterms:W3CDTF">2020-11-18T07:01:18Z</dcterms:modified>
</cp:coreProperties>
</file>