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67" r:id="rId6"/>
    <p:sldId id="266" r:id="rId7"/>
    <p:sldId id="268" r:id="rId8"/>
    <p:sldId id="264" r:id="rId9"/>
    <p:sldId id="270" r:id="rId10"/>
    <p:sldId id="273" r:id="rId11"/>
    <p:sldId id="259" r:id="rId12"/>
    <p:sldId id="265" r:id="rId13"/>
    <p:sldId id="262" r:id="rId14"/>
    <p:sldId id="263" r:id="rId15"/>
    <p:sldId id="271" r:id="rId16"/>
    <p:sldId id="26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華康秀風體W3" pitchFamily="65" charset="-120"/>
                <a:ea typeface="華康秀風體W3" pitchFamily="65" charset="-120"/>
              </a:defRPr>
            </a:lvl1pPr>
            <a:lvl2pPr>
              <a:defRPr b="1">
                <a:latin typeface="華康秀風體W3" pitchFamily="65" charset="-120"/>
                <a:ea typeface="華康秀風體W3" pitchFamily="65" charset="-120"/>
              </a:defRPr>
            </a:lvl2pPr>
            <a:lvl3pPr>
              <a:defRPr b="1">
                <a:latin typeface="華康秀風體W3" pitchFamily="65" charset="-120"/>
                <a:ea typeface="華康秀風體W3" pitchFamily="65" charset="-120"/>
              </a:defRPr>
            </a:lvl3pPr>
            <a:lvl4pPr>
              <a:defRPr b="1">
                <a:latin typeface="華康秀風體W3" pitchFamily="65" charset="-120"/>
                <a:ea typeface="華康秀風體W3" pitchFamily="65" charset="-120"/>
              </a:defRPr>
            </a:lvl4pPr>
            <a:lvl5pPr>
              <a:defRPr b="1">
                <a:latin typeface="華康秀風體W3" pitchFamily="65" charset="-120"/>
                <a:ea typeface="華康秀風體W3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</a:defRPr>
            </a:lvl1pPr>
          </a:lstStyle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6E13-6599-46F5-A2A7-6F94D768E18B}" type="datetimeFigureOut">
              <a:rPr lang="zh-TW" altLang="en-US" smtClean="0"/>
              <a:pPr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B98-80FF-48F0-82BF-A90121439C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840000" cy="1080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32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新竹市東區東門國民小學</a:t>
            </a:r>
            <a: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/>
            </a:r>
            <a:br>
              <a:rPr lang="zh-TW" altLang="en-US" sz="2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</a:br>
            <a:r>
              <a:rPr lang="en-US" sz="2000" b="1" dirty="0" err="1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Hsinchu</a:t>
            </a:r>
            <a:r>
              <a:rPr lang="en-US" sz="20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 City East District </a:t>
            </a:r>
            <a:r>
              <a:rPr lang="en-US" sz="2000" b="1" dirty="0" err="1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Tungmen</a:t>
            </a:r>
            <a:r>
              <a:rPr lang="en-US" sz="20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 Primary School</a:t>
            </a:r>
            <a:endParaRPr lang="zh-TW" altLang="en-US" sz="3600" b="1" dirty="0">
              <a:latin typeface="華康秀風體W3" pitchFamily="65" charset="-120"/>
              <a:ea typeface="華康秀風體W3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123</a:t>
            </a:r>
            <a:r>
              <a:rPr lang="zh-TW" altLang="en-US" sz="5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週年</a:t>
            </a:r>
            <a:r>
              <a:rPr lang="zh-TW" altLang="en-US" sz="5400" b="1" dirty="0" smtClean="0">
                <a:solidFill>
                  <a:srgbClr val="898989"/>
                </a:solidFill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校</a:t>
            </a:r>
            <a:r>
              <a:rPr lang="zh-TW" altLang="en-US" sz="5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慶運動會</a:t>
            </a:r>
            <a:endParaRPr lang="en-US" altLang="zh-TW" sz="5400" b="1" dirty="0" smtClean="0">
              <a:latin typeface="華康秀風體W3" pitchFamily="65" charset="-120"/>
              <a:ea typeface="華康秀風體W3" pitchFamily="65" charset="-120"/>
              <a:cs typeface="Times New Roman" pitchFamily="18" charset="0"/>
            </a:endParaRPr>
          </a:p>
          <a:p>
            <a:r>
              <a:rPr lang="zh-TW" altLang="en-US" sz="5400" b="1" dirty="0" smtClean="0">
                <a:latin typeface="華康秀風體W3" pitchFamily="65" charset="-120"/>
                <a:ea typeface="華康秀風體W3" pitchFamily="65" charset="-120"/>
                <a:cs typeface="Times New Roman" pitchFamily="18" charset="0"/>
              </a:rPr>
              <a:t>裁判會議</a:t>
            </a:r>
            <a:endParaRPr lang="zh-TW" altLang="en-US" sz="5400" b="1" dirty="0"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6" name="圖片 1" descr="描述: tmp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357166"/>
            <a:ext cx="77256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95536" y="1881039"/>
            <a:ext cx="1939757" cy="1980009"/>
            <a:chOff x="479039" y="1196752"/>
            <a:chExt cx="1939757" cy="1980009"/>
          </a:xfrm>
        </p:grpSpPr>
        <p:pic>
          <p:nvPicPr>
            <p:cNvPr id="4" name="圖片 3" descr="IMG_4041.JPG"/>
            <p:cNvPicPr>
              <a:picLocks noChangeAspect="1"/>
            </p:cNvPicPr>
            <p:nvPr/>
          </p:nvPicPr>
          <p:blipFill>
            <a:blip r:embed="rId2" cstate="print"/>
            <a:srcRect l="8314" t="20833" b="10416"/>
            <a:stretch>
              <a:fillRect/>
            </a:stretch>
          </p:blipFill>
          <p:spPr>
            <a:xfrm>
              <a:off x="479039" y="1268761"/>
              <a:ext cx="1907523" cy="19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橢圓 8"/>
            <p:cNvSpPr/>
            <p:nvPr/>
          </p:nvSpPr>
          <p:spPr>
            <a:xfrm>
              <a:off x="1547664" y="1196752"/>
              <a:ext cx="871132" cy="7308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碼錶怎麼使用？</a:t>
            </a:r>
            <a:endParaRPr lang="zh-TW" altLang="en-US" dirty="0"/>
          </a:p>
        </p:txBody>
      </p:sp>
      <p:grpSp>
        <p:nvGrpSpPr>
          <p:cNvPr id="30" name="群組 29"/>
          <p:cNvGrpSpPr/>
          <p:nvPr/>
        </p:nvGrpSpPr>
        <p:grpSpPr>
          <a:xfrm>
            <a:off x="2123728" y="4558560"/>
            <a:ext cx="1907523" cy="2062821"/>
            <a:chOff x="3478197" y="4642873"/>
            <a:chExt cx="1907523" cy="2062821"/>
          </a:xfrm>
        </p:grpSpPr>
        <p:pic>
          <p:nvPicPr>
            <p:cNvPr id="22" name="圖片 21" descr="IMG_4041.JPG"/>
            <p:cNvPicPr>
              <a:picLocks noChangeAspect="1"/>
            </p:cNvPicPr>
            <p:nvPr/>
          </p:nvPicPr>
          <p:blipFill>
            <a:blip r:embed="rId2" cstate="print"/>
            <a:srcRect l="8314" t="20833" b="10416"/>
            <a:stretch>
              <a:fillRect/>
            </a:stretch>
          </p:blipFill>
          <p:spPr>
            <a:xfrm>
              <a:off x="3478197" y="4797694"/>
              <a:ext cx="1907523" cy="19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橢圓 22"/>
            <p:cNvSpPr/>
            <p:nvPr/>
          </p:nvSpPr>
          <p:spPr>
            <a:xfrm>
              <a:off x="4067944" y="4642873"/>
              <a:ext cx="720000" cy="72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圓角矩形 6"/>
          <p:cNvSpPr/>
          <p:nvPr/>
        </p:nvSpPr>
        <p:spPr>
          <a:xfrm>
            <a:off x="817073" y="1197031"/>
            <a:ext cx="1080000" cy="61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開始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164288" y="1197031"/>
            <a:ext cx="1080000" cy="61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暫停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36844" y="4725248"/>
            <a:ext cx="2052000" cy="133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RECALL</a:t>
            </a: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右鍵可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查詢秒數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140072" y="1232967"/>
            <a:ext cx="1080000" cy="61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記憶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3564970" y="1881039"/>
            <a:ext cx="2014060" cy="1980009"/>
            <a:chOff x="4211960" y="1196752"/>
            <a:chExt cx="2014060" cy="1980009"/>
          </a:xfrm>
        </p:grpSpPr>
        <p:pic>
          <p:nvPicPr>
            <p:cNvPr id="17" name="圖片 16" descr="IMG_4041.JPG"/>
            <p:cNvPicPr>
              <a:picLocks noChangeAspect="1"/>
            </p:cNvPicPr>
            <p:nvPr/>
          </p:nvPicPr>
          <p:blipFill>
            <a:blip r:embed="rId2" cstate="print"/>
            <a:srcRect l="8314" t="20833" b="10416"/>
            <a:stretch>
              <a:fillRect/>
            </a:stretch>
          </p:blipFill>
          <p:spPr>
            <a:xfrm>
              <a:off x="4318497" y="1268761"/>
              <a:ext cx="1907523" cy="19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橢圓 18"/>
            <p:cNvSpPr/>
            <p:nvPr/>
          </p:nvSpPr>
          <p:spPr>
            <a:xfrm>
              <a:off x="4211960" y="1196752"/>
              <a:ext cx="871132" cy="7308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572000" y="4558560"/>
            <a:ext cx="2056182" cy="2087771"/>
            <a:chOff x="6188066" y="4597597"/>
            <a:chExt cx="2056182" cy="2087771"/>
          </a:xfrm>
        </p:grpSpPr>
        <p:pic>
          <p:nvPicPr>
            <p:cNvPr id="32" name="圖片 31" descr="IMG_4041.JPG"/>
            <p:cNvPicPr>
              <a:picLocks noChangeAspect="1"/>
            </p:cNvPicPr>
            <p:nvPr/>
          </p:nvPicPr>
          <p:blipFill>
            <a:blip r:embed="rId2" cstate="print"/>
            <a:srcRect l="8314" t="20833" b="10416"/>
            <a:stretch>
              <a:fillRect/>
            </a:stretch>
          </p:blipFill>
          <p:spPr>
            <a:xfrm>
              <a:off x="6336725" y="4777368"/>
              <a:ext cx="1907523" cy="19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橢圓 32"/>
            <p:cNvSpPr/>
            <p:nvPr/>
          </p:nvSpPr>
          <p:spPr>
            <a:xfrm>
              <a:off x="6930486" y="4597597"/>
              <a:ext cx="720000" cy="72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橢圓 33"/>
            <p:cNvSpPr/>
            <p:nvPr/>
          </p:nvSpPr>
          <p:spPr>
            <a:xfrm>
              <a:off x="6188066" y="4715917"/>
              <a:ext cx="871132" cy="7308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790737" y="1881039"/>
            <a:ext cx="1939757" cy="1980009"/>
            <a:chOff x="485821" y="4077071"/>
            <a:chExt cx="1939757" cy="1980009"/>
          </a:xfrm>
        </p:grpSpPr>
        <p:pic>
          <p:nvPicPr>
            <p:cNvPr id="20" name="圖片 19" descr="IMG_4041.JPG"/>
            <p:cNvPicPr>
              <a:picLocks noChangeAspect="1"/>
            </p:cNvPicPr>
            <p:nvPr/>
          </p:nvPicPr>
          <p:blipFill>
            <a:blip r:embed="rId2" cstate="print"/>
            <a:srcRect l="8314" t="20833" b="10416"/>
            <a:stretch>
              <a:fillRect/>
            </a:stretch>
          </p:blipFill>
          <p:spPr>
            <a:xfrm>
              <a:off x="485821" y="4149080"/>
              <a:ext cx="1907523" cy="19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橢圓 20"/>
            <p:cNvSpPr/>
            <p:nvPr/>
          </p:nvSpPr>
          <p:spPr>
            <a:xfrm>
              <a:off x="1554446" y="4077071"/>
              <a:ext cx="871132" cy="73088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圓角矩形 24"/>
          <p:cNvSpPr/>
          <p:nvPr/>
        </p:nvSpPr>
        <p:spPr>
          <a:xfrm>
            <a:off x="6567751" y="4725256"/>
            <a:ext cx="2442369" cy="144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再按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RECALL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回到計時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按左鍵歸零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2627864" y="1232816"/>
            <a:ext cx="720000" cy="54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5901903" y="1265112"/>
            <a:ext cx="720000" cy="540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9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86000" y="1142984"/>
            <a:ext cx="972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司令台</a:t>
            </a:r>
          </a:p>
        </p:txBody>
      </p:sp>
      <p:grpSp>
        <p:nvGrpSpPr>
          <p:cNvPr id="2" name="群組 85"/>
          <p:cNvGrpSpPr/>
          <p:nvPr/>
        </p:nvGrpSpPr>
        <p:grpSpPr>
          <a:xfrm>
            <a:off x="72000" y="1907048"/>
            <a:ext cx="9000000" cy="4686893"/>
            <a:chOff x="-357316" y="1124686"/>
            <a:chExt cx="9908753" cy="4686893"/>
          </a:xfrm>
        </p:grpSpPr>
        <p:sp>
          <p:nvSpPr>
            <p:cNvPr id="6" name="弧形 5"/>
            <p:cNvSpPr/>
            <p:nvPr/>
          </p:nvSpPr>
          <p:spPr>
            <a:xfrm>
              <a:off x="5648147" y="2167889"/>
              <a:ext cx="2389028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flipH="1">
              <a:off x="1214066" y="2167889"/>
              <a:ext cx="2473612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4651935" y="1156640"/>
              <a:ext cx="4407766" cy="4648361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56206" y="1126565"/>
              <a:ext cx="4909630" cy="4678435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0" name="直線接點 9"/>
            <p:cNvCxnSpPr>
              <a:endCxn id="8" idx="2"/>
            </p:cNvCxnSpPr>
            <p:nvPr/>
          </p:nvCxnSpPr>
          <p:spPr>
            <a:xfrm flipV="1">
              <a:off x="2450873" y="5804501"/>
              <a:ext cx="4450631" cy="7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-357316" y="1126565"/>
              <a:ext cx="7283620" cy="31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57316" y="1124686"/>
              <a:ext cx="0" cy="106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926304" y="1156640"/>
              <a:ext cx="2559106" cy="13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-357316" y="2190444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0"/>
              <a:endCxn id="6" idx="0"/>
            </p:cNvCxnSpPr>
            <p:nvPr/>
          </p:nvCxnSpPr>
          <p:spPr>
            <a:xfrm>
              <a:off x="2450872" y="2167888"/>
              <a:ext cx="4390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2"/>
              <a:endCxn id="6" idx="2"/>
            </p:cNvCxnSpPr>
            <p:nvPr/>
          </p:nvCxnSpPr>
          <p:spPr>
            <a:xfrm flipV="1">
              <a:off x="2426437" y="4735482"/>
              <a:ext cx="444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8746949" y="2331908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標題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大隊接力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24496" y="3173628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67702" y="4848616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072198" y="1937946"/>
            <a:ext cx="21600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643174" y="1939918"/>
            <a:ext cx="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60728" y="981820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搶跑道線</a:t>
            </a:r>
            <a:endParaRPr kumimoji="1" 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326375" y="974207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終點線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2553448" y="3534190"/>
            <a:ext cx="1428760" cy="252000"/>
            <a:chOff x="2500298" y="3714752"/>
            <a:chExt cx="1428760" cy="252000"/>
          </a:xfrm>
        </p:grpSpPr>
        <p:pic>
          <p:nvPicPr>
            <p:cNvPr id="28" name="圖片 2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29" name="圖片 2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0" name="圖片 2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1" name="圖片 3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32" name="圖片 31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33" name="圖片 32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5187510" y="4572008"/>
            <a:ext cx="1428760" cy="252000"/>
            <a:chOff x="2500298" y="3714752"/>
            <a:chExt cx="1428760" cy="252000"/>
          </a:xfrm>
        </p:grpSpPr>
        <p:pic>
          <p:nvPicPr>
            <p:cNvPr id="36" name="圖片 35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37" name="圖片 36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8" name="圖片 3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9" name="圖片 3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40" name="圖片 3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41" name="圖片 4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4122000" y="4000504"/>
            <a:ext cx="900000" cy="46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檢錄區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3" name="圖片 42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678" y="2346002"/>
            <a:ext cx="2990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圖片 43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857892"/>
            <a:ext cx="2990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6429388" y="1142984"/>
            <a:ext cx="292500" cy="720000"/>
          </a:xfrm>
          <a:prstGeom prst="rect">
            <a:avLst/>
          </a:prstGeom>
          <a:noFill/>
        </p:spPr>
      </p:pic>
      <p:pic>
        <p:nvPicPr>
          <p:cNvPr id="54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500034" y="5637958"/>
            <a:ext cx="292500" cy="720000"/>
          </a:xfrm>
          <a:prstGeom prst="rect">
            <a:avLst/>
          </a:prstGeom>
          <a:noFill/>
        </p:spPr>
      </p:pic>
      <p:pic>
        <p:nvPicPr>
          <p:cNvPr id="46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611560" y="2060848"/>
            <a:ext cx="292500" cy="720000"/>
          </a:xfrm>
          <a:prstGeom prst="rect">
            <a:avLst/>
          </a:prstGeom>
          <a:noFill/>
        </p:spPr>
      </p:pic>
      <p:pic>
        <p:nvPicPr>
          <p:cNvPr id="47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8388424" y="5589320"/>
            <a:ext cx="2925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犯規單</a:t>
            </a:r>
            <a:endParaRPr lang="zh-TW" altLang="en-US" dirty="0"/>
          </a:p>
        </p:txBody>
      </p:sp>
      <p:pic>
        <p:nvPicPr>
          <p:cNvPr id="1026" name="Picture 2" descr="C:\Users\user\Desktop\2018-11-07_2247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3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86000" y="1142984"/>
            <a:ext cx="972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司令台</a:t>
            </a:r>
          </a:p>
        </p:txBody>
      </p:sp>
      <p:grpSp>
        <p:nvGrpSpPr>
          <p:cNvPr id="2" name="群組 85"/>
          <p:cNvGrpSpPr/>
          <p:nvPr/>
        </p:nvGrpSpPr>
        <p:grpSpPr>
          <a:xfrm>
            <a:off x="72000" y="1907048"/>
            <a:ext cx="9000000" cy="4686893"/>
            <a:chOff x="-357316" y="1124686"/>
            <a:chExt cx="9908753" cy="4686893"/>
          </a:xfrm>
        </p:grpSpPr>
        <p:sp>
          <p:nvSpPr>
            <p:cNvPr id="6" name="弧形 5"/>
            <p:cNvSpPr/>
            <p:nvPr/>
          </p:nvSpPr>
          <p:spPr>
            <a:xfrm>
              <a:off x="5648147" y="2167889"/>
              <a:ext cx="2389028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flipH="1">
              <a:off x="1214066" y="2167889"/>
              <a:ext cx="2473612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4651935" y="1156640"/>
              <a:ext cx="4407766" cy="4648361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56206" y="1126565"/>
              <a:ext cx="4909630" cy="4678435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0" name="直線接點 9"/>
            <p:cNvCxnSpPr>
              <a:endCxn id="8" idx="2"/>
            </p:cNvCxnSpPr>
            <p:nvPr/>
          </p:nvCxnSpPr>
          <p:spPr>
            <a:xfrm flipV="1">
              <a:off x="2450873" y="5804501"/>
              <a:ext cx="4450631" cy="7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-357316" y="1126565"/>
              <a:ext cx="7283620" cy="31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57316" y="1124686"/>
              <a:ext cx="0" cy="106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926304" y="1156640"/>
              <a:ext cx="2559106" cy="13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-357316" y="2190444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0"/>
              <a:endCxn id="6" idx="0"/>
            </p:cNvCxnSpPr>
            <p:nvPr/>
          </p:nvCxnSpPr>
          <p:spPr>
            <a:xfrm>
              <a:off x="2450872" y="2167888"/>
              <a:ext cx="4390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2"/>
              <a:endCxn id="6" idx="2"/>
            </p:cNvCxnSpPr>
            <p:nvPr/>
          </p:nvCxnSpPr>
          <p:spPr>
            <a:xfrm flipV="1">
              <a:off x="2426437" y="4735482"/>
              <a:ext cx="444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8746949" y="2331908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標題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攝影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24496" y="3173628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67702" y="4848616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072198" y="1937946"/>
            <a:ext cx="21600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643174" y="1939918"/>
            <a:ext cx="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60728" y="981820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搶跑道線</a:t>
            </a:r>
            <a:endParaRPr kumimoji="1" 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326375" y="974207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終點線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" name="群組 33"/>
          <p:cNvGrpSpPr/>
          <p:nvPr/>
        </p:nvGrpSpPr>
        <p:grpSpPr>
          <a:xfrm>
            <a:off x="2553448" y="3534190"/>
            <a:ext cx="1428760" cy="252000"/>
            <a:chOff x="2500298" y="3714752"/>
            <a:chExt cx="1428760" cy="252000"/>
          </a:xfrm>
        </p:grpSpPr>
        <p:pic>
          <p:nvPicPr>
            <p:cNvPr id="28" name="圖片 2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29" name="圖片 2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0" name="圖片 2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1" name="圖片 3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32" name="圖片 31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33" name="圖片 32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grpSp>
        <p:nvGrpSpPr>
          <p:cNvPr id="5" name="群組 34"/>
          <p:cNvGrpSpPr/>
          <p:nvPr/>
        </p:nvGrpSpPr>
        <p:grpSpPr>
          <a:xfrm>
            <a:off x="5187510" y="4572008"/>
            <a:ext cx="1428760" cy="252000"/>
            <a:chOff x="2500298" y="3714752"/>
            <a:chExt cx="1428760" cy="252000"/>
          </a:xfrm>
        </p:grpSpPr>
        <p:pic>
          <p:nvPicPr>
            <p:cNvPr id="36" name="圖片 35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37" name="圖片 36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8" name="圖片 3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9" name="圖片 3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40" name="圖片 3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41" name="圖片 4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4122000" y="3997132"/>
            <a:ext cx="900000" cy="46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檢錄區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3" name="圖片 42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678" y="2346002"/>
            <a:ext cx="2990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圖片 43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857892"/>
            <a:ext cx="2990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2491154" y="214290"/>
            <a:ext cx="292500" cy="720000"/>
          </a:xfrm>
          <a:prstGeom prst="rect">
            <a:avLst/>
          </a:prstGeom>
          <a:noFill/>
        </p:spPr>
      </p:pic>
      <p:pic>
        <p:nvPicPr>
          <p:cNvPr id="47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249144" y="2786058"/>
            <a:ext cx="292500" cy="720000"/>
          </a:xfrm>
          <a:prstGeom prst="rect">
            <a:avLst/>
          </a:prstGeom>
          <a:noFill/>
        </p:spPr>
      </p:pic>
      <p:pic>
        <p:nvPicPr>
          <p:cNvPr id="48" name="Picture 2" descr="ãè£å¤åæ¡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 l="31731" r="30769" b="8045"/>
          <a:stretch>
            <a:fillRect/>
          </a:stretch>
        </p:blipFill>
        <p:spPr bwMode="auto">
          <a:xfrm>
            <a:off x="8671398" y="4643446"/>
            <a:ext cx="2925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86000" y="1142984"/>
            <a:ext cx="972000" cy="540000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司令台</a:t>
            </a:r>
          </a:p>
        </p:txBody>
      </p:sp>
      <p:grpSp>
        <p:nvGrpSpPr>
          <p:cNvPr id="2" name="群組 85"/>
          <p:cNvGrpSpPr/>
          <p:nvPr/>
        </p:nvGrpSpPr>
        <p:grpSpPr>
          <a:xfrm>
            <a:off x="72000" y="1907048"/>
            <a:ext cx="9000000" cy="4686893"/>
            <a:chOff x="-357316" y="1124686"/>
            <a:chExt cx="9908753" cy="4686893"/>
          </a:xfrm>
        </p:grpSpPr>
        <p:sp>
          <p:nvSpPr>
            <p:cNvPr id="6" name="弧形 5"/>
            <p:cNvSpPr/>
            <p:nvPr/>
          </p:nvSpPr>
          <p:spPr>
            <a:xfrm>
              <a:off x="5648147" y="2167889"/>
              <a:ext cx="2389028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flipH="1">
              <a:off x="1214066" y="2167889"/>
              <a:ext cx="2473612" cy="2567594"/>
            </a:xfrm>
            <a:prstGeom prst="arc">
              <a:avLst>
                <a:gd name="adj1" fmla="val 1620000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4651935" y="1156640"/>
              <a:ext cx="4407766" cy="4648361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flipH="1">
              <a:off x="56206" y="1126565"/>
              <a:ext cx="4909630" cy="4678435"/>
            </a:xfrm>
            <a:prstGeom prst="arc">
              <a:avLst>
                <a:gd name="adj1" fmla="val 16303330"/>
                <a:gd name="adj2" fmla="val 533242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8265" tIns="54132" rIns="108265" bIns="5413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10" name="直線接點 9"/>
            <p:cNvCxnSpPr>
              <a:endCxn id="8" idx="2"/>
            </p:cNvCxnSpPr>
            <p:nvPr/>
          </p:nvCxnSpPr>
          <p:spPr>
            <a:xfrm flipV="1">
              <a:off x="2450873" y="5804501"/>
              <a:ext cx="4450631" cy="70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-357316" y="1126565"/>
              <a:ext cx="7283620" cy="31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-357316" y="1124686"/>
              <a:ext cx="0" cy="106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926304" y="1156640"/>
              <a:ext cx="2559106" cy="13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-357316" y="2190444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7" idx="0"/>
              <a:endCxn id="6" idx="0"/>
            </p:cNvCxnSpPr>
            <p:nvPr/>
          </p:nvCxnSpPr>
          <p:spPr>
            <a:xfrm>
              <a:off x="2450872" y="2167888"/>
              <a:ext cx="4390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7" idx="2"/>
              <a:endCxn id="6" idx="2"/>
            </p:cNvCxnSpPr>
            <p:nvPr/>
          </p:nvCxnSpPr>
          <p:spPr>
            <a:xfrm flipV="1">
              <a:off x="2426437" y="4735482"/>
              <a:ext cx="444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8746949" y="2331908"/>
              <a:ext cx="804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標題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大隊接力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524496" y="3173628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67702" y="4848616"/>
            <a:ext cx="1476000" cy="432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第二接力區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072198" y="1937946"/>
            <a:ext cx="21600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643174" y="1939918"/>
            <a:ext cx="0" cy="1008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60728" y="981820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搶跑道線</a:t>
            </a:r>
            <a:endParaRPr kumimoji="1" lang="zh-TW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326375" y="974207"/>
            <a:ext cx="619125" cy="890587"/>
          </a:xfrm>
          <a:prstGeom prst="downArrowCallout">
            <a:avLst>
              <a:gd name="adj1" fmla="val 25000"/>
              <a:gd name="adj2" fmla="val 25000"/>
              <a:gd name="adj3" fmla="val 24973"/>
              <a:gd name="adj4" fmla="val 64977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終點線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3" name="群組 33"/>
          <p:cNvGrpSpPr/>
          <p:nvPr/>
        </p:nvGrpSpPr>
        <p:grpSpPr>
          <a:xfrm>
            <a:off x="2553448" y="3534190"/>
            <a:ext cx="1428760" cy="252000"/>
            <a:chOff x="2500298" y="3714752"/>
            <a:chExt cx="1428760" cy="252000"/>
          </a:xfrm>
        </p:grpSpPr>
        <p:pic>
          <p:nvPicPr>
            <p:cNvPr id="28" name="圖片 2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29" name="圖片 2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0" name="圖片 2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1" name="圖片 3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32" name="圖片 31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33" name="圖片 32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grpSp>
        <p:nvGrpSpPr>
          <p:cNvPr id="5" name="群組 34"/>
          <p:cNvGrpSpPr/>
          <p:nvPr/>
        </p:nvGrpSpPr>
        <p:grpSpPr>
          <a:xfrm>
            <a:off x="5187510" y="4572008"/>
            <a:ext cx="1428760" cy="252000"/>
            <a:chOff x="2500298" y="3714752"/>
            <a:chExt cx="1428760" cy="252000"/>
          </a:xfrm>
        </p:grpSpPr>
        <p:pic>
          <p:nvPicPr>
            <p:cNvPr id="36" name="圖片 35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0298" y="3714752"/>
              <a:ext cx="183050" cy="252000"/>
            </a:xfrm>
            <a:prstGeom prst="rect">
              <a:avLst/>
            </a:prstGeom>
          </p:spPr>
        </p:pic>
        <p:pic>
          <p:nvPicPr>
            <p:cNvPr id="37" name="圖片 36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45876" y="3714752"/>
              <a:ext cx="183050" cy="252000"/>
            </a:xfrm>
            <a:prstGeom prst="rect">
              <a:avLst/>
            </a:prstGeom>
          </p:spPr>
        </p:pic>
        <p:pic>
          <p:nvPicPr>
            <p:cNvPr id="38" name="圖片 37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0364" y="3714752"/>
              <a:ext cx="183050" cy="252000"/>
            </a:xfrm>
            <a:prstGeom prst="rect">
              <a:avLst/>
            </a:prstGeom>
          </p:spPr>
        </p:pic>
        <p:pic>
          <p:nvPicPr>
            <p:cNvPr id="39" name="圖片 38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45942" y="3714752"/>
              <a:ext cx="183050" cy="252000"/>
            </a:xfrm>
            <a:prstGeom prst="rect">
              <a:avLst/>
            </a:prstGeom>
          </p:spPr>
        </p:pic>
        <p:pic>
          <p:nvPicPr>
            <p:cNvPr id="40" name="圖片 39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3714752"/>
              <a:ext cx="183050" cy="252000"/>
            </a:xfrm>
            <a:prstGeom prst="rect">
              <a:avLst/>
            </a:prstGeom>
          </p:spPr>
        </p:pic>
        <p:pic>
          <p:nvPicPr>
            <p:cNvPr id="41" name="圖片 40" descr="16pic_6371458_b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6008" y="3714752"/>
              <a:ext cx="183050" cy="252000"/>
            </a:xfrm>
            <a:prstGeom prst="rect">
              <a:avLst/>
            </a:prstGeom>
          </p:spPr>
        </p:pic>
      </p:grpSp>
      <p:pic>
        <p:nvPicPr>
          <p:cNvPr id="43" name="圖片 42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678" y="2346002"/>
            <a:ext cx="299085" cy="29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圖片 43" descr="https://encrypted-tbn3.gstatic.com/images?q=tbn:ANd9GcRvszJZenWs0C-KLKQlDKTN50QNevKO78Iz7hJFGGjvpUs_VU2xs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857892"/>
            <a:ext cx="299085" cy="2971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直線單箭頭接點 49"/>
          <p:cNvCxnSpPr/>
          <p:nvPr/>
        </p:nvCxnSpPr>
        <p:spPr>
          <a:xfrm>
            <a:off x="3357554" y="3929066"/>
            <a:ext cx="2500330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3929058" y="4214818"/>
            <a:ext cx="857256" cy="642942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265" tIns="54132" rIns="108265" bIns="541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收發</a:t>
            </a:r>
            <a:endParaRPr lang="en-US" altLang="zh-TW" sz="1400" b="1" cap="all" dirty="0" smtClean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400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號碼衣</a:t>
            </a:r>
            <a:endParaRPr kumimoji="0" lang="zh-TW" altLang="en-US" sz="1400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25" y="0"/>
            <a:ext cx="4601971" cy="685800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新式健身</a:t>
            </a:r>
            <a:r>
              <a:rPr lang="zh-TW" altLang="en-US" dirty="0"/>
              <a:t>操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" y="1988840"/>
            <a:ext cx="441527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9931"/>
          <a:stretch/>
        </p:blipFill>
        <p:spPr>
          <a:xfrm>
            <a:off x="106755" y="1151"/>
            <a:ext cx="8930491" cy="6856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88740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感謝全體裁判老師出席與會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預祝</a:t>
            </a:r>
            <a:r>
              <a:rPr lang="en-US" altLang="zh-TW" dirty="0" smtClean="0"/>
              <a:t>123</a:t>
            </a:r>
            <a:r>
              <a:rPr lang="zh-TW" altLang="en-US" dirty="0" smtClean="0"/>
              <a:t>週年校慶運動會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圓滿順利</a:t>
            </a:r>
            <a:r>
              <a:rPr lang="zh-TW" altLang="en-US" dirty="0" smtClean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61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全體裁判注意事項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集合時間：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兩次預演</a:t>
            </a:r>
            <a:r>
              <a:rPr lang="en-US" altLang="zh-TW" dirty="0" smtClean="0">
                <a:solidFill>
                  <a:srgbClr val="FF0000"/>
                </a:solidFill>
              </a:rPr>
              <a:t>08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00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校慶當天</a:t>
            </a:r>
            <a:r>
              <a:rPr lang="en-US" altLang="zh-TW" dirty="0" smtClean="0">
                <a:solidFill>
                  <a:srgbClr val="FF0000"/>
                </a:solidFill>
              </a:rPr>
              <a:t>09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30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各項比賽預計於</a:t>
            </a:r>
            <a:r>
              <a:rPr lang="en-US" altLang="zh-TW" dirty="0" smtClean="0">
                <a:solidFill>
                  <a:srgbClr val="FF0000"/>
                </a:solidFill>
              </a:rPr>
              <a:t>09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</a:rPr>
              <a:t>50</a:t>
            </a:r>
            <a:r>
              <a:rPr lang="zh-TW" altLang="en-US" dirty="0" smtClean="0">
                <a:solidFill>
                  <a:srgbClr val="FF0000"/>
                </a:solidFill>
              </a:rPr>
              <a:t>開</a:t>
            </a:r>
            <a:r>
              <a:rPr lang="zh-TW" altLang="en-US" dirty="0">
                <a:solidFill>
                  <a:srgbClr val="FF0000"/>
                </a:solidFill>
              </a:rPr>
              <a:t>始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集合地點：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面向</a:t>
            </a:r>
            <a:r>
              <a:rPr lang="zh-TW" altLang="en-US" dirty="0">
                <a:solidFill>
                  <a:srgbClr val="FF0000"/>
                </a:solidFill>
              </a:rPr>
              <a:t>典禮台</a:t>
            </a:r>
            <a:r>
              <a:rPr lang="zh-TW" altLang="en-US" dirty="0" smtClean="0">
                <a:solidFill>
                  <a:srgbClr val="FF0000"/>
                </a:solidFill>
              </a:rPr>
              <a:t>左側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B050"/>
                </a:solidFill>
              </a:rPr>
              <a:t>服裝：湖</a:t>
            </a:r>
            <a:r>
              <a:rPr lang="zh-TW" altLang="en-US" dirty="0">
                <a:solidFill>
                  <a:srgbClr val="00B050"/>
                </a:solidFill>
              </a:rPr>
              <a:t>水綠裁判</a:t>
            </a:r>
            <a:r>
              <a:rPr lang="zh-TW" altLang="en-US" dirty="0" smtClean="0">
                <a:solidFill>
                  <a:srgbClr val="00B050"/>
                </a:solidFill>
              </a:rPr>
              <a:t>服（校慶當天穿著即可）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24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5094"/>
            <a:ext cx="9144000" cy="648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人人賽跑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624" y="45000"/>
            <a:ext cx="4690105" cy="67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036495" cy="64533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趣味競賽</a:t>
            </a:r>
          </a:p>
        </p:txBody>
      </p:sp>
    </p:spTree>
    <p:extLst>
      <p:ext uri="{BB962C8B-B14F-4D97-AF65-F5344CB8AC3E}">
        <p14:creationId xmlns:p14="http://schemas.microsoft.com/office/powerpoint/2010/main" val="505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150" y="0"/>
            <a:ext cx="4433701" cy="6858000"/>
          </a:xfrm>
          <a:prstGeom prst="rect">
            <a:avLst/>
          </a:prstGeom>
          <a:noFill/>
        </p:spPr>
      </p:pic>
      <p:sp>
        <p:nvSpPr>
          <p:cNvPr id="3" name="橢圓 2"/>
          <p:cNvSpPr/>
          <p:nvPr/>
        </p:nvSpPr>
        <p:spPr>
          <a:xfrm>
            <a:off x="3635928" y="845504"/>
            <a:ext cx="28800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067976" y="841494"/>
            <a:ext cx="28800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495428" y="845504"/>
            <a:ext cx="288000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95"/>
            <a:ext cx="9144000" cy="55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7" y="22312"/>
            <a:ext cx="9120546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3"/>
            <a:ext cx="9144000" cy="62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140</Words>
  <Application>Microsoft Office PowerPoint</Application>
  <PresentationFormat>如螢幕大小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華康秀風體W3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新竹市東區東門國民小學 Hsinchu City East District Tungmen Primary School</vt:lpstr>
      <vt:lpstr>全體裁判注意事項</vt:lpstr>
      <vt:lpstr>PowerPoint 簡報</vt:lpstr>
      <vt:lpstr>人人賽跑</vt:lpstr>
      <vt:lpstr>趣味競賽</vt:lpstr>
      <vt:lpstr>PowerPoint 簡報</vt:lpstr>
      <vt:lpstr>PowerPoint 簡報</vt:lpstr>
      <vt:lpstr>PowerPoint 簡報</vt:lpstr>
      <vt:lpstr>PowerPoint 簡報</vt:lpstr>
      <vt:lpstr>碼錶怎麼使用？</vt:lpstr>
      <vt:lpstr>大隊接力</vt:lpstr>
      <vt:lpstr>犯規單</vt:lpstr>
      <vt:lpstr>攝影</vt:lpstr>
      <vt:lpstr>大隊接力</vt:lpstr>
      <vt:lpstr>新式健身操</vt:lpstr>
      <vt:lpstr>感謝全體裁判老師出席與會  預祝123週年校慶運動會  圓滿順利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新竹市東區東門國民小學 Hsinchu City East District Tungmen Primary School</dc:title>
  <dc:creator>Owner</dc:creator>
  <cp:lastModifiedBy>User</cp:lastModifiedBy>
  <cp:revision>76</cp:revision>
  <dcterms:created xsi:type="dcterms:W3CDTF">2018-11-06T10:41:16Z</dcterms:created>
  <dcterms:modified xsi:type="dcterms:W3CDTF">2020-11-12T10:20:49Z</dcterms:modified>
</cp:coreProperties>
</file>