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81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15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021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8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40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72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32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42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9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44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93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32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93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7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78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9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1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QmdTmA8CI&amp;list=PLt5dFl3lDL18GarnsMiC69qf1B0ZVtF4x&amp;index=13" TargetMode="External"/><Relationship Id="rId2" Type="http://schemas.openxmlformats.org/officeDocument/2006/relationships/hyperlink" Target="https://www.youtube.com/watch?v=m4yJXZAUd6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OhGVubtr1c&amp;list=PLt5dFl3lDL18GarnsMiC69qf1B0ZVtF4x&amp;index=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犯罪被害人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保護週宣導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新竹市東門國小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8326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保護對象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因犯罪行為被害而死亡之遺屬或重傷者之家屬</a:t>
            </a:r>
            <a:r>
              <a:rPr lang="zh-TW" altLang="en-US" dirty="0" smtClean="0">
                <a:latin typeface="+mj-ea"/>
                <a:ea typeface="+mj-ea"/>
              </a:rPr>
              <a:t>，包括父母、配偶、子女、祖父母及兄弟姊妹。</a:t>
            </a:r>
          </a:p>
          <a:p>
            <a:pPr lvl="0"/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因犯罪行為被害而受重傷者</a:t>
            </a:r>
            <a:r>
              <a:rPr lang="zh-TW" altLang="en-US" dirty="0" smtClean="0">
                <a:latin typeface="+mj-ea"/>
                <a:ea typeface="+mj-ea"/>
              </a:rPr>
              <a:t>、本法第</a:t>
            </a:r>
            <a:r>
              <a:rPr lang="en-US" dirty="0" smtClean="0">
                <a:latin typeface="+mj-ea"/>
                <a:ea typeface="+mj-ea"/>
              </a:rPr>
              <a:t>3</a:t>
            </a:r>
            <a:r>
              <a:rPr lang="zh-TW" altLang="en-US" dirty="0" smtClean="0">
                <a:latin typeface="+mj-ea"/>
                <a:ea typeface="+mj-ea"/>
              </a:rPr>
              <a:t>條第</a:t>
            </a:r>
            <a:r>
              <a:rPr lang="en-US" dirty="0" smtClean="0">
                <a:latin typeface="+mj-ea"/>
                <a:ea typeface="+mj-ea"/>
              </a:rPr>
              <a:t>2</a:t>
            </a:r>
            <a:r>
              <a:rPr lang="zh-TW" altLang="en-US" dirty="0" smtClean="0">
                <a:latin typeface="+mj-ea"/>
                <a:ea typeface="+mj-ea"/>
              </a:rPr>
              <a:t>款所稱性侵害犯罪行為被害人及依本法第</a:t>
            </a:r>
            <a:r>
              <a:rPr lang="en-US" dirty="0" smtClean="0">
                <a:latin typeface="+mj-ea"/>
                <a:ea typeface="+mj-ea"/>
              </a:rPr>
              <a:t>30</a:t>
            </a:r>
            <a:r>
              <a:rPr lang="zh-TW" altLang="en-US" dirty="0" smtClean="0">
                <a:latin typeface="+mj-ea"/>
                <a:ea typeface="+mj-ea"/>
              </a:rPr>
              <a:t>條第</a:t>
            </a:r>
            <a:r>
              <a:rPr lang="en-US" dirty="0" smtClean="0">
                <a:latin typeface="+mj-ea"/>
                <a:ea typeface="+mj-ea"/>
              </a:rPr>
              <a:t>2</a:t>
            </a:r>
            <a:r>
              <a:rPr lang="zh-TW" altLang="en-US" dirty="0" smtClean="0">
                <a:latin typeface="+mj-ea"/>
                <a:ea typeface="+mj-ea"/>
              </a:rPr>
              <a:t>項各款規定所列之被害人本人。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前</a:t>
            </a:r>
            <a:r>
              <a:rPr lang="en-US" dirty="0" smtClean="0">
                <a:latin typeface="+mj-ea"/>
                <a:ea typeface="+mj-ea"/>
              </a:rPr>
              <a:t>2</a:t>
            </a:r>
            <a:r>
              <a:rPr lang="zh-TW" altLang="en-US" dirty="0" smtClean="0">
                <a:latin typeface="+mj-ea"/>
                <a:ea typeface="+mj-ea"/>
              </a:rPr>
              <a:t>款受保護人之法定代理人、監護人及實際照顧其生活之人。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註：常見之詐欺、背信、普通傷害、毀損、竊盜等刑事案件不屬於本會保護範疇。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適用案發時間：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latin typeface="+mj-ea"/>
                <a:ea typeface="+mj-ea"/>
              </a:rPr>
              <a:t>本會保護對象適用時效範圍依犯罪被害人保護法規定，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以犯罪行為或犯罪結果發生在該法施行日</a:t>
            </a:r>
            <a:r>
              <a:rPr lang="zh-TW" altLang="en-US" dirty="0" smtClean="0">
                <a:latin typeface="+mj-ea"/>
                <a:ea typeface="+mj-ea"/>
              </a:rPr>
              <a:t>，即八十七年十月一日以後者為限。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本會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保護對象適用時效乃追溯至犯罪被害人保護法施行前五年</a:t>
            </a:r>
            <a:r>
              <a:rPr lang="zh-TW" altLang="en-US" dirty="0" smtClean="0">
                <a:latin typeface="+mj-ea"/>
                <a:ea typeface="+mj-ea"/>
              </a:rPr>
              <a:t>，即自八十二年十月一日以後發生的案件並申請保護者均予受理，並規劃實施部份保護事項。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保護服務項目：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latin typeface="+mj-ea"/>
                <a:ea typeface="+mj-ea"/>
              </a:rPr>
              <a:t>Ａ法律訴訟補償服務</a:t>
            </a:r>
            <a:endParaRPr lang="zh-TW" altLang="en-US" sz="2800" dirty="0" smtClean="0">
              <a:latin typeface="+mj-ea"/>
              <a:ea typeface="+mj-ea"/>
            </a:endParaRPr>
          </a:p>
          <a:p>
            <a:r>
              <a:rPr lang="zh-TW" altLang="en-US" sz="2800" b="1" dirty="0" smtClean="0">
                <a:latin typeface="+mj-ea"/>
                <a:ea typeface="+mj-ea"/>
              </a:rPr>
              <a:t>Ｂ急難救助保護服務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zh-TW" altLang="en-US" sz="2800" b="1" dirty="0" smtClean="0">
                <a:latin typeface="+mj-ea"/>
                <a:ea typeface="+mj-ea"/>
              </a:rPr>
              <a:t>Ｃ家庭關懷重建服務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zh-TW" altLang="en-US" sz="2800" b="1" dirty="0" smtClean="0">
                <a:latin typeface="+mj-ea"/>
                <a:ea typeface="+mj-ea"/>
              </a:rPr>
              <a:t>Ｄ身心照護輔導服務</a:t>
            </a:r>
            <a:endParaRPr lang="zh-TW" altLang="en-US" sz="2800" dirty="0" smtClean="0">
              <a:latin typeface="+mj-ea"/>
              <a:ea typeface="+mj-ea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643" t="-738" r="17772" b="57620"/>
          <a:stretch/>
        </p:blipFill>
        <p:spPr>
          <a:xfrm>
            <a:off x="1295401" y="982132"/>
            <a:ext cx="4380803" cy="285126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903" t="41250" r="1352" b="796"/>
          <a:stretch/>
        </p:blipFill>
        <p:spPr>
          <a:xfrm>
            <a:off x="5676206" y="2043701"/>
            <a:ext cx="5220392" cy="383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影片欣賞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犯罪被害人保護協會｜宣導</a:t>
            </a:r>
            <a:r>
              <a:rPr lang="zh-TW" altLang="en-US" dirty="0" smtClean="0"/>
              <a:t>影片</a:t>
            </a:r>
            <a:r>
              <a:rPr lang="en-US" altLang="zh-TW" dirty="0" smtClean="0"/>
              <a:t>0’30</a:t>
            </a:r>
          </a:p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www.youtube.com/watch?v=m4yJXZAUd6c</a:t>
            </a:r>
            <a:endParaRPr lang="en-US" altLang="zh-TW" dirty="0" smtClean="0"/>
          </a:p>
          <a:p>
            <a:r>
              <a:rPr lang="zh-TW" altLang="en-US" dirty="0" smtClean="0"/>
              <a:t>犯罪被害人保護協會</a:t>
            </a:r>
            <a:r>
              <a:rPr lang="en-US" altLang="zh-TW" dirty="0" smtClean="0"/>
              <a:t>20</a:t>
            </a:r>
            <a:r>
              <a:rPr lang="zh-TW" altLang="en-US" dirty="0" smtClean="0"/>
              <a:t>周年</a:t>
            </a:r>
            <a:r>
              <a:rPr lang="en-US" altLang="zh-TW" dirty="0" smtClean="0"/>
              <a:t>-</a:t>
            </a:r>
            <a:r>
              <a:rPr lang="zh-TW" altLang="en-US" dirty="0" smtClean="0"/>
              <a:t>微電影競賽銀賞</a:t>
            </a:r>
            <a:r>
              <a:rPr lang="en-US" altLang="zh-TW" dirty="0" smtClean="0"/>
              <a:t>-</a:t>
            </a:r>
            <a:r>
              <a:rPr lang="zh-TW" altLang="en-US" dirty="0" smtClean="0"/>
              <a:t>讓我保護你 </a:t>
            </a:r>
            <a:r>
              <a:rPr lang="en-US" altLang="zh-TW" dirty="0" smtClean="0"/>
              <a:t>(</a:t>
            </a:r>
            <a:r>
              <a:rPr lang="en-US" dirty="0" smtClean="0"/>
              <a:t>Let me protect you)</a:t>
            </a:r>
            <a:r>
              <a:rPr lang="en-US" altLang="zh-TW" dirty="0" smtClean="0"/>
              <a:t>-6’44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https://www.youtube.com/watch?v=nNQmdTmA8CI&amp;list=PLt5dFl3lDL18GarnsMiC69qf1B0ZVtF4x&amp;index=13</a:t>
            </a:r>
            <a:endParaRPr lang="en-US" dirty="0" smtClean="0"/>
          </a:p>
          <a:p>
            <a:r>
              <a:rPr lang="zh-TW" altLang="en-US" dirty="0" smtClean="0"/>
              <a:t>拍狼末日</a:t>
            </a:r>
            <a:r>
              <a:rPr lang="en-US" altLang="zh-TW" dirty="0" smtClean="0"/>
              <a:t>(</a:t>
            </a:r>
            <a:r>
              <a:rPr lang="zh-TW" altLang="en-US" dirty="0" smtClean="0"/>
              <a:t>人口販賣</a:t>
            </a:r>
            <a:r>
              <a:rPr lang="en-US" altLang="zh-TW" dirty="0" smtClean="0"/>
              <a:t>)-3’42</a:t>
            </a:r>
          </a:p>
          <a:p>
            <a:r>
              <a:rPr lang="en-US" dirty="0" smtClean="0">
                <a:hlinkClick r:id="rId4"/>
              </a:rPr>
              <a:t>https://www.youtube.com/watch?v=AOhGVubtr1c&amp;list=PLt5dFl3lDL18GarnsMiC69qf1B0ZVtF4x&amp;index=14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265</Words>
  <Application>Microsoft Office PowerPoint</Application>
  <PresentationFormat>寬螢幕</PresentationFormat>
  <Paragraphs>22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微軟正黑體</vt:lpstr>
      <vt:lpstr>新細明體</vt:lpstr>
      <vt:lpstr>Arial</vt:lpstr>
      <vt:lpstr>Garamond</vt:lpstr>
      <vt:lpstr>有機</vt:lpstr>
      <vt:lpstr>犯罪被害人 保護週宣導</vt:lpstr>
      <vt:lpstr>保護對象</vt:lpstr>
      <vt:lpstr>適用案發時間：</vt:lpstr>
      <vt:lpstr>保護服務項目：</vt:lpstr>
      <vt:lpstr>PowerPoint 簡報</vt:lpstr>
      <vt:lpstr>影片欣賞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Chalalai Sarakor</dc:creator>
  <cp:lastModifiedBy>User</cp:lastModifiedBy>
  <cp:revision>9</cp:revision>
  <dcterms:created xsi:type="dcterms:W3CDTF">2013-07-30T10:46:53Z</dcterms:created>
  <dcterms:modified xsi:type="dcterms:W3CDTF">2020-10-27T01:39:30Z</dcterms:modified>
</cp:coreProperties>
</file>