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7" d="100"/>
        <a:sy n="1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35A543-0408-49A4-B7AC-99C8335B9B92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308F27-0204-4D22-A8C1-D85C99E25F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3"/>
          <p:cNvSpPr>
            <a:spLocks noChangeArrowheads="1"/>
          </p:cNvSpPr>
          <p:nvPr/>
        </p:nvSpPr>
        <p:spPr bwMode="auto">
          <a:xfrm>
            <a:off x="250825" y="1628775"/>
            <a:ext cx="85693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zh-TW" sz="4000" dirty="0">
                <a:latin typeface="華康POP1W7注音字" pitchFamily="82" charset="-120"/>
                <a:ea typeface="華康POP1W7注音字" pitchFamily="82" charset="-120"/>
              </a:rPr>
              <a:t>新竹市東區東門國民小學 </a:t>
            </a:r>
            <a:endParaRPr lang="en-US" altLang="zh-TW" sz="4000" dirty="0">
              <a:latin typeface="華康POP1W7注音字" pitchFamily="82" charset="-120"/>
              <a:ea typeface="華康POP1W7注音字" pitchFamily="82" charset="-12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4000" dirty="0" smtClean="0">
                <a:latin typeface="華康POP1W7注音字" pitchFamily="82" charset="-120"/>
                <a:ea typeface="華康POP1W7注音字" pitchFamily="82" charset="-120"/>
              </a:rPr>
              <a:t>109</a:t>
            </a:r>
            <a:r>
              <a:rPr lang="zh-TW" altLang="zh-TW" sz="4000" dirty="0" smtClean="0">
                <a:latin typeface="華康POP1W7注音字" pitchFamily="82" charset="-120"/>
                <a:ea typeface="華康POP1W7注音字" pitchFamily="82" charset="-120"/>
              </a:rPr>
              <a:t>年度 </a:t>
            </a:r>
            <a:endParaRPr lang="en-US" altLang="zh-TW" sz="4000" dirty="0">
              <a:latin typeface="華康POP1W7注音字" pitchFamily="82" charset="-120"/>
              <a:ea typeface="華康POP1W7注音字" pitchFamily="82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zh-TW" sz="4000" dirty="0">
                <a:latin typeface="華康POP1W7注音字" pitchFamily="82" charset="-120"/>
                <a:ea typeface="華康POP1W7注音字" pitchFamily="82" charset="-120"/>
              </a:rPr>
              <a:t>環境教育宣導學習單</a:t>
            </a:r>
            <a:endParaRPr lang="zh-TW" altLang="en-US" sz="4000" dirty="0">
              <a:latin typeface="華康POP1W7注音字" pitchFamily="82" charset="-120"/>
              <a:ea typeface="華康POP1W7注音字" pitchFamily="82" charset="-120"/>
            </a:endParaRPr>
          </a:p>
        </p:txBody>
      </p:sp>
      <p:pic>
        <p:nvPicPr>
          <p:cNvPr id="24579" name="Picture 2" descr="校徽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7048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1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1"/>
          <p:cNvSpPr>
            <a:spLocks noChangeArrowheads="1"/>
          </p:cNvSpPr>
          <p:nvPr/>
        </p:nvSpPr>
        <p:spPr bwMode="auto">
          <a:xfrm>
            <a:off x="671513" y="333375"/>
            <a:ext cx="806608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</a:rPr>
              <a:t>1.</a:t>
            </a:r>
            <a:r>
              <a:rPr lang="zh-TW" altLang="zh-TW" sz="4400" b="1" dirty="0">
                <a:latin typeface="華康POP1W7注音字" pitchFamily="82" charset="-120"/>
                <a:ea typeface="華康POP1W7注音字" pitchFamily="82" charset="-120"/>
              </a:rPr>
              <a:t>學校</a:t>
            </a:r>
            <a:r>
              <a:rPr lang="zh-TW" altLang="zh-TW" sz="4400" b="1" dirty="0">
                <a:solidFill>
                  <a:srgbClr val="00B050"/>
                </a:solidFill>
                <a:latin typeface="華康POP1W7注音字" pitchFamily="82" charset="-120"/>
                <a:ea typeface="華康POP1W7注音字" pitchFamily="82" charset="-120"/>
              </a:rPr>
              <a:t>空氣品質旗幟</a:t>
            </a:r>
            <a:r>
              <a:rPr lang="zh-TW" altLang="zh-TW" sz="4400" b="1" dirty="0">
                <a:latin typeface="華康POP1W7注音字" pitchFamily="82" charset="-120"/>
                <a:ea typeface="華康POP1W7注音字" pitchFamily="82" charset="-120"/>
              </a:rPr>
              <a:t>擺放</a:t>
            </a:r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</a:rPr>
              <a:t> </a:t>
            </a:r>
          </a:p>
          <a:p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</a:rPr>
              <a:t>   </a:t>
            </a:r>
            <a:r>
              <a:rPr lang="zh-TW" altLang="zh-TW" sz="4400" b="1" dirty="0">
                <a:latin typeface="華康POP1W7注音字" pitchFamily="82" charset="-120"/>
                <a:ea typeface="華康POP1W7注音字" pitchFamily="82" charset="-120"/>
              </a:rPr>
              <a:t>的位置在</a:t>
            </a:r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</a:rPr>
              <a:t>?</a:t>
            </a:r>
          </a:p>
          <a:p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</a:rPr>
              <a:t>   </a:t>
            </a:r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  <a:sym typeface="Webdings" pitchFamily="18" charset="2"/>
              </a:rPr>
              <a:t></a:t>
            </a:r>
            <a:r>
              <a:rPr lang="zh-TW" altLang="zh-TW" sz="4400" b="1" dirty="0">
                <a:latin typeface="華康POP1W7注音字" pitchFamily="82" charset="-120"/>
                <a:ea typeface="華康POP1W7注音字" pitchFamily="82" charset="-120"/>
              </a:rPr>
              <a:t>學校正門口 </a:t>
            </a:r>
            <a:endParaRPr lang="en-US" altLang="zh-TW" sz="4400" b="1" dirty="0">
              <a:latin typeface="華康POP1W7注音字" pitchFamily="82" charset="-120"/>
              <a:ea typeface="華康POP1W7注音字" pitchFamily="82" charset="-120"/>
            </a:endParaRPr>
          </a:p>
          <a:p>
            <a:r>
              <a:rPr lang="en-US" altLang="zh-TW" sz="4400" b="1" dirty="0">
                <a:latin typeface="華康POP1W7注音字" pitchFamily="82" charset="-120"/>
                <a:ea typeface="華康POP1W7注音字" pitchFamily="82" charset="-120"/>
                <a:sym typeface="Wingdings 2" pitchFamily="18" charset="2"/>
              </a:rPr>
              <a:t>   </a:t>
            </a:r>
            <a:r>
              <a:rPr lang="en-US" altLang="zh-TW" sz="4400" b="1" dirty="0" smtClean="0">
                <a:solidFill>
                  <a:srgbClr val="0000FF"/>
                </a:solidFill>
                <a:latin typeface="華康POP1W7注音字" pitchFamily="82" charset="-120"/>
                <a:ea typeface="華康POP1W7注音字" pitchFamily="82" charset="-120"/>
                <a:sym typeface="Wingdings 2" pitchFamily="18" charset="2"/>
              </a:rPr>
              <a:t></a:t>
            </a:r>
            <a:r>
              <a:rPr lang="zh-TW" altLang="zh-TW" sz="4400" b="1" dirty="0" smtClean="0">
                <a:solidFill>
                  <a:srgbClr val="0000FF"/>
                </a:solidFill>
                <a:latin typeface="華康POP1W7注音字" pitchFamily="82" charset="-120"/>
                <a:ea typeface="華康POP1W7注音字" pitchFamily="82" charset="-120"/>
              </a:rPr>
              <a:t>學</a:t>
            </a:r>
            <a:r>
              <a:rPr lang="zh-TW" altLang="zh-TW" sz="4400" b="1" dirty="0">
                <a:solidFill>
                  <a:srgbClr val="0000FF"/>
                </a:solidFill>
                <a:latin typeface="華康POP1W7注音字" pitchFamily="82" charset="-120"/>
                <a:ea typeface="華康POP1W7注音字" pitchFamily="82" charset="-120"/>
              </a:rPr>
              <a:t>務處旁川廊 </a:t>
            </a:r>
            <a:endParaRPr lang="en-US" altLang="zh-TW" sz="4400" b="1" dirty="0">
              <a:latin typeface="華康POP1W7注音字" pitchFamily="82" charset="-120"/>
              <a:ea typeface="華康POP1W7注音字" pitchFamily="82" charset="-120"/>
            </a:endParaRPr>
          </a:p>
        </p:txBody>
      </p:sp>
      <p:pic>
        <p:nvPicPr>
          <p:cNvPr id="2560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762" y="3139504"/>
            <a:ext cx="4319587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231187" cy="1512887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zh-TW" b="0" dirty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2.</a:t>
            </a:r>
            <a:r>
              <a:rPr lang="zh-TW" altLang="zh-TW" b="0" dirty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認識空氣品質</a:t>
            </a:r>
            <a:r>
              <a:rPr lang="zh-TW" altLang="zh-TW" b="0" dirty="0" smtClean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指標</a:t>
            </a:r>
            <a:r>
              <a:rPr lang="en-US" altLang="zh-TW" b="0" dirty="0" smtClean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/>
            </a:r>
            <a:br>
              <a:rPr lang="en-US" altLang="zh-TW" b="0" dirty="0" smtClean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</a:br>
            <a:r>
              <a:rPr lang="en-US" altLang="zh-TW" b="0" dirty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 </a:t>
            </a:r>
            <a:r>
              <a:rPr lang="en-US" altLang="zh-TW" b="0" dirty="0" smtClean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 </a:t>
            </a:r>
            <a:r>
              <a:rPr lang="en-US" altLang="zh-TW" sz="3200" b="0" dirty="0" smtClean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(</a:t>
            </a:r>
            <a:r>
              <a:rPr lang="zh-TW" altLang="zh-TW" sz="3200" b="0" dirty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請塗上相符合的顏色</a:t>
            </a:r>
            <a:r>
              <a:rPr lang="en-US" altLang="zh-TW" sz="3200" b="0" dirty="0">
                <a:effectLst/>
                <a:latin typeface="華康POP1體W7" panose="040B0709000000000000" pitchFamily="81" charset="-120"/>
                <a:ea typeface="華康POP1體W7" panose="040B0709000000000000" pitchFamily="81" charset="-120"/>
              </a:rPr>
              <a:t>)</a:t>
            </a:r>
            <a:endParaRPr lang="zh-TW" altLang="en-US" sz="3200" b="0" dirty="0" smtClean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20223526"/>
              </p:ext>
            </p:extLst>
          </p:nvPr>
        </p:nvGraphicFramePr>
        <p:xfrm>
          <a:off x="323850" y="2133600"/>
          <a:ext cx="8515352" cy="3095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6374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 smtClean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AQI</a:t>
                      </a:r>
                      <a:endParaRPr lang="en-US" sz="2000" kern="0" dirty="0" smtClean="0">
                        <a:effectLst/>
                        <a:latin typeface="華康POP1W7注音字" pitchFamily="82" charset="-120"/>
                        <a:ea typeface="華康POP1W7注音字" pitchFamily="82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指標</a:t>
                      </a:r>
                      <a:endParaRPr lang="zh-TW" sz="20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0~50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51~100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101~150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151~200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201~300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301~500</a:t>
                      </a:r>
                      <a:endParaRPr lang="zh-TW" sz="1800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0879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對健康的</a:t>
                      </a:r>
                      <a:endParaRPr lang="zh-TW" sz="20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影響</a:t>
                      </a:r>
                      <a:endParaRPr lang="zh-TW" sz="20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良好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普通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對敏感族群</a:t>
                      </a:r>
                      <a: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/>
                      </a:r>
                      <a:b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</a:b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不健康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對所有族群</a:t>
                      </a:r>
                      <a: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/>
                      </a:r>
                      <a:b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</a:b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不健康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非常</a:t>
                      </a:r>
                      <a: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/>
                      </a:r>
                      <a:br>
                        <a:rPr lang="en-US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</a:b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不健康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危害</a:t>
                      </a:r>
                      <a:endParaRPr lang="zh-TW" sz="18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37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華康POP1W7注音字" pitchFamily="82" charset="-120"/>
                          <a:ea typeface="華康POP1W7注音字" pitchFamily="82" charset="-120"/>
                        </a:rPr>
                        <a:t>代表顏色</a:t>
                      </a:r>
                      <a:endParaRPr lang="zh-TW" sz="2000" kern="100" dirty="0">
                        <a:effectLst/>
                        <a:latin typeface="華康POP1W7注音字" pitchFamily="82" charset="-120"/>
                        <a:ea typeface="華康POP1W7注音字" pitchFamily="82" charset="-120"/>
                        <a:cs typeface="Times New Roman"/>
                      </a:endParaRPr>
                    </a:p>
                  </a:txBody>
                  <a:tcPr marL="59063" marR="590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綠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黃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橘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紅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紫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新細明體"/>
                        </a:rPr>
                        <a:t>褐紅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新細明體"/>
                      </a:endParaRPr>
                    </a:p>
                  </a:txBody>
                  <a:tcPr marL="59063" marR="59063" marT="0" marB="0"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88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矩形 2"/>
          <p:cNvSpPr>
            <a:spLocks noChangeArrowheads="1"/>
          </p:cNvSpPr>
          <p:nvPr/>
        </p:nvSpPr>
        <p:spPr bwMode="auto">
          <a:xfrm>
            <a:off x="683568" y="1196752"/>
            <a:ext cx="820896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4800" dirty="0">
                <a:latin typeface="華康POP1W7注音字" pitchFamily="82" charset="-120"/>
                <a:ea typeface="華康POP1W7注音字" pitchFamily="82" charset="-120"/>
              </a:rPr>
              <a:t>3</a:t>
            </a:r>
            <a:r>
              <a:rPr lang="en-US" altLang="zh-TW" sz="4800" dirty="0" smtClean="0">
                <a:latin typeface="華康POP1W7注音字" pitchFamily="82" charset="-120"/>
                <a:ea typeface="華康POP1W7注音字" pitchFamily="82" charset="-120"/>
              </a:rPr>
              <a:t>.</a:t>
            </a:r>
            <a:r>
              <a:rPr lang="zh-TW" altLang="zh-TW" sz="48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新竹市</a:t>
            </a:r>
            <a:r>
              <a:rPr lang="zh-TW" altLang="zh-TW" sz="4800" dirty="0">
                <a:latin typeface="華康POP1體W7" panose="040B0709000000000000" pitchFamily="81" charset="-120"/>
                <a:ea typeface="華康POP1體W7" panose="040B0709000000000000" pitchFamily="81" charset="-120"/>
              </a:rPr>
              <a:t>的垃圾分類方式</a:t>
            </a:r>
            <a:r>
              <a:rPr lang="zh-TW" altLang="zh-TW" sz="48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，</a:t>
            </a:r>
            <a:endParaRPr lang="en-US" altLang="zh-TW" sz="4800" dirty="0" smtClean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  <a:p>
            <a:r>
              <a:rPr lang="en-US" altLang="zh-TW" sz="4800" dirty="0">
                <a:latin typeface="華康POP1體W7" panose="040B0709000000000000" pitchFamily="81" charset="-120"/>
                <a:ea typeface="華康POP1體W7" panose="040B0709000000000000" pitchFamily="81" charset="-120"/>
              </a:rPr>
              <a:t> </a:t>
            </a:r>
            <a:r>
              <a:rPr lang="en-US" altLang="zh-TW" sz="48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 </a:t>
            </a:r>
            <a:r>
              <a:rPr lang="zh-TW" altLang="zh-TW" sz="48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分為</a:t>
            </a:r>
            <a:r>
              <a:rPr lang="zh-TW" altLang="zh-TW" sz="4800" dirty="0">
                <a:latin typeface="華康POP1體W7" panose="040B0709000000000000" pitchFamily="81" charset="-120"/>
                <a:ea typeface="華康POP1體W7" panose="040B0709000000000000" pitchFamily="81" charset="-120"/>
              </a:rPr>
              <a:t>哪幾類</a:t>
            </a:r>
            <a:r>
              <a:rPr lang="en-US" altLang="zh-TW" sz="4800" dirty="0">
                <a:latin typeface="華康POP1體W7" panose="040B0709000000000000" pitchFamily="81" charset="-120"/>
                <a:ea typeface="華康POP1體W7" panose="040B0709000000000000" pitchFamily="81" charset="-120"/>
              </a:rPr>
              <a:t>? </a:t>
            </a:r>
            <a:endParaRPr lang="en-US" altLang="zh-TW" sz="4800" dirty="0" smtClean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  <a:p>
            <a:r>
              <a:rPr lang="en-US" altLang="zh-TW" sz="4800" dirty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  <a:sym typeface="Wingdings 2" pitchFamily="18" charset="2"/>
              </a:rPr>
              <a:t> </a:t>
            </a:r>
            <a:r>
              <a:rPr lang="en-US" altLang="zh-TW" sz="4800" dirty="0" smtClean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  <a:sym typeface="Wingdings 2" pitchFamily="18" charset="2"/>
              </a:rPr>
              <a:t>  </a:t>
            </a:r>
            <a:r>
              <a:rPr lang="zh-TW" altLang="zh-TW" sz="4800" dirty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一般</a:t>
            </a:r>
            <a:r>
              <a:rPr lang="zh-TW" altLang="zh-TW" sz="4800" dirty="0" smtClean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垃圾</a:t>
            </a:r>
            <a:endParaRPr lang="en-US" altLang="zh-TW" sz="4800" dirty="0" smtClean="0">
              <a:solidFill>
                <a:srgbClr val="0000FF"/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  <a:p>
            <a:r>
              <a:rPr lang="en-US" altLang="zh-TW" sz="4800" dirty="0" smtClean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  <a:sym typeface="Wingdings 2" pitchFamily="18" charset="2"/>
              </a:rPr>
              <a:t>   </a:t>
            </a:r>
            <a:r>
              <a:rPr lang="zh-TW" altLang="zh-TW" sz="4800" dirty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資源回收物</a:t>
            </a:r>
            <a:endParaRPr lang="en-US" altLang="zh-TW" sz="4800" dirty="0" smtClean="0">
              <a:solidFill>
                <a:srgbClr val="0000FF"/>
              </a:solidFill>
              <a:latin typeface="華康POP1體W7" panose="040B0709000000000000" pitchFamily="81" charset="-120"/>
              <a:ea typeface="華康POP1體W7" panose="040B0709000000000000" pitchFamily="81" charset="-120"/>
              <a:sym typeface="Wingdings 2" pitchFamily="18" charset="2"/>
            </a:endParaRPr>
          </a:p>
          <a:p>
            <a:r>
              <a:rPr lang="en-US" altLang="zh-TW" sz="4800" dirty="0" smtClean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  <a:sym typeface="Wingdings 2" pitchFamily="18" charset="2"/>
              </a:rPr>
              <a:t>   </a:t>
            </a:r>
            <a:r>
              <a:rPr lang="zh-TW" altLang="zh-TW" sz="4800" dirty="0">
                <a:solidFill>
                  <a:srgbClr val="0000FF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廚餘</a:t>
            </a:r>
            <a:endParaRPr lang="en-US" altLang="zh-TW" sz="4800" dirty="0" smtClean="0">
              <a:solidFill>
                <a:srgbClr val="0000FF"/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  <a:p>
            <a:endParaRPr lang="zh-TW" altLang="zh-TW" sz="4000" dirty="0">
              <a:latin typeface="華康POP1W7注音字" pitchFamily="82" charset="-120"/>
              <a:ea typeface="華康POP1W7注音字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03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3425" cy="1728614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zh-TW" dirty="0">
                <a:effectLst/>
              </a:rPr>
              <a:t>4.</a:t>
            </a:r>
            <a:r>
              <a:rPr lang="zh-TW" altLang="zh-TW" dirty="0">
                <a:effectLst/>
              </a:rPr>
              <a:t>下列物品是屬於哪一類的呢</a:t>
            </a:r>
            <a:r>
              <a:rPr lang="en-US" altLang="zh-TW" dirty="0">
                <a:effectLst/>
              </a:rPr>
              <a:t>? </a:t>
            </a:r>
            <a:r>
              <a:rPr lang="en-US" altLang="zh-TW" dirty="0" smtClean="0">
                <a:effectLst/>
              </a:rPr>
              <a:t> </a:t>
            </a:r>
            <a:br>
              <a:rPr lang="en-US" altLang="zh-TW" dirty="0" smtClean="0">
                <a:effectLst/>
              </a:rPr>
            </a:br>
            <a:r>
              <a:rPr lang="en-US" altLang="zh-TW" dirty="0">
                <a:effectLst/>
              </a:rPr>
              <a:t> </a:t>
            </a:r>
            <a:r>
              <a:rPr lang="en-US" altLang="zh-TW" dirty="0" smtClean="0">
                <a:effectLst/>
              </a:rPr>
              <a:t>   </a:t>
            </a:r>
            <a:r>
              <a:rPr lang="zh-TW" altLang="zh-TW" dirty="0" smtClean="0">
                <a:effectLst/>
              </a:rPr>
              <a:t>連連</a:t>
            </a:r>
            <a:r>
              <a:rPr lang="zh-TW" altLang="zh-TW" dirty="0">
                <a:effectLst/>
              </a:rPr>
              <a:t>看</a:t>
            </a:r>
            <a:endParaRPr lang="zh-TW" altLang="en-US" sz="3600" b="0" dirty="0" smtClean="0">
              <a:latin typeface="華康POP1W7注音字" pitchFamily="82" charset="-120"/>
              <a:ea typeface="華康POP1W7注音字" pitchFamily="82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r="69056"/>
          <a:stretch/>
        </p:blipFill>
        <p:spPr>
          <a:xfrm>
            <a:off x="2267744" y="1700808"/>
            <a:ext cx="4752527" cy="479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98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32602"/>
          <a:stretch/>
        </p:blipFill>
        <p:spPr>
          <a:xfrm>
            <a:off x="107504" y="1700808"/>
            <a:ext cx="8938268" cy="4141441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467544" y="260648"/>
            <a:ext cx="8353425" cy="17286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altLang="zh-TW" dirty="0" smtClean="0">
                <a:effectLst/>
              </a:rPr>
              <a:t>4.</a:t>
            </a:r>
            <a:r>
              <a:rPr lang="zh-TW" altLang="zh-TW" dirty="0" smtClean="0">
                <a:effectLst/>
              </a:rPr>
              <a:t>下列物品是屬於哪一類的呢</a:t>
            </a:r>
            <a:r>
              <a:rPr lang="en-US" altLang="zh-TW" dirty="0" smtClean="0">
                <a:effectLst/>
              </a:rPr>
              <a:t>?  </a:t>
            </a:r>
            <a:br>
              <a:rPr lang="en-US" altLang="zh-TW" dirty="0" smtClean="0">
                <a:effectLst/>
              </a:rPr>
            </a:br>
            <a:r>
              <a:rPr lang="en-US" altLang="zh-TW" dirty="0" smtClean="0">
                <a:effectLst/>
              </a:rPr>
              <a:t>    </a:t>
            </a:r>
            <a:r>
              <a:rPr lang="zh-TW" altLang="zh-TW" dirty="0" smtClean="0">
                <a:effectLst/>
              </a:rPr>
              <a:t>連連看</a:t>
            </a:r>
            <a:endParaRPr lang="zh-TW" altLang="en-US" sz="3600" b="0" dirty="0" smtClean="0">
              <a:latin typeface="華康POP1W7注音字" pitchFamily="82" charset="-120"/>
              <a:ea typeface="華康POP1W7注音字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6183288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1591</TotalTime>
  <Words>121</Words>
  <Application>Microsoft Office PowerPoint</Application>
  <PresentationFormat>如螢幕大小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華康POP1W7注音字</vt:lpstr>
      <vt:lpstr>華康POP1體W7</vt:lpstr>
      <vt:lpstr>微軟正黑體</vt:lpstr>
      <vt:lpstr>新細明體</vt:lpstr>
      <vt:lpstr>Georgia</vt:lpstr>
      <vt:lpstr>Times New Roman</vt:lpstr>
      <vt:lpstr>Trebuchet MS</vt:lpstr>
      <vt:lpstr>Webdings</vt:lpstr>
      <vt:lpstr>Wingdings 2</vt:lpstr>
      <vt:lpstr>氣流</vt:lpstr>
      <vt:lpstr>PowerPoint 簡報</vt:lpstr>
      <vt:lpstr>PowerPoint 簡報</vt:lpstr>
      <vt:lpstr>2.認識空氣品質指標   (請塗上相符合的顏色)</vt:lpstr>
      <vt:lpstr>PowerPoint 簡報</vt:lpstr>
      <vt:lpstr>4.下列物品是屬於哪一類的呢?       連連看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2018-10-17T02:46:47Z</dcterms:created>
  <dcterms:modified xsi:type="dcterms:W3CDTF">2020-10-06T03:23:45Z</dcterms:modified>
</cp:coreProperties>
</file>