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8"/>
  </p:notesMasterIdLst>
  <p:handoutMasterIdLst>
    <p:handoutMasterId r:id="rId19"/>
  </p:handoutMasterIdLst>
  <p:sldIdLst>
    <p:sldId id="306" r:id="rId3"/>
    <p:sldId id="307" r:id="rId4"/>
    <p:sldId id="308" r:id="rId5"/>
    <p:sldId id="313" r:id="rId6"/>
    <p:sldId id="314" r:id="rId7"/>
    <p:sldId id="299" r:id="rId8"/>
    <p:sldId id="309" r:id="rId9"/>
    <p:sldId id="298" r:id="rId10"/>
    <p:sldId id="300" r:id="rId11"/>
    <p:sldId id="263" r:id="rId12"/>
    <p:sldId id="265" r:id="rId13"/>
    <p:sldId id="264" r:id="rId14"/>
    <p:sldId id="311" r:id="rId15"/>
    <p:sldId id="312" r:id="rId16"/>
    <p:sldId id="310" r:id="rId17"/>
  </p:sldIdLst>
  <p:sldSz cx="12192000" cy="6858000"/>
  <p:notesSz cx="6858000" cy="9144000"/>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8355" autoAdjust="0"/>
  </p:normalViewPr>
  <p:slideViewPr>
    <p:cSldViewPr snapToGrid="0">
      <p:cViewPr varScale="1">
        <p:scale>
          <a:sx n="115" d="100"/>
          <a:sy n="115" d="100"/>
        </p:scale>
        <p:origin x="372" y="108"/>
      </p:cViewPr>
      <p:guideLst>
        <p:guide orient="horz" pos="2160"/>
        <p:guide pos="3840"/>
      </p:guideLst>
    </p:cSldViewPr>
  </p:slideViewPr>
  <p:notesTextViewPr>
    <p:cViewPr>
      <p:scale>
        <a:sx n="1" d="1"/>
        <a:sy n="1" d="1"/>
      </p:scale>
      <p:origin x="0" y="0"/>
    </p:cViewPr>
  </p:notesTextViewPr>
  <p:sorterViewPr>
    <p:cViewPr>
      <p:scale>
        <a:sx n="100" d="100"/>
        <a:sy n="100" d="100"/>
      </p:scale>
      <p:origin x="0" y="1338"/>
    </p:cViewPr>
  </p:sorterViewPr>
  <p:notesViewPr>
    <p:cSldViewPr snapToGrid="0">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3" name="日期預留位置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B94C59FB-3E13-4307-9ECC-5E39E1BA9EC0}" type="datetime1">
              <a:rPr lang="zh-TW" altLang="en-US" smtClean="0">
                <a:latin typeface="微軟正黑體" panose="020B0604030504040204" pitchFamily="34" charset="-120"/>
                <a:ea typeface="微軟正黑體" panose="020B0604030504040204" pitchFamily="34" charset="-120"/>
              </a:rPr>
              <a:t>2020/9/11</a:t>
            </a:fld>
            <a:endParaRPr lang="zh-TW" altLang="en-US" dirty="0">
              <a:latin typeface="微軟正黑體" panose="020B0604030504040204" pitchFamily="34" charset="-120"/>
              <a:ea typeface="微軟正黑體" panose="020B0604030504040204" pitchFamily="34" charset="-120"/>
            </a:endParaRPr>
          </a:p>
        </p:txBody>
      </p:sp>
      <p:sp>
        <p:nvSpPr>
          <p:cNvPr id="4" name="頁尾預留位置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5" name="投影片編號預留位置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n-US" altLang="zh-TW" smtClean="0">
                <a:latin typeface="微軟正黑體" panose="020B0604030504040204" pitchFamily="34" charset="-120"/>
                <a:ea typeface="微軟正黑體" panose="020B0604030504040204" pitchFamily="34" charset="-120"/>
              </a:rPr>
              <a:pPr algn="r" rtl="0"/>
              <a:t>‹#›</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投影片影像預留位置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TW" altLang="en-US" dirty="0"/>
          </a:p>
        </p:txBody>
      </p:sp>
      <p:sp>
        <p:nvSpPr>
          <p:cNvPr id="5" name="備忘稿預留位置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8"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9" name="日期預留位置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B94C59FB-3E13-4307-9ECC-5E39E1BA9EC0}" type="datetime1">
              <a:rPr lang="zh-TW" altLang="en-US" smtClean="0">
                <a:latin typeface="微軟正黑體" panose="020B0604030504040204" pitchFamily="34" charset="-120"/>
                <a:ea typeface="微軟正黑體" panose="020B0604030504040204" pitchFamily="34" charset="-120"/>
              </a:rPr>
              <a:t>2020/9/11</a:t>
            </a:fld>
            <a:endParaRPr lang="zh-TW" altLang="en-US" dirty="0">
              <a:latin typeface="微軟正黑體" panose="020B0604030504040204" pitchFamily="34" charset="-120"/>
              <a:ea typeface="微軟正黑體" panose="020B0604030504040204" pitchFamily="34" charset="-120"/>
            </a:endParaRPr>
          </a:p>
        </p:txBody>
      </p:sp>
      <p:sp>
        <p:nvSpPr>
          <p:cNvPr id="10" name="頁尾預留位置 3"/>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11" name="投影片編號預留位置 4"/>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n-US" altLang="zh-TW" smtClean="0">
                <a:latin typeface="微軟正黑體" panose="020B0604030504040204" pitchFamily="34" charset="-120"/>
                <a:ea typeface="微軟正黑體" panose="020B0604030504040204" pitchFamily="34" charset="-120"/>
              </a:rPr>
              <a:pPr algn="r" rtl="0"/>
              <a:t>‹#›</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altLang="zh-TW" sz="12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TW" altLang="en-US" sz="12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17418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2</a:t>
            </a:fld>
            <a:endParaRPr lang="zh-TW" altLang="en-US" dirty="0"/>
          </a:p>
        </p:txBody>
      </p:sp>
    </p:spTree>
    <p:extLst>
      <p:ext uri="{BB962C8B-B14F-4D97-AF65-F5344CB8AC3E}">
        <p14:creationId xmlns:p14="http://schemas.microsoft.com/office/powerpoint/2010/main" val="165774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a:xfrm>
            <a:off x="3884613" y="8685213"/>
            <a:ext cx="2971800" cy="458787"/>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6</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6160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a:xfrm>
            <a:off x="3884613" y="8685213"/>
            <a:ext cx="2971800" cy="458787"/>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9</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6160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84613" y="8685213"/>
            <a:ext cx="2971800" cy="458787"/>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10</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53706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84613" y="8685213"/>
            <a:ext cx="2971800" cy="458787"/>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11</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90684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84613" y="8685213"/>
            <a:ext cx="2971800" cy="458787"/>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12</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98697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zh-TW" altLang="en-US" smtClean="0"/>
              <a:t>按一下以編輯母片標題樣式</a:t>
            </a:r>
            <a:endParaRPr lang="zh-TW" altLang="en-US" dirty="0"/>
          </a:p>
        </p:txBody>
      </p:sp>
      <p:sp>
        <p:nvSpPr>
          <p:cNvPr id="3" name="副標題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zh-TW" altLang="en-US" smtClean="0"/>
              <a:t>按一下以編輯母片副標題樣式</a:t>
            </a:r>
            <a:endParaRPr lang="zh-TW" altLang="en-US" dirty="0"/>
          </a:p>
        </p:txBody>
      </p:sp>
    </p:spTree>
    <p:extLst>
      <p:ext uri="{BB962C8B-B14F-4D97-AF65-F5344CB8AC3E}">
        <p14:creationId xmlns:p14="http://schemas.microsoft.com/office/powerpoint/2010/main" val="2981203631"/>
      </p:ext>
    </p:extLst>
  </p:cSld>
  <p:clrMapOvr>
    <a:masterClrMapping/>
  </p:clrMapOvr>
  <p:transition spd="slow" advTm="7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含標題的三張圖片">
    <p:spTree>
      <p:nvGrpSpPr>
        <p:cNvPr id="1" name=""/>
        <p:cNvGrpSpPr/>
        <p:nvPr/>
      </p:nvGrpSpPr>
      <p:grpSpPr>
        <a:xfrm>
          <a:off x="0" y="0"/>
          <a:ext cx="0" cy="0"/>
          <a:chOff x="0" y="0"/>
          <a:chExt cx="0" cy="0"/>
        </a:xfrm>
      </p:grpSpPr>
      <p:sp>
        <p:nvSpPr>
          <p:cNvPr id="2" name="標題 1"/>
          <p:cNvSpPr>
            <a:spLocks noGrp="1"/>
          </p:cNvSpPr>
          <p:nvPr>
            <p:ph type="title"/>
          </p:nvPr>
        </p:nvSpPr>
        <p:spPr>
          <a:xfrm>
            <a:off x="9066214" y="421594"/>
            <a:ext cx="2286000" cy="1885508"/>
          </a:xfrm>
        </p:spPr>
        <p:txBody>
          <a:bodyPr rtlCol="0">
            <a:normAutofit/>
          </a:bodyPr>
          <a:lstStyle>
            <a:lvl1pPr algn="l" rtl="0">
              <a:defRPr sz="2400">
                <a:latin typeface="微軟正黑體" panose="020B0604030504040204" pitchFamily="34" charset="-120"/>
                <a:ea typeface="微軟正黑體" panose="020B0604030504040204" pitchFamily="34" charset="-120"/>
              </a:defRPr>
            </a:lvl1pPr>
          </a:lstStyle>
          <a:p>
            <a:pPr rtl="0"/>
            <a:r>
              <a:rPr lang="zh-TW" altLang="en-US" noProof="0" smtClean="0"/>
              <a:t>按一下以編輯母片標題樣式</a:t>
            </a:r>
            <a:endParaRPr lang="zh-TW" altLang="en-US" noProof="0" dirty="0"/>
          </a:p>
        </p:txBody>
      </p:sp>
      <p:grpSp>
        <p:nvGrpSpPr>
          <p:cNvPr id="84" name="群組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6"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7"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8"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9"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0"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1"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2"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3"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4"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5"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6"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97" name="圖片預留位置 33" descr="要新增影像的空白預留位置。按一下預留位置，然後選取您想要新增的影像。"/>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grpSp>
        <p:nvGrpSpPr>
          <p:cNvPr id="98" name="群組 97"/>
          <p:cNvGrpSpPr/>
          <p:nvPr/>
        </p:nvGrpSpPr>
        <p:grpSpPr>
          <a:xfrm>
            <a:off x="5322489" y="319177"/>
            <a:ext cx="3389607" cy="2710838"/>
            <a:chOff x="895350" y="3313113"/>
            <a:chExt cx="3613151" cy="2790825"/>
          </a:xfrm>
          <a:solidFill>
            <a:schemeClr val="tx1">
              <a:lumMod val="50000"/>
            </a:schemeClr>
          </a:solidFill>
        </p:grpSpPr>
        <p:sp>
          <p:nvSpPr>
            <p:cNvPr id="99"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0"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1"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2"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3"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4"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5"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6"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7"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8"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9"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0"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111" name="圖片預留位置 33" descr="要新增影像的空白預留位置。按一下預留位置，然後選取您想要新增的影像。"/>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lIns="144000" tIns="144000" rIns="144000"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grpSp>
        <p:nvGrpSpPr>
          <p:cNvPr id="112" name="群組 111"/>
          <p:cNvGrpSpPr/>
          <p:nvPr/>
        </p:nvGrpSpPr>
        <p:grpSpPr>
          <a:xfrm>
            <a:off x="5322489" y="3245640"/>
            <a:ext cx="3389607" cy="2710838"/>
            <a:chOff x="895350" y="3313113"/>
            <a:chExt cx="3613151" cy="2790825"/>
          </a:xfrm>
          <a:solidFill>
            <a:schemeClr val="tx1">
              <a:lumMod val="50000"/>
            </a:schemeClr>
          </a:solidFill>
        </p:grpSpPr>
        <p:sp>
          <p:nvSpPr>
            <p:cNvPr id="113"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4"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5"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6"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7"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8"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9"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0"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1"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2"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3"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4"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125" name="圖片預留位置 33" descr="要新增影像的空白預留位置。按一下預留位置，然後選取您想要新增的影像。"/>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lIns="144000" tIns="144000" rIns="144000"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sp>
        <p:nvSpPr>
          <p:cNvPr id="126" name="文字預留位置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smtClean="0"/>
              <a:t>按一下以編輯母片文字樣式</a:t>
            </a:r>
          </a:p>
        </p:txBody>
      </p:sp>
      <p:sp>
        <p:nvSpPr>
          <p:cNvPr id="8" name="投影片編號預留位置 7"/>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noProof="0" smtClean="0"/>
              <a:pPr/>
              <a:t>‹#›</a:t>
            </a:fld>
            <a:endParaRPr lang="zh-TW" altLang="en-US" noProof="0" dirty="0"/>
          </a:p>
        </p:txBody>
      </p:sp>
      <p:sp>
        <p:nvSpPr>
          <p:cNvPr id="7" name="頁尾預留位置 6"/>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noProof="0" dirty="0"/>
          </a:p>
        </p:txBody>
      </p:sp>
      <p:sp>
        <p:nvSpPr>
          <p:cNvPr id="49"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2020/9/11</a:t>
            </a:fld>
            <a:endParaRPr lang="zh-TW" altLang="en-US" dirty="0"/>
          </a:p>
        </p:txBody>
      </p:sp>
    </p:spTree>
    <p:extLst>
      <p:ext uri="{BB962C8B-B14F-4D97-AF65-F5344CB8AC3E}">
        <p14:creationId xmlns:p14="http://schemas.microsoft.com/office/powerpoint/2010/main" val="787425146"/>
      </p:ext>
    </p:extLst>
  </p:cSld>
  <p:clrMapOvr>
    <a:masterClrMapping/>
  </p:clrMapOvr>
  <p:transition spd="slow" advTm="7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zh-TW" altLang="en-US" smtClean="0"/>
              <a:t>按一下以編輯母片標題樣式</a:t>
            </a:r>
            <a:endParaRPr lang="zh-TW" altLang="en-US" dirty="0"/>
          </a:p>
        </p:txBody>
      </p:sp>
      <p:sp>
        <p:nvSpPr>
          <p:cNvPr id="3" name="內容預留位置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文字預留位置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按一下以編輯母片文字樣式</a:t>
            </a:r>
          </a:p>
        </p:txBody>
      </p:sp>
      <p:sp>
        <p:nvSpPr>
          <p:cNvPr id="7" name="投影片編號預留位置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n-US" altLang="zh-TW" smtClean="0"/>
              <a:pPr/>
              <a:t>‹#›</a:t>
            </a:fld>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8"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2020/9/11</a:t>
            </a:fld>
            <a:endParaRPr lang="zh-TW" altLang="en-US" dirty="0"/>
          </a:p>
        </p:txBody>
      </p:sp>
    </p:spTree>
    <p:extLst>
      <p:ext uri="{BB962C8B-B14F-4D97-AF65-F5344CB8AC3E}">
        <p14:creationId xmlns:p14="http://schemas.microsoft.com/office/powerpoint/2010/main" val="1239762651"/>
      </p:ext>
    </p:extLst>
  </p:cSld>
  <p:clrMapOvr>
    <a:masterClrMapping/>
  </p:clrMapOvr>
  <p:transition spd="slow" advTm="7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492891" y="1330347"/>
            <a:ext cx="3840480" cy="2103120"/>
          </a:xfrm>
        </p:spPr>
        <p:txBody>
          <a:bodyPr rtlCol="0" anchor="b">
            <a:normAutofit/>
          </a:bodyPr>
          <a:lstStyle>
            <a:lvl1pPr algn="l" rtl="0">
              <a:defRPr sz="3600">
                <a:latin typeface="微軟正黑體" panose="020B0604030504040204" pitchFamily="34" charset="-120"/>
                <a:ea typeface="微軟正黑體" panose="020B0604030504040204" pitchFamily="34" charset="-120"/>
              </a:defRPr>
            </a:lvl1pPr>
          </a:lstStyle>
          <a:p>
            <a:pPr rtl="0"/>
            <a:r>
              <a:rPr lang="zh-TW" altLang="en-US" smtClean="0"/>
              <a:t>按一下以編輯母片標題樣式</a:t>
            </a:r>
            <a:endParaRPr lang="zh-TW" altLang="en-US" dirty="0"/>
          </a:p>
        </p:txBody>
      </p:sp>
      <p:grpSp>
        <p:nvGrpSpPr>
          <p:cNvPr id="8" name="群組 7"/>
          <p:cNvGrpSpPr/>
          <p:nvPr/>
        </p:nvGrpSpPr>
        <p:grpSpPr>
          <a:xfrm>
            <a:off x="595546" y="781398"/>
            <a:ext cx="6433398" cy="5053665"/>
            <a:chOff x="5162444" y="781398"/>
            <a:chExt cx="6433398" cy="5053665"/>
          </a:xfrm>
        </p:grpSpPr>
        <p:sp>
          <p:nvSpPr>
            <p:cNvPr id="9" name="手繪多邊形​​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 name="手繪多邊形​​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nvGrpSpPr>
            <p:cNvPr id="11" name="群組 10"/>
            <p:cNvGrpSpPr/>
            <p:nvPr/>
          </p:nvGrpSpPr>
          <p:grpSpPr>
            <a:xfrm>
              <a:off x="5814205" y="859113"/>
              <a:ext cx="5129146" cy="4880471"/>
              <a:chOff x="7856559" y="859113"/>
              <a:chExt cx="3086791" cy="4880471"/>
            </a:xfrm>
          </p:grpSpPr>
          <p:sp>
            <p:nvSpPr>
              <p:cNvPr id="20" name="手繪多邊形​​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21" name="手繪多邊形​​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12" name="手繪多邊形​​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3" name="手繪多邊形​​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4" name="手繪多邊形​​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5" name="手繪多邊形​​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6" name="手繪多邊形​​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7" name="手繪多邊形​​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8" name="手繪多邊形​​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9" name="手繪多邊形​​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3" name="圖片預留位置 2" descr="要新增影像的空白預留位置。按一下預留位置，然後選取您想要新增的影像。"/>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atin typeface="微軟正黑體" panose="020B0604030504040204" pitchFamily="34" charset="-120"/>
                <a:ea typeface="微軟正黑體" panose="020B0604030504040204" pitchFamily="34" charset="-120"/>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zh-TW" altLang="en-US" smtClean="0"/>
              <a:t>按一下圖示以新增圖片</a:t>
            </a:r>
            <a:endParaRPr lang="zh-TW" altLang="en-US" dirty="0"/>
          </a:p>
        </p:txBody>
      </p:sp>
      <p:sp>
        <p:nvSpPr>
          <p:cNvPr id="4" name="文字預留位置 3"/>
          <p:cNvSpPr>
            <a:spLocks noGrp="1"/>
          </p:cNvSpPr>
          <p:nvPr>
            <p:ph type="body" sz="half" idx="2"/>
          </p:nvPr>
        </p:nvSpPr>
        <p:spPr>
          <a:xfrm>
            <a:off x="7492891" y="3555521"/>
            <a:ext cx="3840480" cy="2168517"/>
          </a:xfrm>
        </p:spPr>
        <p:txBody>
          <a:bodyPr rtlCol="0">
            <a:normAutofit/>
          </a:bodyPr>
          <a:lstStyle>
            <a:lvl1pPr marL="0" indent="0" algn="l" rtl="0">
              <a:buNone/>
              <a:defRPr sz="18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按一下以編輯母片文字樣式</a:t>
            </a:r>
          </a:p>
        </p:txBody>
      </p:sp>
      <p:sp>
        <p:nvSpPr>
          <p:cNvPr id="7" name="投影片編號預留位置 6"/>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smtClean="0"/>
              <a:pPr/>
              <a:t>‹#›</a:t>
            </a:fld>
            <a:endParaRPr lang="zh-TW" altLang="en-US" dirty="0"/>
          </a:p>
        </p:txBody>
      </p:sp>
      <p:sp>
        <p:nvSpPr>
          <p:cNvPr id="6" name="頁尾預留位置 5"/>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22"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2020/9/11</a:t>
            </a:fld>
            <a:endParaRPr lang="zh-TW" altLang="en-US" dirty="0"/>
          </a:p>
        </p:txBody>
      </p:sp>
    </p:spTree>
    <p:extLst>
      <p:ext uri="{BB962C8B-B14F-4D97-AF65-F5344CB8AC3E}">
        <p14:creationId xmlns:p14="http://schemas.microsoft.com/office/powerpoint/2010/main" val="2659575804"/>
      </p:ext>
    </p:extLst>
  </p:cSld>
  <p:clrMapOvr>
    <a:masterClrMapping/>
  </p:clrMapOvr>
  <p:transition spd="slow" advTm="7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投影片編號預留位置 5"/>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7"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2020/9/11</a:t>
            </a:fld>
            <a:endParaRPr lang="zh-TW" altLang="en-US" dirty="0"/>
          </a:p>
        </p:txBody>
      </p:sp>
    </p:spTree>
    <p:extLst>
      <p:ext uri="{BB962C8B-B14F-4D97-AF65-F5344CB8AC3E}">
        <p14:creationId xmlns:p14="http://schemas.microsoft.com/office/powerpoint/2010/main" val="2447936214"/>
      </p:ext>
    </p:extLst>
  </p:cSld>
  <p:clrMapOvr>
    <a:masterClrMapping/>
  </p:clrMapOvr>
  <p:transition spd="slow" advTm="7000">
    <p:push dir="u"/>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624268" y="304800"/>
            <a:ext cx="1729531" cy="5676900"/>
          </a:xfrm>
        </p:spPr>
        <p:txBody>
          <a:bodyPr vert="eaVert"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a:xfrm>
            <a:off x="838199" y="304800"/>
            <a:ext cx="8633671" cy="5676900"/>
          </a:xfrm>
        </p:spPr>
        <p:txBody>
          <a:bodyPr vert="eaVert"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投影片編號預留位置 5"/>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7"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2020/9/11</a:t>
            </a:fld>
            <a:endParaRPr lang="zh-TW" altLang="en-US" dirty="0"/>
          </a:p>
        </p:txBody>
      </p:sp>
    </p:spTree>
    <p:extLst>
      <p:ext uri="{BB962C8B-B14F-4D97-AF65-F5344CB8AC3E}">
        <p14:creationId xmlns:p14="http://schemas.microsoft.com/office/powerpoint/2010/main" val="4205803309"/>
      </p:ext>
    </p:extLst>
  </p:cSld>
  <p:clrMapOvr>
    <a:masterClrMapping/>
  </p:clrMapOvr>
  <p:transition spd="slow" advTm="7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3"/>
          <p:cNvGrpSpPr/>
          <p:nvPr/>
        </p:nvGrpSpPr>
        <p:grpSpPr>
          <a:xfrm rot="248467">
            <a:off x="223563" y="2575407"/>
            <a:ext cx="4688853" cy="2424835"/>
            <a:chOff x="-10068" y="2615721"/>
            <a:chExt cx="5488038" cy="2838132"/>
          </a:xfrm>
        </p:grpSpPr>
        <p:sp>
          <p:nvSpPr>
            <p:cNvPr id="5" name="手繪多邊形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 name="手繪多邊形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 name="手繪多邊形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 name="手繪多邊形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 name="手繪多邊形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 name="手繪多邊形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 name="手繪多邊形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 name="手繪多邊形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 name="手繪多邊形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 name="手繪多邊形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 name="手繪多邊形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 name="手繪多邊形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 name="手繪多邊形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 name="手繪多邊形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 name="手繪多邊形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 name="手繪多邊形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 name="手繪多邊形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 name="手繪多邊形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 name="手繪多邊形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 name="手繪多邊形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 name="手繪多邊形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6" name="手繪多邊形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7" name="手繪多邊形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8" name="手繪多邊形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 name="手繪多邊形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 name="手繪多邊形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1" name="手繪多邊形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 name="手繪多邊形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 name="手繪多邊形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4" name="手繪多邊形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5" name="手繪多邊形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 name="手繪多邊形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 name="手繪多邊形​​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 name="手繪多邊形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 name="手繪多邊形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40" name="群組 39"/>
          <p:cNvGrpSpPr/>
          <p:nvPr/>
        </p:nvGrpSpPr>
        <p:grpSpPr>
          <a:xfrm rot="18988672">
            <a:off x="68557" y="189622"/>
            <a:ext cx="517230" cy="587584"/>
            <a:chOff x="11036616" y="1071278"/>
            <a:chExt cx="1030189" cy="1170315"/>
          </a:xfrm>
        </p:grpSpPr>
        <p:sp>
          <p:nvSpPr>
            <p:cNvPr id="41" name="手繪多邊形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2" name="手繪多邊形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3" name="手繪多邊形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4" name="手繪多邊形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5" name="手繪多邊形​​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6" name="手繪多邊形​​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7" name="手繪多邊形​​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8" name="手繪多邊形​​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sp>
        <p:nvSpPr>
          <p:cNvPr id="49" name="手繪多邊形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nvGrpSpPr>
          <p:cNvPr id="50" name="群組 49"/>
          <p:cNvGrpSpPr/>
          <p:nvPr/>
        </p:nvGrpSpPr>
        <p:grpSpPr>
          <a:xfrm>
            <a:off x="11434163" y="6542"/>
            <a:ext cx="679129" cy="712528"/>
            <a:chOff x="11231706" y="127529"/>
            <a:chExt cx="679129" cy="712528"/>
          </a:xfrm>
        </p:grpSpPr>
        <p:sp>
          <p:nvSpPr>
            <p:cNvPr id="51" name="手繪多邊形​​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2" name="手繪多邊形​​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3" name="手繪多邊形​​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4" name="手繪多邊形​​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5" name="手繪多邊形​​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6" name="手繪多邊形​​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7" name="手繪多邊形​​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8" name="手繪多邊形​​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sp>
        <p:nvSpPr>
          <p:cNvPr id="59" name="手繪多邊形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0" name="手繪多邊形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nvGrpSpPr>
          <p:cNvPr id="61" name="群組 5"/>
          <p:cNvGrpSpPr>
            <a:grpSpLocks noChangeAspect="1"/>
          </p:cNvGrpSpPr>
          <p:nvPr/>
        </p:nvGrpSpPr>
        <p:grpSpPr bwMode="auto">
          <a:xfrm>
            <a:off x="-1519" y="854145"/>
            <a:ext cx="1881474" cy="2341763"/>
            <a:chOff x="3000" y="1116"/>
            <a:chExt cx="1680" cy="2091"/>
          </a:xfrm>
        </p:grpSpPr>
        <p:sp>
          <p:nvSpPr>
            <p:cNvPr id="62" name="手繪多邊形​​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3" name="手繪多邊形​​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4" name="手繪多邊形​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5" name="手繪多邊形​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6" name="手繪多邊形​​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7" name="手繪多邊形​​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8" name="手繪多邊形​​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9" name="手繪多邊形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0" name="手繪多邊形​​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1" name="手繪多邊形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2" name="手繪多邊形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3" name="手繪多邊形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4" name="手繪多邊形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5" name="手繪多邊形​​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6" name="手繪多邊形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7" name="手繪多邊形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8" name="手繪多邊形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9" name="手繪多邊形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0" name="手繪多邊形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81" name="群組 33"/>
          <p:cNvGrpSpPr>
            <a:grpSpLocks noChangeAspect="1"/>
          </p:cNvGrpSpPr>
          <p:nvPr/>
        </p:nvGrpSpPr>
        <p:grpSpPr bwMode="auto">
          <a:xfrm>
            <a:off x="1714988" y="4544219"/>
            <a:ext cx="1873268" cy="2324202"/>
            <a:chOff x="3359" y="1523"/>
            <a:chExt cx="943" cy="1170"/>
          </a:xfrm>
        </p:grpSpPr>
        <p:sp>
          <p:nvSpPr>
            <p:cNvPr id="82" name="手繪多邊形​​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3" name="手繪多邊形​​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4" name="手繪多邊形​​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5" name="手繪多邊形​​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6" name="手繪多邊形​​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87" name="群組 43"/>
          <p:cNvGrpSpPr>
            <a:grpSpLocks noChangeAspect="1"/>
          </p:cNvGrpSpPr>
          <p:nvPr/>
        </p:nvGrpSpPr>
        <p:grpSpPr bwMode="auto">
          <a:xfrm>
            <a:off x="1168399" y="5011046"/>
            <a:ext cx="1497013" cy="1857375"/>
            <a:chOff x="3367" y="1523"/>
            <a:chExt cx="943" cy="1170"/>
          </a:xfrm>
        </p:grpSpPr>
        <p:sp>
          <p:nvSpPr>
            <p:cNvPr id="88" name="手繪多邊形​​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9" name="手繪多邊形​​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0" name="手繪多邊形​​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1" name="手繪多邊形​​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2" name="手繪多邊形​​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3" name="手繪多邊形​​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94" name="群組 93"/>
          <p:cNvGrpSpPr/>
          <p:nvPr/>
        </p:nvGrpSpPr>
        <p:grpSpPr>
          <a:xfrm>
            <a:off x="-21971" y="4350236"/>
            <a:ext cx="1696783" cy="2518186"/>
            <a:chOff x="-3496" y="4350236"/>
            <a:chExt cx="1696783" cy="2518186"/>
          </a:xfrm>
        </p:grpSpPr>
        <p:sp>
          <p:nvSpPr>
            <p:cNvPr id="95" name="手繪多邊形​​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6" name="手繪多邊形​​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7" name="手繪多邊形​​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8" name="手繪多邊形​​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99" name="群組 43"/>
          <p:cNvGrpSpPr>
            <a:grpSpLocks noChangeAspect="1"/>
          </p:cNvGrpSpPr>
          <p:nvPr/>
        </p:nvGrpSpPr>
        <p:grpSpPr bwMode="auto">
          <a:xfrm>
            <a:off x="2911336" y="4572470"/>
            <a:ext cx="1850498" cy="2295951"/>
            <a:chOff x="3367" y="1523"/>
            <a:chExt cx="943" cy="1170"/>
          </a:xfrm>
        </p:grpSpPr>
        <p:sp>
          <p:nvSpPr>
            <p:cNvPr id="100" name="手繪多邊形​​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1" name="手繪多邊形​​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2" name="手繪多邊形​​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3" name="手繪多邊形​​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4" name="手繪多邊形​​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5" name="手繪多邊形​​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106" name="群組 105"/>
          <p:cNvGrpSpPr/>
          <p:nvPr/>
        </p:nvGrpSpPr>
        <p:grpSpPr>
          <a:xfrm rot="1576354">
            <a:off x="11125791" y="2895976"/>
            <a:ext cx="1030189" cy="1170315"/>
            <a:chOff x="11036616" y="1071278"/>
            <a:chExt cx="1030189" cy="1170315"/>
          </a:xfrm>
        </p:grpSpPr>
        <p:sp>
          <p:nvSpPr>
            <p:cNvPr id="107" name="手繪多邊形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8" name="手繪多邊形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9" name="手繪多邊形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0" name="手繪多邊形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1" name="手繪多邊形​​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2" name="手繪多邊形​​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3" name="手繪多邊形​​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4" name="手繪多邊形​​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sp>
        <p:nvSpPr>
          <p:cNvPr id="115" name="手繪多邊形​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6" name="手繪多邊形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Mingliu" panose="02020509000000000000" pitchFamily="49" charset="-120"/>
              <a:ea typeface="Mingliu" panose="02020509000000000000" pitchFamily="49" charset="-120"/>
              <a:cs typeface="+mn-cs"/>
            </a:endParaRPr>
          </a:p>
        </p:txBody>
      </p:sp>
      <p:grpSp>
        <p:nvGrpSpPr>
          <p:cNvPr id="117" name="群組 116"/>
          <p:cNvGrpSpPr/>
          <p:nvPr/>
        </p:nvGrpSpPr>
        <p:grpSpPr>
          <a:xfrm rot="198573">
            <a:off x="1199275" y="2684218"/>
            <a:ext cx="2154692" cy="1686565"/>
            <a:chOff x="1175948" y="2708421"/>
            <a:chExt cx="2159248" cy="1690131"/>
          </a:xfrm>
        </p:grpSpPr>
        <p:sp>
          <p:nvSpPr>
            <p:cNvPr id="118" name="手繪多邊形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9" name="手繪多邊形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0" name="手繪多邊形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1" name="手繪多邊形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2" name="手繪多邊形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3" name="手繪多邊形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4" name="手繪多邊形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5" name="手繪多邊形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6" name="手繪多邊形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7" name="手繪多邊形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8" name="手繪多邊形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9" name="手繪多邊形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0" name="手繪多邊形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1" name="手繪多邊形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2" name="手繪多邊形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3" name="手繪多邊形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4" name="手繪多邊形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5" name="手繪多邊形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6" name="手繪多邊形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7" name="手繪多邊形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8" name="手繪多邊形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9" name="手繪多邊形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0" name="手繪多邊形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1" name="手繪多邊形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2" name="手繪多邊形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3" name="手繪多邊形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4" name="手繪多邊形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5" name="手繪多邊形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146" name="群組 5"/>
          <p:cNvGrpSpPr>
            <a:grpSpLocks noChangeAspect="1"/>
          </p:cNvGrpSpPr>
          <p:nvPr/>
        </p:nvGrpSpPr>
        <p:grpSpPr bwMode="auto">
          <a:xfrm>
            <a:off x="9167354" y="4138360"/>
            <a:ext cx="3023057" cy="2719639"/>
            <a:chOff x="2887" y="1286"/>
            <a:chExt cx="1903" cy="1712"/>
          </a:xfrm>
        </p:grpSpPr>
        <p:sp>
          <p:nvSpPr>
            <p:cNvPr id="147" name="手繪多邊形​​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8" name="手繪多邊形​​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9" name="手繪多邊形​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0" name="手繪多邊形​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1" name="手繪多邊形​​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2" name="手繪多邊形​​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3" name="手繪多邊形​​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4" name="手繪多邊形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5" name="手繪多邊形​​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6" name="手繪多邊形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7" name="手繪多邊形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8" name="手繪多邊形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9" name="手繪多邊形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0" name="手繪多邊形​​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1" name="手繪多邊形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2" name="手繪多邊形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3" name="手繪多邊形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4" name="手繪多邊形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5" name="手繪多邊形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6" name="手繪多邊形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7" name="手繪多邊形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8" name="手繪多邊形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9" name="手繪多邊形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0" name="手繪多邊形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171" name="群組 64"/>
          <p:cNvGrpSpPr>
            <a:grpSpLocks noChangeAspect="1"/>
          </p:cNvGrpSpPr>
          <p:nvPr/>
        </p:nvGrpSpPr>
        <p:grpSpPr bwMode="auto">
          <a:xfrm rot="12827499" flipH="1">
            <a:off x="11360417" y="2338535"/>
            <a:ext cx="483752" cy="536662"/>
            <a:chOff x="2052" y="995"/>
            <a:chExt cx="768" cy="852"/>
          </a:xfrm>
        </p:grpSpPr>
        <p:sp>
          <p:nvSpPr>
            <p:cNvPr id="172" name="手繪多邊形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3" name="手繪多邊形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4" name="手繪多邊形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5" name="手繪多邊形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6" name="手繪多邊形​​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7" name="手繪多邊形​​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8" name="手繪多邊形​​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9" name="手繪多邊形​​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sp>
        <p:nvSpPr>
          <p:cNvPr id="2" name="標題 1"/>
          <p:cNvSpPr>
            <a:spLocks noGrp="1"/>
          </p:cNvSpPr>
          <p:nvPr>
            <p:ph type="ctrTitle"/>
          </p:nvPr>
        </p:nvSpPr>
        <p:spPr>
          <a:xfrm>
            <a:off x="2681288" y="165020"/>
            <a:ext cx="9360418" cy="2263258"/>
          </a:xfrm>
        </p:spPr>
        <p:txBody>
          <a:bodyPr rtlCol="0" anchor="b">
            <a:normAutofit/>
          </a:bodyPr>
          <a:lstStyle>
            <a:lvl1pPr algn="ctr">
              <a:defRPr sz="6600"/>
            </a:lvl1pPr>
          </a:lstStyle>
          <a:p>
            <a:pPr rtl="0"/>
            <a:r>
              <a:rPr lang="zh-TW" altLang="en-US" smtClean="0"/>
              <a:t>按一下以編輯母片標題樣式</a:t>
            </a:r>
            <a:endParaRPr lang="zh-TW" altLang="en-US" dirty="0"/>
          </a:p>
        </p:txBody>
      </p:sp>
      <p:sp>
        <p:nvSpPr>
          <p:cNvPr id="3" name="副標題 2"/>
          <p:cNvSpPr>
            <a:spLocks noGrp="1"/>
          </p:cNvSpPr>
          <p:nvPr>
            <p:ph type="subTitle" idx="1"/>
          </p:nvPr>
        </p:nvSpPr>
        <p:spPr>
          <a:xfrm>
            <a:off x="3903329" y="2476917"/>
            <a:ext cx="6916336" cy="1771600"/>
          </a:xfrm>
        </p:spPr>
        <p:txBody>
          <a:bodyPr rtlCol="0">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zh-TW" altLang="en-US" smtClean="0"/>
              <a:t>按一下以編輯母片副標題樣式</a:t>
            </a:r>
            <a:endParaRPr lang="zh-TW" altLang="en-US" dirty="0"/>
          </a:p>
        </p:txBody>
      </p:sp>
    </p:spTree>
    <p:extLst>
      <p:ext uri="{BB962C8B-B14F-4D97-AF65-F5344CB8AC3E}">
        <p14:creationId xmlns:p14="http://schemas.microsoft.com/office/powerpoint/2010/main" val="3656256449"/>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idx="1"/>
          </p:nvPr>
        </p:nvSpPr>
        <p:spPr/>
        <p:txBody>
          <a:bodyPr rtlCol="0"/>
          <a:lstStyle>
            <a:lvl6pPr>
              <a:defRPr/>
            </a:lvl6pPr>
            <a:lvl7pPr>
              <a:defRPr/>
            </a:lvl7pPr>
            <a:lvl8pPr>
              <a:defRPr/>
            </a:lvl8pPr>
            <a:lvl9pPr>
              <a:defRPr/>
            </a:lvl9pPr>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頁尾預留位置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 name="日期預留位置 3"/>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9D0866-942B-4EE6-924F-744A16C100BE}" type="datetime1">
              <a:rPr kumimoji="0" lang="zh-TW" altLang="en-US"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2020/9/11</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 name="投影片編號預留位置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altLang="zh-TW"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2907786202"/>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523999" y="1485900"/>
            <a:ext cx="9144001" cy="2933700"/>
          </a:xfrm>
        </p:spPr>
        <p:txBody>
          <a:bodyPr rtlCol="0" anchor="b">
            <a:normAutofit/>
          </a:bodyPr>
          <a:lstStyle>
            <a:lvl1pPr algn="l">
              <a:defRPr sz="5200" b="0"/>
            </a:lvl1pPr>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1522413" y="4454034"/>
            <a:ext cx="9144000" cy="1184766"/>
          </a:xfrm>
        </p:spPr>
        <p:txBody>
          <a:bodyPr rtlCol="0"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TW" altLang="en-US" smtClean="0"/>
              <a:t>按一下以編輯母片文字樣式</a:t>
            </a:r>
          </a:p>
        </p:txBody>
      </p:sp>
      <p:sp>
        <p:nvSpPr>
          <p:cNvPr id="5" name="頁尾預留位置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 name="日期預留位置 3"/>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B614EF-0FF2-444F-9BC2-9EE9FC26A0C2}" type="datetime1">
              <a:rPr kumimoji="0" lang="zh-TW" altLang="en-US"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2020/9/11</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 name="投影片編號預留位置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altLang="zh-TW"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546545295"/>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sz="half" idx="1"/>
          </p:nvPr>
        </p:nvSpPr>
        <p:spPr>
          <a:xfrm>
            <a:off x="1528572" y="1485900"/>
            <a:ext cx="4480560" cy="4123944"/>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內容預留位置 3"/>
          <p:cNvSpPr>
            <a:spLocks noGrp="1"/>
          </p:cNvSpPr>
          <p:nvPr>
            <p:ph sz="half" idx="2"/>
          </p:nvPr>
        </p:nvSpPr>
        <p:spPr>
          <a:xfrm>
            <a:off x="6177169" y="1485900"/>
            <a:ext cx="4480560" cy="4123944"/>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頁尾預留位置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 name="日期預留位置 4"/>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87C9DA-D465-4914-81C1-1B2DD615DD00}" type="datetime1">
              <a:rPr kumimoji="0" lang="zh-TW" altLang="en-US"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2020/9/11</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 name="投影片編號預留位置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zh-TW"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3738683998"/>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10" name="標題 9"/>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1528572" y="1376018"/>
            <a:ext cx="4480560" cy="768096"/>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smtClean="0"/>
              <a:t>按一下以編輯母片文字樣式</a:t>
            </a:r>
          </a:p>
        </p:txBody>
      </p:sp>
      <p:sp>
        <p:nvSpPr>
          <p:cNvPr id="4" name="內容預留位置 3"/>
          <p:cNvSpPr>
            <a:spLocks noGrp="1"/>
          </p:cNvSpPr>
          <p:nvPr>
            <p:ph sz="half" idx="2"/>
          </p:nvPr>
        </p:nvSpPr>
        <p:spPr>
          <a:xfrm>
            <a:off x="1528572" y="2144114"/>
            <a:ext cx="4480560" cy="3494686"/>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文字預留位置 4"/>
          <p:cNvSpPr>
            <a:spLocks noGrp="1"/>
          </p:cNvSpPr>
          <p:nvPr>
            <p:ph type="body" sz="quarter" idx="3"/>
          </p:nvPr>
        </p:nvSpPr>
        <p:spPr>
          <a:xfrm>
            <a:off x="6177169" y="1376018"/>
            <a:ext cx="4480560" cy="768096"/>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smtClean="0"/>
              <a:t>按一下以編輯母片文字樣式</a:t>
            </a:r>
          </a:p>
        </p:txBody>
      </p:sp>
      <p:sp>
        <p:nvSpPr>
          <p:cNvPr id="6" name="內容預留位置 5"/>
          <p:cNvSpPr>
            <a:spLocks noGrp="1"/>
          </p:cNvSpPr>
          <p:nvPr>
            <p:ph sz="quarter" idx="4"/>
          </p:nvPr>
        </p:nvSpPr>
        <p:spPr>
          <a:xfrm>
            <a:off x="6177169" y="2144114"/>
            <a:ext cx="4480560" cy="3494686"/>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8" name="頁尾預留位置 7"/>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 name="日期預留位置 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E17F25-822D-467A-AE89-5E04B127518A}" type="datetime1">
              <a:rPr kumimoji="0" lang="zh-TW" altLang="en-US"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2020/9/11</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 name="投影片編號預留位置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zh-TW"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3729664474"/>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idx="1"/>
          </p:nvPr>
        </p:nvSpPr>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投影片編號預留位置 5"/>
          <p:cNvSpPr>
            <a:spLocks noGrp="1"/>
          </p:cNvSpPr>
          <p:nvPr>
            <p:ph type="sldNum" sz="quarter" idx="12"/>
          </p:nvPr>
        </p:nvSpPr>
        <p:spPr/>
        <p:txBody>
          <a:bodyPr rtlCol="0"/>
          <a:lstStyle/>
          <a:p>
            <a:pPr rtl="0"/>
            <a:fld id="{022B156B-59AE-415F-B24B-8756D48BB977}" type="slidenum">
              <a:rPr lang="en-US" altLang="zh-TW"/>
              <a:t>‹#›</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7"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2020/9/11</a:t>
            </a:fld>
            <a:endParaRPr lang="zh-TW" altLang="en-US" dirty="0"/>
          </a:p>
        </p:txBody>
      </p:sp>
    </p:spTree>
    <p:extLst>
      <p:ext uri="{BB962C8B-B14F-4D97-AF65-F5344CB8AC3E}">
        <p14:creationId xmlns:p14="http://schemas.microsoft.com/office/powerpoint/2010/main" val="339630955"/>
      </p:ext>
    </p:extLst>
  </p:cSld>
  <p:clrMapOvr>
    <a:masterClrMapping/>
  </p:clrMapOvr>
  <p:transition spd="slow" advTm="7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6" name="手繪多邊形​​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 name="手繪多邊形​​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 name="手繪多邊形​​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nvGrpSpPr>
          <p:cNvPr id="9" name="群組 69"/>
          <p:cNvGrpSpPr>
            <a:grpSpLocks noChangeAspect="1"/>
          </p:cNvGrpSpPr>
          <p:nvPr/>
        </p:nvGrpSpPr>
        <p:grpSpPr bwMode="auto">
          <a:xfrm flipH="1">
            <a:off x="9732236" y="958654"/>
            <a:ext cx="1400819" cy="4001744"/>
            <a:chOff x="3220" y="236"/>
            <a:chExt cx="1347" cy="3848"/>
          </a:xfrm>
        </p:grpSpPr>
        <p:sp>
          <p:nvSpPr>
            <p:cNvPr id="10" name="手繪多邊形​​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 name="手繪多邊形​​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 name="手繪多邊形​​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 name="手繪多邊形​​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 name="手繪多邊形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 name="手繪多邊形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 name="手繪多邊形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 name="手繪多邊形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 name="手繪多邊形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 name="手繪多邊形​​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 name="手繪多邊形​​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 name="手繪多邊形​​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 name="手繪多邊形​​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 name="手繪多邊形​​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 name="手繪多邊形​​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 name="手繪多邊形​​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6" name="手繪多邊形​​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7" name="手繪多邊形​​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8" name="手繪多邊形​​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 name="手繪多邊形​​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 name="手繪多邊形​​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1" name="手繪多邊形​​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 name="手繪多邊形​​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 name="手繪多邊形​​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4" name="手繪多邊形​​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5" name="手繪多邊形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 name="手繪多邊形​​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 name="手繪多邊形​​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 name="手繪多邊形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 name="手繪多邊形​​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 name="手繪多邊形​​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 name="手繪多邊形​​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2" name="手繪多邊形​​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3" name="手繪多邊形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4" name="手繪多邊形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5" name="手繪多邊形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6" name="手繪多邊形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7" name="手繪多邊形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8" name="手繪多邊形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9" name="手繪多邊形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0" name="手繪多邊形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1" name="手繪多邊形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2" name="手繪多邊形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3" name="手繪多邊形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4" name="手繪多邊形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5" name="手繪多邊形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6" name="手繪多邊形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7" name="手繪多邊形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8" name="手繪多邊形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9" name="手繪多邊形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0" name="手繪多邊形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1" name="手繪多邊形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2" name="手繪多邊形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3" name="手繪多邊形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4" name="手繪多邊形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5" name="手繪多邊形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6" name="手繪多邊形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7" name="手繪多邊形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8" name="手繪多邊形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9" name="手繪多邊形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0" name="手繪多邊形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1" name="手繪多邊形​​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2" name="手繪多邊形​​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3" name="手繪多邊形​​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4" name="手繪多邊形​​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5" name="手繪多邊形​​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6" name="手繪多邊形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7" name="手繪多邊形​​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8" name="手繪多邊形​​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9" name="手繪多邊形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0" name="手繪多邊形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1" name="手繪多邊形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2" name="手繪多邊形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3" name="手繪多邊形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4" name="手繪多邊形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5" name="手繪多邊形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6" name="手繪多邊形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7" name="手繪多邊形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8" name="手繪多邊形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9" name="手繪多邊形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0" name="手繪多邊形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1" name="手繪多邊形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2" name="手繪多邊形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93" name="群組 69"/>
          <p:cNvGrpSpPr>
            <a:grpSpLocks noChangeAspect="1"/>
          </p:cNvGrpSpPr>
          <p:nvPr/>
        </p:nvGrpSpPr>
        <p:grpSpPr bwMode="auto">
          <a:xfrm>
            <a:off x="10895012" y="1248597"/>
            <a:ext cx="1254796" cy="3346122"/>
            <a:chOff x="3124" y="236"/>
            <a:chExt cx="1443" cy="3848"/>
          </a:xfrm>
        </p:grpSpPr>
        <p:sp>
          <p:nvSpPr>
            <p:cNvPr id="94" name="手繪多邊形​​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5" name="手繪多邊形​​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6" name="手繪多邊形​​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7" name="手繪多邊形​​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8" name="手繪多邊形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9" name="手繪多邊形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0" name="手繪多邊形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1" name="手繪多邊形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2" name="手繪多邊形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3" name="手繪多邊形​​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4" name="手繪多邊形​​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5" name="手繪多邊形​​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6" name="手繪多邊形​​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7" name="手繪多邊形​​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8" name="手繪多邊形​​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09" name="手繪多邊形​​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0" name="手繪多邊形​​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1" name="手繪多邊形​​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2" name="手繪多邊形​​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3" name="手繪多邊形​​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4" name="手繪多邊形​​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5" name="手繪多邊形​​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6" name="手繪多邊形​​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7" name="手繪多邊形​​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8" name="手繪多邊形​​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19" name="手繪多邊形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0" name="手繪多邊形​​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1" name="手繪多邊形​​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2" name="手繪多邊形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3" name="手繪多邊形​​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4" name="手繪多邊形​​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5" name="手繪多邊形​​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6" name="手繪多邊形​​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7" name="手繪多邊形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8" name="手繪多邊形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9" name="手繪多邊形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0" name="手繪多邊形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1" name="手繪多邊形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2" name="手繪多邊形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3" name="手繪多邊形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4" name="手繪多邊形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5" name="手繪多邊形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6" name="手繪多邊形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7" name="手繪多邊形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8" name="手繪多邊形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9" name="手繪多邊形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0" name="手繪多邊形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1" name="手繪多邊形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2" name="手繪多邊形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3" name="手繪多邊形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4" name="手繪多邊形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5" name="手繪多邊形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6" name="手繪多邊形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7" name="手繪多邊形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8" name="手繪多邊形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9" name="手繪多邊形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0" name="手繪多邊形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1" name="手繪多邊形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2" name="手繪多邊形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3" name="手繪多邊形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4" name="手繪多邊形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5" name="手繪多邊形​​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6" name="手繪多邊形​​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7" name="手繪多邊形​​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8" name="手繪多邊形​​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9" name="手繪多邊形​​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0" name="手繪多邊形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1" name="手繪多邊形​​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2" name="手繪多邊形​​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3" name="手繪多邊形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4" name="手繪多邊形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5" name="手繪多邊形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6" name="手繪多邊形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7" name="手繪多邊形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8" name="手繪多邊形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9" name="手繪多邊形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0" name="手繪多邊形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1" name="手繪多邊形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2" name="手繪多邊形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3" name="手繪多邊形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4" name="手繪多邊形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5" name="手繪多邊形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6" name="手繪多邊形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177" name="群組 69"/>
          <p:cNvGrpSpPr>
            <a:grpSpLocks noChangeAspect="1"/>
          </p:cNvGrpSpPr>
          <p:nvPr/>
        </p:nvGrpSpPr>
        <p:grpSpPr bwMode="auto">
          <a:xfrm>
            <a:off x="9087454" y="2736976"/>
            <a:ext cx="906206" cy="2416549"/>
            <a:chOff x="3124" y="236"/>
            <a:chExt cx="1443" cy="3848"/>
          </a:xfrm>
        </p:grpSpPr>
        <p:sp>
          <p:nvSpPr>
            <p:cNvPr id="178" name="手繪多邊形​​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9" name="手繪多邊形​​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0" name="手繪多邊形​​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1" name="手繪多邊形​​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2" name="手繪多邊形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3" name="手繪多邊形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4" name="手繪多邊形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5" name="手繪多邊形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6" name="手繪多邊形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7" name="手繪多邊形​​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8" name="手繪多邊形​​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9" name="手繪多邊形​​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0" name="手繪多邊形​​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1" name="手繪多邊形​​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2" name="手繪多邊形​​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3" name="手繪多邊形​​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4" name="手繪多邊形​​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5" name="手繪多邊形​​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6" name="手繪多邊形​​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7" name="手繪多邊形​​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8" name="手繪多邊形​​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99" name="手繪多邊形​​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0" name="手繪多邊形​​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1" name="手繪多邊形​​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2" name="手繪多邊形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3" name="手繪多邊形​​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4" name="手繪多邊形​​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5" name="手繪多邊形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6" name="手繪多邊形​​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7" name="手繪多邊形​​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8" name="手繪多邊形​​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09" name="手繪多邊形​​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0" name="手繪多邊形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1" name="手繪多邊形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2" name="手繪多邊形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3" name="手繪多邊形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4" name="手繪多邊形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5" name="手繪多邊形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6" name="手繪多邊形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7" name="手繪多邊形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8" name="手繪多邊形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9" name="手繪多邊形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0" name="手繪多邊形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1" name="手繪多邊形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2" name="手繪多邊形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3" name="手繪多邊形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4" name="手繪多邊形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5" name="手繪多邊形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6" name="手繪多邊形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7" name="手繪多邊形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8" name="手繪多邊形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9" name="手繪多邊形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0" name="手繪多邊形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1" name="手繪多邊形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2" name="手繪多邊形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3" name="手繪多邊形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4" name="手繪多邊形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5" name="手繪多邊形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6" name="手繪多邊形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7" name="手繪多邊形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8" name="手繪多邊形​​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9" name="手繪多邊形​​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0" name="手繪多邊形​​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1" name="手繪多邊形​​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2" name="手繪多邊形​​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3" name="手繪多邊形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4" name="手繪多邊形​​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5" name="手繪多邊形​​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6" name="手繪多邊形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7" name="手繪多邊形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8" name="手繪多邊形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9" name="手繪多邊形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0" name="手繪多邊形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1" name="手繪多邊形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2" name="手繪多邊形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3" name="手繪多邊形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4" name="手繪多邊形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5" name="手繪多邊形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6" name="手繪多邊形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7" name="手繪多邊形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8" name="手繪多邊形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9" name="手繪多邊形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260" name="群組 50"/>
          <p:cNvGrpSpPr>
            <a:grpSpLocks noChangeAspect="1"/>
          </p:cNvGrpSpPr>
          <p:nvPr/>
        </p:nvGrpSpPr>
        <p:grpSpPr bwMode="auto">
          <a:xfrm>
            <a:off x="10514012" y="2438400"/>
            <a:ext cx="1485016" cy="2195929"/>
            <a:chOff x="3369" y="1563"/>
            <a:chExt cx="940" cy="1390"/>
          </a:xfrm>
        </p:grpSpPr>
        <p:sp>
          <p:nvSpPr>
            <p:cNvPr id="261" name="手繪多邊形​​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62" name="手繪多邊形​​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63" name="手繪多邊形​​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64" name="手繪多邊形​​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65" name="手繪多邊形​​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66" name="手繪多邊形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67" name="手繪多邊形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68" name="手繪多邊形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69" name="手繪多邊形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70" name="手繪多邊形​​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71" name="手繪多邊形​​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72" name="手繪多邊形​​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73" name="手繪多邊形​​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srgbClr val="9EE0F8"/>
                </a:solidFill>
                <a:effectLst/>
                <a:uLnTx/>
                <a:uFillTx/>
                <a:latin typeface="Mingliu" panose="02020509000000000000" pitchFamily="49" charset="-120"/>
                <a:ea typeface="Mingliu" panose="02020509000000000000" pitchFamily="49" charset="-120"/>
                <a:cs typeface="+mn-cs"/>
              </a:endParaRPr>
            </a:p>
          </p:txBody>
        </p:sp>
        <p:sp>
          <p:nvSpPr>
            <p:cNvPr id="274" name="手繪多邊形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75" name="手繪多邊形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76" name="手繪多邊形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77" name="手繪多邊形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srgbClr val="9EE0F8"/>
                </a:solidFill>
                <a:effectLst/>
                <a:uLnTx/>
                <a:uFillTx/>
                <a:latin typeface="Mingliu" panose="02020509000000000000" pitchFamily="49" charset="-120"/>
                <a:ea typeface="Mingliu" panose="02020509000000000000" pitchFamily="49" charset="-120"/>
                <a:cs typeface="+mn-cs"/>
              </a:endParaRPr>
            </a:p>
          </p:txBody>
        </p:sp>
        <p:sp>
          <p:nvSpPr>
            <p:cNvPr id="278" name="手繪多邊形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79" name="手繪多邊形​​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80" name="手繪多邊形​​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81" name="手繪多邊形​​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82" name="手繪多邊形​​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83" name="手繪多邊形​​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84" name="手繪多邊形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srgbClr val="9EE0F8">
                    <a:lumMod val="75000"/>
                  </a:srgbClr>
                </a:solidFill>
                <a:effectLst/>
                <a:uLnTx/>
                <a:uFillTx/>
                <a:latin typeface="Mingliu" panose="02020509000000000000" pitchFamily="49" charset="-120"/>
                <a:ea typeface="Mingliu" panose="02020509000000000000" pitchFamily="49" charset="-120"/>
                <a:cs typeface="+mn-cs"/>
              </a:endParaRPr>
            </a:p>
          </p:txBody>
        </p:sp>
        <p:sp>
          <p:nvSpPr>
            <p:cNvPr id="285" name="手繪多邊形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srgbClr val="9EE0F8">
                    <a:lumMod val="75000"/>
                  </a:srgbClr>
                </a:solidFill>
                <a:effectLst/>
                <a:uLnTx/>
                <a:uFillTx/>
                <a:latin typeface="Mingliu" panose="02020509000000000000" pitchFamily="49" charset="-120"/>
                <a:ea typeface="Mingliu" panose="02020509000000000000" pitchFamily="49" charset="-120"/>
                <a:cs typeface="+mn-cs"/>
              </a:endParaRPr>
            </a:p>
          </p:txBody>
        </p:sp>
        <p:sp>
          <p:nvSpPr>
            <p:cNvPr id="286" name="手繪多邊形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87" name="手繪多邊形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88" name="手繪多邊形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289" name="群組 5"/>
          <p:cNvGrpSpPr>
            <a:grpSpLocks noChangeAspect="1"/>
          </p:cNvGrpSpPr>
          <p:nvPr/>
        </p:nvGrpSpPr>
        <p:grpSpPr bwMode="auto">
          <a:xfrm>
            <a:off x="7988059" y="2988645"/>
            <a:ext cx="2439575" cy="3074765"/>
            <a:chOff x="2968" y="1107"/>
            <a:chExt cx="1736" cy="2188"/>
          </a:xfrm>
        </p:grpSpPr>
        <p:sp>
          <p:nvSpPr>
            <p:cNvPr id="290" name="手繪多邊形​​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1" name="橢圓​​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2" name="手繪多邊形​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3" name="手繪多邊形​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4" name="手繪多邊形​​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5" name="手繪多邊形​​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6" name="手繪多邊形​​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7" name="手繪多邊形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8" name="手繪多邊形​​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9" name="手繪多邊形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0" name="手繪多邊形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1" name="手繪多邊形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2" name="手繪多邊形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3" name="手繪多邊形​​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4" name="手繪多邊形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5" name="手繪多邊形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6" name="手繪多邊形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7" name="手繪多邊形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8" name="手繪多邊形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9" name="手繪多邊形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sp>
        <p:nvSpPr>
          <p:cNvPr id="310" name="手繪多邊形​​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nvGrpSpPr>
          <p:cNvPr id="311" name="群組 29"/>
          <p:cNvGrpSpPr>
            <a:grpSpLocks noChangeAspect="1"/>
          </p:cNvGrpSpPr>
          <p:nvPr/>
        </p:nvGrpSpPr>
        <p:grpSpPr bwMode="auto">
          <a:xfrm flipH="1">
            <a:off x="9191537" y="4800600"/>
            <a:ext cx="2998875" cy="2083312"/>
            <a:chOff x="2481" y="1188"/>
            <a:chExt cx="2735" cy="1900"/>
          </a:xfrm>
        </p:grpSpPr>
        <p:sp>
          <p:nvSpPr>
            <p:cNvPr id="312" name="手繪多邊形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13" name="手繪多邊形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14" name="手繪多邊形​​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15" name="手繪多邊形​​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16" name="手繪多邊形​​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17" name="手繪多邊形​​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18" name="手繪多邊形​​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19" name="手繪多邊形​​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0" name="手繪多邊形​​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1" name="手繪多邊形​​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2" name="手繪多邊形​​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3" name="手繪多邊形​​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4" name="手繪多邊形​​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5" name="手繪多邊形​​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6" name="手繪多邊形​​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7" name="手繪多邊形​​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8" name="手繪多邊形​​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9" name="手繪多邊形​​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0" name="手繪多邊形​​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1" name="手繪多邊形​​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2" name="手繪多邊形​​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3" name="手繪多邊形​​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4" name="手繪多邊形​​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5" name="手繪多邊形​​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6" name="手繪多邊形​​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7" name="手繪多邊形​​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8" name="手繪多邊形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9" name="手繪多邊形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40" name="手繪多邊形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41" name="手繪多邊形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42" name="手繪多邊形​​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43" name="手繪多邊形​​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44" name="手繪多邊形​​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45" name="手繪多邊形​​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46" name="手繪多邊形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47" name="手繪多邊形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348" name="群組 347"/>
          <p:cNvGrpSpPr/>
          <p:nvPr/>
        </p:nvGrpSpPr>
        <p:grpSpPr>
          <a:xfrm>
            <a:off x="-1588" y="3799401"/>
            <a:ext cx="4386410" cy="3084511"/>
            <a:chOff x="-1588" y="4419600"/>
            <a:chExt cx="3504440" cy="2464312"/>
          </a:xfrm>
        </p:grpSpPr>
        <p:grpSp>
          <p:nvGrpSpPr>
            <p:cNvPr id="349" name="群組 156"/>
            <p:cNvGrpSpPr>
              <a:grpSpLocks noChangeAspect="1"/>
            </p:cNvGrpSpPr>
            <p:nvPr/>
          </p:nvGrpSpPr>
          <p:grpSpPr bwMode="auto">
            <a:xfrm>
              <a:off x="-321" y="4419600"/>
              <a:ext cx="2827754" cy="2458133"/>
              <a:chOff x="437" y="-367"/>
              <a:chExt cx="5799" cy="5041"/>
            </a:xfrm>
          </p:grpSpPr>
          <p:sp>
            <p:nvSpPr>
              <p:cNvPr id="375" name="手繪多邊形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6" name="手繪多邊形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7" name="手繪多邊形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8" name="手繪多邊形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9" name="手繪多邊形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0" name="手繪多邊形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1" name="手繪多邊形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2" name="手繪多邊形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3" name="手繪多邊形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4" name="手繪多邊形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5" name="手繪多邊形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6" name="手繪多邊形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7" name="手繪多邊形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8" name="手繪多邊形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9" name="手繪多邊形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0" name="手繪多邊形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1" name="手繪多邊形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2" name="手繪多邊形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3" name="手繪多邊形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4" name="手繪多邊形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5" name="手繪多邊形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6" name="手繪多邊形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7" name="手繪多邊形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8" name="手繪多邊形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9" name="手繪多邊形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0" name="手繪多邊形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1" name="手繪多邊形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2" name="手繪多邊形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3" name="手繪多邊形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4" name="手繪多邊形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5" name="手繪多邊形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6" name="手繪多邊形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7" name="手繪多邊形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8" name="手繪多邊形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9" name="手繪多邊形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0" name="手繪多邊形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1" name="手繪多邊形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2" name="手繪多邊形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3" name="手繪多邊形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4" name="手繪多邊形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5" name="手繪多邊形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6" name="手繪多邊形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7" name="手繪多邊形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8" name="手繪多邊形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9" name="手繪多邊形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20" name="手繪多邊形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21" name="手繪多邊形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350" name="群組 349"/>
            <p:cNvGrpSpPr/>
            <p:nvPr/>
          </p:nvGrpSpPr>
          <p:grpSpPr>
            <a:xfrm flipH="1">
              <a:off x="2055224" y="5313306"/>
              <a:ext cx="1134584" cy="955223"/>
              <a:chOff x="3900133" y="5425719"/>
              <a:chExt cx="1778554" cy="1449268"/>
            </a:xfrm>
          </p:grpSpPr>
          <p:sp>
            <p:nvSpPr>
              <p:cNvPr id="366" name="手繪多邊形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7" name="手繪多邊形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8" name="手繪多邊形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9" name="手繪多邊形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0" name="手繪多邊形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1" name="手繪多邊形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2" name="手繪多邊形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3" name="手繪多邊形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4" name="手繪多邊形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351" name="群組 350"/>
            <p:cNvGrpSpPr/>
            <p:nvPr/>
          </p:nvGrpSpPr>
          <p:grpSpPr>
            <a:xfrm>
              <a:off x="-1588" y="5362669"/>
              <a:ext cx="1522208" cy="1521243"/>
              <a:chOff x="-1588" y="5362669"/>
              <a:chExt cx="1522208" cy="1521243"/>
            </a:xfrm>
          </p:grpSpPr>
          <p:sp>
            <p:nvSpPr>
              <p:cNvPr id="359" name="手繪多邊形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0" name="手繪多邊形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1" name="手繪多邊形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2" name="手繪多邊形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3" name="手繪多邊形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4" name="手繪多邊形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5" name="手繪多邊形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352" name="群組 351"/>
            <p:cNvGrpSpPr/>
            <p:nvPr/>
          </p:nvGrpSpPr>
          <p:grpSpPr>
            <a:xfrm>
              <a:off x="1808901" y="5856153"/>
              <a:ext cx="1693951" cy="1019100"/>
              <a:chOff x="1623186" y="-214403"/>
              <a:chExt cx="1171187" cy="716005"/>
            </a:xfrm>
          </p:grpSpPr>
          <p:sp>
            <p:nvSpPr>
              <p:cNvPr id="353" name="手繪多邊形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54" name="手繪多邊形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55" name="手繪多邊形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56" name="手繪多邊形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57" name="手繪多邊形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58" name="手繪多邊形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grpSp>
        <p:nvGrpSpPr>
          <p:cNvPr id="422" name="群組 52"/>
          <p:cNvGrpSpPr>
            <a:grpSpLocks noChangeAspect="1"/>
          </p:cNvGrpSpPr>
          <p:nvPr/>
        </p:nvGrpSpPr>
        <p:grpSpPr bwMode="auto">
          <a:xfrm rot="19948164">
            <a:off x="369246" y="506291"/>
            <a:ext cx="892898" cy="1021771"/>
            <a:chOff x="4634" y="754"/>
            <a:chExt cx="1164" cy="1332"/>
          </a:xfrm>
        </p:grpSpPr>
        <p:sp>
          <p:nvSpPr>
            <p:cNvPr id="423" name="手繪多邊形​​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24" name="手繪多邊形​​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25" name="手繪多邊形​​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26" name="手繪多邊形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27" name="手繪多邊形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28" name="手繪多邊形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29" name="手繪多邊形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30" name="手繪多邊形​​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431" name="群組 52"/>
          <p:cNvGrpSpPr>
            <a:grpSpLocks noChangeAspect="1"/>
          </p:cNvGrpSpPr>
          <p:nvPr/>
        </p:nvGrpSpPr>
        <p:grpSpPr bwMode="auto">
          <a:xfrm rot="5825446">
            <a:off x="11635759" y="394369"/>
            <a:ext cx="408172" cy="467084"/>
            <a:chOff x="4634" y="754"/>
            <a:chExt cx="1164" cy="1332"/>
          </a:xfrm>
        </p:grpSpPr>
        <p:sp>
          <p:nvSpPr>
            <p:cNvPr id="432" name="手繪多邊形​​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33" name="手繪多邊形​​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34" name="手繪多邊形​​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35" name="手繪多邊形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36" name="手繪多邊形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37" name="手繪多邊形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38" name="手繪多邊形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39" name="手繪多邊形​​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440" name="群組 66"/>
          <p:cNvGrpSpPr>
            <a:grpSpLocks noChangeAspect="1"/>
          </p:cNvGrpSpPr>
          <p:nvPr/>
        </p:nvGrpSpPr>
        <p:grpSpPr bwMode="auto">
          <a:xfrm>
            <a:off x="23436" y="3048994"/>
            <a:ext cx="388175" cy="364678"/>
            <a:chOff x="3636" y="1964"/>
            <a:chExt cx="413" cy="388"/>
          </a:xfrm>
        </p:grpSpPr>
        <p:sp>
          <p:nvSpPr>
            <p:cNvPr id="441" name="手繪多邊形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42" name="手繪多邊形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43" name="手繪多邊形​​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44" name="手繪多邊形​​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45" name="手繪多邊形​​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46" name="手繪多邊形​​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47" name="手繪多邊形​​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48" name="手繪多邊形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sp>
        <p:nvSpPr>
          <p:cNvPr id="2" name="標題 1"/>
          <p:cNvSpPr>
            <a:spLocks noGrp="1"/>
          </p:cNvSpPr>
          <p:nvPr>
            <p:ph type="title"/>
          </p:nvPr>
        </p:nvSpPr>
        <p:spPr>
          <a:xfrm>
            <a:off x="2034904" y="828876"/>
            <a:ext cx="6058552" cy="3507549"/>
          </a:xfrm>
        </p:spPr>
        <p:txBody>
          <a:bodyPr rtlCol="0" anchor="ctr">
            <a:normAutofit/>
          </a:bodyPr>
          <a:lstStyle>
            <a:lvl1pPr algn="ctr">
              <a:defRPr sz="6000"/>
            </a:lvl1pPr>
          </a:lstStyle>
          <a:p>
            <a:pPr rtl="0"/>
            <a:r>
              <a:rPr lang="zh-TW" altLang="en-US" smtClean="0"/>
              <a:t>按一下以編輯母片標題樣式</a:t>
            </a:r>
            <a:endParaRPr lang="zh-TW" altLang="en-US" dirty="0"/>
          </a:p>
        </p:txBody>
      </p:sp>
      <p:sp>
        <p:nvSpPr>
          <p:cNvPr id="4" name="頁尾預留位置 3"/>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 name="日期預留位置 2"/>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318697-5C67-403F-9723-385C8FC8E0C0}" type="datetime1">
              <a:rPr kumimoji="0" lang="zh-TW" altLang="en-US"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2020/9/11</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 name="投影片編號預留位置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altLang="zh-TW"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3258437756"/>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頁尾預留位置 2"/>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 name="日期預留位置 1"/>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0EDC97-839F-4D08-A5FB-4C7FA4EA9400}" type="datetime1">
              <a:rPr kumimoji="0" lang="zh-TW" altLang="en-US"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2020/9/11</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 name="投影片編號預留位置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altLang="zh-TW"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3579421394"/>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097280" y="1188720"/>
            <a:ext cx="3108960" cy="2286000"/>
          </a:xfrm>
        </p:spPr>
        <p:txBody>
          <a:bodyPr rtlCol="0" anchor="b">
            <a:normAutofit/>
          </a:bodyPr>
          <a:lstStyle>
            <a:lvl1pPr>
              <a:defRPr sz="3400" b="0"/>
            </a:lvl1pPr>
          </a:lstStyle>
          <a:p>
            <a:pPr rtl="0"/>
            <a:r>
              <a:rPr lang="zh-TW" altLang="en-US" smtClean="0"/>
              <a:t>按一下以編輯母片標題樣式</a:t>
            </a:r>
            <a:endParaRPr lang="zh-TW" altLang="en-US" dirty="0"/>
          </a:p>
        </p:txBody>
      </p:sp>
      <p:sp>
        <p:nvSpPr>
          <p:cNvPr id="4" name="文字預留位置 3"/>
          <p:cNvSpPr>
            <a:spLocks noGrp="1"/>
          </p:cNvSpPr>
          <p:nvPr>
            <p:ph type="body" sz="half" idx="2"/>
          </p:nvPr>
        </p:nvSpPr>
        <p:spPr>
          <a:xfrm>
            <a:off x="1097280" y="3474720"/>
            <a:ext cx="3108960" cy="1371600"/>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smtClean="0"/>
              <a:t>按一下以編輯母片文字樣式</a:t>
            </a:r>
          </a:p>
        </p:txBody>
      </p:sp>
      <p:sp>
        <p:nvSpPr>
          <p:cNvPr id="3" name="內容預留位置 2"/>
          <p:cNvSpPr>
            <a:spLocks noGrp="1"/>
          </p:cNvSpPr>
          <p:nvPr>
            <p:ph idx="1"/>
          </p:nvPr>
        </p:nvSpPr>
        <p:spPr>
          <a:xfrm>
            <a:off x="4480560" y="457200"/>
            <a:ext cx="6675120" cy="5943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頁尾預留位置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 name="日期預留位置 4"/>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64077B-98F0-4516-89BC-14A201E4175E}" type="datetime1">
              <a:rPr kumimoji="0" lang="zh-TW" altLang="en-US"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2020/9/11</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 name="投影片編號預留位置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altLang="zh-TW"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3471941254"/>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097280" y="1188720"/>
            <a:ext cx="3108960" cy="2286000"/>
          </a:xfrm>
        </p:spPr>
        <p:txBody>
          <a:bodyPr rtlCol="0" anchor="b">
            <a:normAutofit/>
          </a:bodyPr>
          <a:lstStyle>
            <a:lvl1pPr>
              <a:defRPr sz="3400" b="0"/>
            </a:lvl1pPr>
          </a:lstStyle>
          <a:p>
            <a:pPr rtl="0"/>
            <a:r>
              <a:rPr lang="zh-TW" altLang="en-US" smtClean="0"/>
              <a:t>按一下以編輯母片標題樣式</a:t>
            </a:r>
            <a:endParaRPr lang="zh-TW" altLang="en-US" dirty="0"/>
          </a:p>
        </p:txBody>
      </p:sp>
      <p:sp>
        <p:nvSpPr>
          <p:cNvPr id="4" name="文字預留位置 3"/>
          <p:cNvSpPr>
            <a:spLocks noGrp="1"/>
          </p:cNvSpPr>
          <p:nvPr>
            <p:ph type="body" sz="half" idx="2"/>
          </p:nvPr>
        </p:nvSpPr>
        <p:spPr>
          <a:xfrm>
            <a:off x="1097280" y="3474720"/>
            <a:ext cx="3108960" cy="1371600"/>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smtClean="0"/>
              <a:t>按一下以編輯母片文字樣式</a:t>
            </a:r>
          </a:p>
        </p:txBody>
      </p:sp>
      <p:sp>
        <p:nvSpPr>
          <p:cNvPr id="3" name="圖片預留位置 2" descr="要新增影像的空白預留位置。按一下預留位置，然後選取您想要新增的影像。"/>
          <p:cNvSpPr>
            <a:spLocks noGrp="1"/>
          </p:cNvSpPr>
          <p:nvPr>
            <p:ph type="pic" idx="1"/>
          </p:nvPr>
        </p:nvSpPr>
        <p:spPr>
          <a:xfrm>
            <a:off x="4480560" y="457200"/>
            <a:ext cx="6675120" cy="5943600"/>
          </a:xfrm>
          <a:solidFill>
            <a:schemeClr val="bg1">
              <a:lumMod val="95000"/>
            </a:schemeClr>
          </a:solidFill>
        </p:spPr>
        <p:txBody>
          <a:bodyPr rtlCol="0">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ltLang="en-US" smtClean="0"/>
              <a:t>按一下圖示以新增圖片</a:t>
            </a:r>
            <a:endParaRPr lang="zh-TW" altLang="en-US" dirty="0"/>
          </a:p>
        </p:txBody>
      </p:sp>
      <p:sp>
        <p:nvSpPr>
          <p:cNvPr id="6" name="頁尾預留位置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 name="日期預留位置 4"/>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8C65D0-C15D-412D-A9E3-56BFA1933B37}" type="datetime1">
              <a:rPr kumimoji="0" lang="zh-TW" altLang="en-US"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2020/9/11</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7" name="投影片編號預留位置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altLang="zh-TW"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2951573741"/>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頁尾預留位置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 name="日期預留位置 3"/>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F4DC62-3F32-4708-8CA2-36746D929780}" type="datetime1">
              <a:rPr kumimoji="0" lang="zh-TW" altLang="en-US"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2020/9/11</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 name="投影片編號預留位置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altLang="zh-TW"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3794551495"/>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592666"/>
            <a:ext cx="2628900" cy="5579533"/>
          </a:xfrm>
        </p:spPr>
        <p:txBody>
          <a:bodyPr vert="eaVert"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a:xfrm>
            <a:off x="838200" y="592666"/>
            <a:ext cx="7734300" cy="5579533"/>
          </a:xfrm>
        </p:spPr>
        <p:txBody>
          <a:bodyPr vert="eaVert"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頁尾預留位置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 name="日期預留位置 3"/>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D6C64C-D6C2-4F3D-991E-4D5541EB03E8}" type="datetime1">
              <a:rPr kumimoji="0" lang="zh-TW" altLang="en-US"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2020/9/11</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 name="投影片編號預留位置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altLang="zh-TW"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3563210918"/>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4265613" y="1828800"/>
            <a:ext cx="6858002" cy="1828800"/>
          </a:xfrm>
        </p:spPr>
        <p:txBody>
          <a:bodyPr rtlCol="0" anchor="b">
            <a:normAutofit/>
          </a:bodyPr>
          <a:lstStyle>
            <a:lvl1pPr algn="l" rtl="0">
              <a:defRPr sz="4400"/>
            </a:lvl1pPr>
          </a:lstStyle>
          <a:p>
            <a:pPr rtl="0"/>
            <a:r>
              <a:rPr lang="zh-TW" altLang="en-US" dirty="0"/>
              <a:t>按一下以編輯母片</a:t>
            </a:r>
            <a:r>
              <a:rPr lang="zh-TW" altLang="en-US" dirty="0" smtClean="0"/>
              <a:t>標題</a:t>
            </a:r>
            <a:r>
              <a:rPr lang="en-US" altLang="zh-TW" dirty="0" smtClean="0"/>
              <a:t/>
            </a:r>
            <a:br>
              <a:rPr lang="en-US" altLang="zh-TW" dirty="0" smtClean="0"/>
            </a:br>
            <a:r>
              <a:rPr lang="zh-TW" altLang="en-US" dirty="0" smtClean="0"/>
              <a:t>樣式</a:t>
            </a:r>
            <a:endParaRPr lang="zh-TW" altLang="en-US" dirty="0"/>
          </a:p>
        </p:txBody>
      </p:sp>
      <p:sp>
        <p:nvSpPr>
          <p:cNvPr id="3" name="文字預留位置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zh-TW" altLang="en-US" smtClean="0"/>
              <a:t>按一下以編輯母片文字樣式</a:t>
            </a:r>
          </a:p>
        </p:txBody>
      </p:sp>
    </p:spTree>
    <p:extLst>
      <p:ext uri="{BB962C8B-B14F-4D97-AF65-F5344CB8AC3E}">
        <p14:creationId xmlns:p14="http://schemas.microsoft.com/office/powerpoint/2010/main" val="1229257918"/>
      </p:ext>
    </p:extLst>
  </p:cSld>
  <p:clrMapOvr>
    <a:masterClrMapping/>
  </p:clrMapOvr>
  <p:transition spd="slow" advTm="7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sz="half" idx="1"/>
          </p:nvPr>
        </p:nvSpPr>
        <p:spPr>
          <a:xfrm>
            <a:off x="1065212" y="1825625"/>
            <a:ext cx="4954588" cy="4187952"/>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內容預留位置 3"/>
          <p:cNvSpPr>
            <a:spLocks noGrp="1"/>
          </p:cNvSpPr>
          <p:nvPr>
            <p:ph sz="half" idx="2"/>
          </p:nvPr>
        </p:nvSpPr>
        <p:spPr>
          <a:xfrm>
            <a:off x="6172200" y="1825625"/>
            <a:ext cx="4951414" cy="4187952"/>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7" name="投影片編號預留位置 6"/>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8"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2020/9/11</a:t>
            </a:fld>
            <a:endParaRPr lang="zh-TW" altLang="en-US" dirty="0"/>
          </a:p>
        </p:txBody>
      </p:sp>
    </p:spTree>
    <p:extLst>
      <p:ext uri="{BB962C8B-B14F-4D97-AF65-F5344CB8AC3E}">
        <p14:creationId xmlns:p14="http://schemas.microsoft.com/office/powerpoint/2010/main" val="2972755191"/>
      </p:ext>
    </p:extLst>
  </p:cSld>
  <p:clrMapOvr>
    <a:masterClrMapping/>
  </p:clrMapOvr>
  <p:transition spd="slow" advTm="7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smtClean="0"/>
              <a:t>按一下以編輯母片文字樣式</a:t>
            </a:r>
          </a:p>
        </p:txBody>
      </p:sp>
      <p:sp>
        <p:nvSpPr>
          <p:cNvPr id="4" name="內容預留位置 3"/>
          <p:cNvSpPr>
            <a:spLocks noGrp="1"/>
          </p:cNvSpPr>
          <p:nvPr>
            <p:ph sz="half" idx="2"/>
          </p:nvPr>
        </p:nvSpPr>
        <p:spPr>
          <a:xfrm>
            <a:off x="1069848" y="2505075"/>
            <a:ext cx="4956048" cy="3476625"/>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文字預留位置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smtClean="0"/>
              <a:t>按一下以編輯母片文字樣式</a:t>
            </a:r>
          </a:p>
        </p:txBody>
      </p:sp>
      <p:sp>
        <p:nvSpPr>
          <p:cNvPr id="6" name="內容預留位置 5"/>
          <p:cNvSpPr>
            <a:spLocks noGrp="1"/>
          </p:cNvSpPr>
          <p:nvPr>
            <p:ph sz="quarter" idx="4"/>
          </p:nvPr>
        </p:nvSpPr>
        <p:spPr>
          <a:xfrm>
            <a:off x="6172200" y="2505075"/>
            <a:ext cx="4956048" cy="3476625"/>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9" name="投影片編號預留位置 8"/>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8" name="頁尾預留位置 7"/>
          <p:cNvSpPr>
            <a:spLocks noGrp="1"/>
          </p:cNvSpPr>
          <p:nvPr>
            <p:ph type="ftr" sz="quarter" idx="11"/>
          </p:nvPr>
        </p:nvSpPr>
        <p:spPr/>
        <p:txBody>
          <a:bodyPr rtlCol="0"/>
          <a:lstStyle/>
          <a:p>
            <a:pPr rtl="0"/>
            <a:endParaRPr lang="zh-TW" altLang="en-US" dirty="0"/>
          </a:p>
        </p:txBody>
      </p:sp>
      <p:sp>
        <p:nvSpPr>
          <p:cNvPr id="10"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2020/9/11</a:t>
            </a:fld>
            <a:endParaRPr lang="zh-TW" altLang="en-US" dirty="0"/>
          </a:p>
        </p:txBody>
      </p:sp>
    </p:spTree>
    <p:extLst>
      <p:ext uri="{BB962C8B-B14F-4D97-AF65-F5344CB8AC3E}">
        <p14:creationId xmlns:p14="http://schemas.microsoft.com/office/powerpoint/2010/main" val="2318571645"/>
      </p:ext>
    </p:extLst>
  </p:cSld>
  <p:clrMapOvr>
    <a:masterClrMapping/>
  </p:clrMapOvr>
  <p:transition spd="slow" advTm="7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5" name="投影片編號預留位置 4"/>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4" name="頁尾預留位置 3"/>
          <p:cNvSpPr>
            <a:spLocks noGrp="1"/>
          </p:cNvSpPr>
          <p:nvPr>
            <p:ph type="ftr" sz="quarter" idx="11"/>
          </p:nvPr>
        </p:nvSpPr>
        <p:spPr/>
        <p:txBody>
          <a:bodyPr rtlCol="0"/>
          <a:lstStyle/>
          <a:p>
            <a:pPr rtl="0"/>
            <a:endParaRPr lang="zh-TW" altLang="en-US" dirty="0"/>
          </a:p>
        </p:txBody>
      </p:sp>
      <p:sp>
        <p:nvSpPr>
          <p:cNvPr id="6"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2020/9/11</a:t>
            </a:fld>
            <a:endParaRPr lang="zh-TW" altLang="en-US" dirty="0"/>
          </a:p>
        </p:txBody>
      </p:sp>
    </p:spTree>
    <p:extLst>
      <p:ext uri="{BB962C8B-B14F-4D97-AF65-F5344CB8AC3E}">
        <p14:creationId xmlns:p14="http://schemas.microsoft.com/office/powerpoint/2010/main" val="3512816421"/>
      </p:ext>
    </p:extLst>
  </p:cSld>
  <p:clrMapOvr>
    <a:masterClrMapping/>
  </p:clrMapOvr>
  <p:transition spd="slow" advTm="7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投影片編號預留位置 3"/>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3" name="頁尾預留位置 2"/>
          <p:cNvSpPr>
            <a:spLocks noGrp="1"/>
          </p:cNvSpPr>
          <p:nvPr>
            <p:ph type="ftr" sz="quarter" idx="11"/>
          </p:nvPr>
        </p:nvSpPr>
        <p:spPr/>
        <p:txBody>
          <a:bodyPr rtlCol="0"/>
          <a:lstStyle/>
          <a:p>
            <a:pPr rtl="0"/>
            <a:endParaRPr lang="zh-TW" altLang="en-US" dirty="0"/>
          </a:p>
        </p:txBody>
      </p:sp>
      <p:sp>
        <p:nvSpPr>
          <p:cNvPr id="5"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2020/9/11</a:t>
            </a:fld>
            <a:endParaRPr lang="zh-TW" altLang="en-US" dirty="0"/>
          </a:p>
        </p:txBody>
      </p:sp>
    </p:spTree>
    <p:extLst>
      <p:ext uri="{BB962C8B-B14F-4D97-AF65-F5344CB8AC3E}">
        <p14:creationId xmlns:p14="http://schemas.microsoft.com/office/powerpoint/2010/main" val="847874879"/>
      </p:ext>
    </p:extLst>
  </p:cSld>
  <p:clrMapOvr>
    <a:masterClrMapping/>
  </p:clrMapOvr>
  <p:transition spd="slow" advTm="7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含標題的兩張圖片">
    <p:spTree>
      <p:nvGrpSpPr>
        <p:cNvPr id="1" name=""/>
        <p:cNvGrpSpPr/>
        <p:nvPr/>
      </p:nvGrpSpPr>
      <p:grpSpPr>
        <a:xfrm>
          <a:off x="0" y="0"/>
          <a:ext cx="0" cy="0"/>
          <a:chOff x="0" y="0"/>
          <a:chExt cx="0" cy="0"/>
        </a:xfrm>
      </p:grpSpPr>
      <p:sp>
        <p:nvSpPr>
          <p:cNvPr id="2" name="標題 1"/>
          <p:cNvSpPr>
            <a:spLocks noGrp="1"/>
          </p:cNvSpPr>
          <p:nvPr>
            <p:ph type="title"/>
          </p:nvPr>
        </p:nvSpPr>
        <p:spPr>
          <a:xfrm>
            <a:off x="1065212" y="304799"/>
            <a:ext cx="10058402" cy="1216152"/>
          </a:xfrm>
        </p:spPr>
        <p:txBody>
          <a:bodyPr rtlCol="0"/>
          <a:lstStyle>
            <a:lvl1pPr algn="l" rtl="0">
              <a:defRPr>
                <a:latin typeface="微軟正黑體" panose="020B0604030504040204" pitchFamily="34" charset="-120"/>
                <a:ea typeface="微軟正黑體" panose="020B0604030504040204" pitchFamily="34" charset="-120"/>
              </a:defRPr>
            </a:lvl1pPr>
          </a:lstStyle>
          <a:p>
            <a:pPr rtl="0"/>
            <a:r>
              <a:rPr lang="zh-TW" altLang="en-US" noProof="0" smtClean="0"/>
              <a:t>按一下以編輯母片標題樣式</a:t>
            </a:r>
            <a:endParaRPr lang="zh-TW" altLang="en-US" noProof="0" dirty="0"/>
          </a:p>
        </p:txBody>
      </p:sp>
      <p:grpSp>
        <p:nvGrpSpPr>
          <p:cNvPr id="9" name="群組 8"/>
          <p:cNvGrpSpPr/>
          <p:nvPr/>
        </p:nvGrpSpPr>
        <p:grpSpPr>
          <a:xfrm>
            <a:off x="1052422" y="1733550"/>
            <a:ext cx="4360503" cy="3050038"/>
            <a:chOff x="895350" y="3313113"/>
            <a:chExt cx="3613151" cy="2790825"/>
          </a:xfrm>
          <a:solidFill>
            <a:schemeClr val="tx1">
              <a:lumMod val="50000"/>
            </a:schemeClr>
          </a:solidFill>
        </p:grpSpPr>
        <p:sp>
          <p:nvSpPr>
            <p:cNvPr id="10"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3"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4"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5"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6"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7"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8"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9"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0"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1"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36" name="圖片預留位置 33" descr="要新增影像的空白預留位置。按一下預留位置，然後選取您想要新增的影像。"/>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sp>
        <p:nvSpPr>
          <p:cNvPr id="39" name="文字預留位置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smtClean="0"/>
              <a:t>按一下以編輯母片文字樣式</a:t>
            </a:r>
          </a:p>
        </p:txBody>
      </p:sp>
      <p:grpSp>
        <p:nvGrpSpPr>
          <p:cNvPr id="22" name="群組 21"/>
          <p:cNvGrpSpPr/>
          <p:nvPr/>
        </p:nvGrpSpPr>
        <p:grpSpPr>
          <a:xfrm>
            <a:off x="6763111" y="1733550"/>
            <a:ext cx="4360503" cy="3050038"/>
            <a:chOff x="895350" y="3313113"/>
            <a:chExt cx="3613151" cy="2790825"/>
          </a:xfrm>
          <a:solidFill>
            <a:schemeClr val="tx1">
              <a:lumMod val="50000"/>
            </a:schemeClr>
          </a:solidFill>
        </p:grpSpPr>
        <p:sp>
          <p:nvSpPr>
            <p:cNvPr id="23"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4"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5"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6"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7"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8"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9"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0"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1"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2"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3"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4"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37" name="圖片預留位置 33" descr="要新增影像的空白預留位置。按一下預留位置，然後選取您想要新增的影像。"/>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sp>
        <p:nvSpPr>
          <p:cNvPr id="40" name="文字預留位置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smtClean="0"/>
              <a:t>按一下以編輯母片文字樣式</a:t>
            </a:r>
          </a:p>
        </p:txBody>
      </p:sp>
      <p:sp>
        <p:nvSpPr>
          <p:cNvPr id="8" name="投影片編號預留位置 7"/>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noProof="0" smtClean="0"/>
              <a:pPr/>
              <a:t>‹#›</a:t>
            </a:fld>
            <a:endParaRPr lang="zh-TW" altLang="en-US" noProof="0" dirty="0"/>
          </a:p>
        </p:txBody>
      </p:sp>
      <p:sp>
        <p:nvSpPr>
          <p:cNvPr id="7" name="頁尾預留位置 6"/>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noProof="0" dirty="0"/>
          </a:p>
        </p:txBody>
      </p:sp>
      <p:sp>
        <p:nvSpPr>
          <p:cNvPr id="38" name="日期預留位置 3"/>
          <p:cNvSpPr>
            <a:spLocks noGrp="1"/>
          </p:cNvSpPr>
          <p:nvPr>
            <p:ph type="dt" sz="half" idx="20"/>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2020/9/11</a:t>
            </a:fld>
            <a:endParaRPr lang="zh-TW" altLang="en-US" dirty="0"/>
          </a:p>
        </p:txBody>
      </p:sp>
    </p:spTree>
    <p:extLst>
      <p:ext uri="{BB962C8B-B14F-4D97-AF65-F5344CB8AC3E}">
        <p14:creationId xmlns:p14="http://schemas.microsoft.com/office/powerpoint/2010/main" val="1168274800"/>
      </p:ext>
    </p:extLst>
  </p:cSld>
  <p:clrMapOvr>
    <a:masterClrMapping/>
  </p:clrMapOvr>
  <p:transition spd="slow" advTm="7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含標題的三張圖片">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微軟正黑體" panose="020B0604030504040204" pitchFamily="34" charset="-120"/>
                <a:ea typeface="微軟正黑體" panose="020B0604030504040204" pitchFamily="34" charset="-120"/>
              </a:defRPr>
            </a:lvl1pPr>
          </a:lstStyle>
          <a:p>
            <a:pPr rtl="0"/>
            <a:r>
              <a:rPr lang="zh-TW" altLang="en-US" smtClean="0"/>
              <a:t>按一下以編輯母片標題樣式</a:t>
            </a:r>
            <a:endParaRPr lang="zh-TW" altLang="en-US" dirty="0"/>
          </a:p>
        </p:txBody>
      </p:sp>
      <p:grpSp>
        <p:nvGrpSpPr>
          <p:cNvPr id="52" name="群組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4"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5"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6"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7"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8"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9"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0"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1"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2"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3"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4"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79" name="圖片預留位置 33" descr="要新增影像的空白預留位置。按一下預留位置，然後選取您想要新增的影像。"/>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smtClean="0"/>
              <a:t>按一下圖示以新增圖片</a:t>
            </a:r>
            <a:endParaRPr lang="zh-TW" altLang="en-US" dirty="0"/>
          </a:p>
        </p:txBody>
      </p:sp>
      <p:sp>
        <p:nvSpPr>
          <p:cNvPr id="81" name="文字預留位置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按一下以編輯母片文字樣式</a:t>
            </a:r>
          </a:p>
        </p:txBody>
      </p:sp>
      <p:grpSp>
        <p:nvGrpSpPr>
          <p:cNvPr id="84" name="群組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6"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7"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8"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9"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0"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1"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2"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3"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4"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5"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6"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78" name="圖片預留位置 33" descr="要新增影像的空白預留位置。按一下預留位置，然後選取您想要新增的影像。"/>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smtClean="0"/>
              <a:t>按一下圖示以新增圖片</a:t>
            </a:r>
            <a:endParaRPr lang="zh-TW" altLang="en-US" dirty="0"/>
          </a:p>
        </p:txBody>
      </p:sp>
      <p:sp>
        <p:nvSpPr>
          <p:cNvPr id="82" name="文字預留位置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按一下以編輯母片文字樣式</a:t>
            </a:r>
          </a:p>
        </p:txBody>
      </p:sp>
      <p:grpSp>
        <p:nvGrpSpPr>
          <p:cNvPr id="97" name="群組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9"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0"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1"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2"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3"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4"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5"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6"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7"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8"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9"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80" name="圖片預留位置 33" descr="要新增影像的空白預留位置。按一下預留位置，然後選取您想要新增的影像。"/>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smtClean="0"/>
              <a:t>按一下圖示以新增圖片</a:t>
            </a:r>
            <a:endParaRPr lang="zh-TW" altLang="en-US" dirty="0"/>
          </a:p>
        </p:txBody>
      </p:sp>
      <p:sp>
        <p:nvSpPr>
          <p:cNvPr id="83" name="文字預留位置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按一下以編輯母片文字樣式</a:t>
            </a:r>
          </a:p>
        </p:txBody>
      </p:sp>
      <p:sp>
        <p:nvSpPr>
          <p:cNvPr id="8" name="投影片編號預留位置 7"/>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smtClean="0"/>
              <a:pPr/>
              <a:t>‹#›</a:t>
            </a:fld>
            <a:endParaRPr lang="zh-TW" altLang="en-US" dirty="0"/>
          </a:p>
        </p:txBody>
      </p:sp>
      <p:sp>
        <p:nvSpPr>
          <p:cNvPr id="7" name="頁尾預留位置 6"/>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51" name="日期預留位置 3"/>
          <p:cNvSpPr>
            <a:spLocks noGrp="1"/>
          </p:cNvSpPr>
          <p:nvPr>
            <p:ph type="dt" sz="half" idx="2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2020/9/11</a:t>
            </a:fld>
            <a:endParaRPr lang="zh-TW" altLang="en-US" dirty="0"/>
          </a:p>
        </p:txBody>
      </p:sp>
    </p:spTree>
    <p:extLst>
      <p:ext uri="{BB962C8B-B14F-4D97-AF65-F5344CB8AC3E}">
        <p14:creationId xmlns:p14="http://schemas.microsoft.com/office/powerpoint/2010/main" val="1681935021"/>
      </p:ext>
    </p:extLst>
  </p:cSld>
  <p:clrMapOvr>
    <a:masterClrMapping/>
  </p:clrMapOvr>
  <p:transition spd="slow" advTm="7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標題預留位置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zh-TW" altLang="en-US" noProof="0" dirty="0"/>
              <a:t>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投影片編號預留位置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022B156B-59AE-415F-B24B-8756D48BB977}" type="slidenum">
              <a:rPr lang="en-US" altLang="zh-TW" noProof="0" smtClean="0"/>
              <a:pPr/>
              <a:t>‹#›</a:t>
            </a:fld>
            <a:endParaRPr lang="zh-TW" altLang="en-US" noProof="0" dirty="0"/>
          </a:p>
        </p:txBody>
      </p:sp>
      <p:sp>
        <p:nvSpPr>
          <p:cNvPr id="5" name="頁尾預留位置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endParaRPr lang="zh-TW" altLang="en-US" noProof="0" dirty="0"/>
          </a:p>
        </p:txBody>
      </p:sp>
      <p:sp>
        <p:nvSpPr>
          <p:cNvPr id="4"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E3FFC781-C024-4161-AC86-AF3317DE2A35}" type="datetime1">
              <a:rPr lang="zh-TW" altLang="en-US" smtClean="0"/>
              <a:pPr/>
              <a:t>2020/9/11</a:t>
            </a:fld>
            <a:endParaRPr lang="zh-TW" altLang="en-US"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p:transition spd="slow" advTm="7000">
    <p:push dir="u"/>
  </p:transition>
  <p:txStyles>
    <p:title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手繪多邊形​​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8" name="手繪多邊形​​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9" name="手繪多邊形​​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nvGrpSpPr>
          <p:cNvPr id="10" name="群組 66"/>
          <p:cNvGrpSpPr>
            <a:grpSpLocks noChangeAspect="1"/>
          </p:cNvGrpSpPr>
          <p:nvPr/>
        </p:nvGrpSpPr>
        <p:grpSpPr bwMode="auto">
          <a:xfrm>
            <a:off x="11647687" y="947576"/>
            <a:ext cx="426645" cy="400819"/>
            <a:chOff x="3636" y="1964"/>
            <a:chExt cx="413" cy="388"/>
          </a:xfrm>
        </p:grpSpPr>
        <p:sp>
          <p:nvSpPr>
            <p:cNvPr id="11" name="手繪多邊形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2" name="手繪多邊形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3" name="手繪多邊形​​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4" name="手繪多邊形​​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5" name="手繪多邊形​​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6" name="手繪多邊形​​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7" name="手繪多邊形​​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18" name="手繪多邊形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19" name="群組 18"/>
          <p:cNvGrpSpPr/>
          <p:nvPr/>
        </p:nvGrpSpPr>
        <p:grpSpPr>
          <a:xfrm>
            <a:off x="11308927" y="6212029"/>
            <a:ext cx="875471" cy="645972"/>
            <a:chOff x="7344986" y="5566058"/>
            <a:chExt cx="1750940" cy="1291943"/>
          </a:xfrm>
        </p:grpSpPr>
        <p:sp>
          <p:nvSpPr>
            <p:cNvPr id="20" name="手繪多邊形​​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1" name="手繪多邊形​​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2" name="手繪多邊形​​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3" name="手繪多邊形​​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4" name="手繪多邊形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5" name="手繪多邊形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26" name="群組 5"/>
          <p:cNvGrpSpPr>
            <a:grpSpLocks noChangeAspect="1"/>
          </p:cNvGrpSpPr>
          <p:nvPr/>
        </p:nvGrpSpPr>
        <p:grpSpPr bwMode="auto">
          <a:xfrm>
            <a:off x="2441" y="2873890"/>
            <a:ext cx="597228" cy="789302"/>
            <a:chOff x="2121" y="1060"/>
            <a:chExt cx="597" cy="789"/>
          </a:xfrm>
        </p:grpSpPr>
        <p:sp>
          <p:nvSpPr>
            <p:cNvPr id="27" name="手繪多邊形​​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8" name="手繪多邊形​​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29" name="手繪多邊形​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0" name="手繪多邊形​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1" name="手繪多邊形​​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2" name="手繪多邊形​​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3" name="手繪多邊形​​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34" name="群組 16"/>
          <p:cNvGrpSpPr>
            <a:grpSpLocks noChangeAspect="1"/>
          </p:cNvGrpSpPr>
          <p:nvPr/>
        </p:nvGrpSpPr>
        <p:grpSpPr bwMode="auto">
          <a:xfrm>
            <a:off x="139505" y="-13010"/>
            <a:ext cx="1382907" cy="804244"/>
            <a:chOff x="1922" y="1129"/>
            <a:chExt cx="987" cy="574"/>
          </a:xfrm>
        </p:grpSpPr>
        <p:sp>
          <p:nvSpPr>
            <p:cNvPr id="35" name="手繪多邊形​​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6" name="手繪多邊形​​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7" name="手繪多邊形​​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8" name="手繪多邊形​​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39" name="手繪多邊形​​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0" name="手繪多邊形​​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1" name="手繪多邊形​​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2" name="手繪多邊形​​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43" name="群組 28"/>
          <p:cNvGrpSpPr>
            <a:grpSpLocks noChangeAspect="1"/>
          </p:cNvGrpSpPr>
          <p:nvPr/>
        </p:nvGrpSpPr>
        <p:grpSpPr bwMode="auto">
          <a:xfrm>
            <a:off x="0" y="5007562"/>
            <a:ext cx="687853" cy="1147722"/>
            <a:chOff x="1901" y="2020"/>
            <a:chExt cx="1059" cy="1767"/>
          </a:xfrm>
        </p:grpSpPr>
        <p:sp>
          <p:nvSpPr>
            <p:cNvPr id="44" name="手繪多邊形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5" name="手繪多邊形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6" name="手繪多邊形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7" name="手繪多邊形​​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8" name="手繪多邊形​​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9" name="手繪多邊形​​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0" name="手繪多邊形​​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1" name="手繪多邊形​​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52" name="群組 52"/>
          <p:cNvGrpSpPr>
            <a:grpSpLocks noChangeAspect="1"/>
          </p:cNvGrpSpPr>
          <p:nvPr/>
        </p:nvGrpSpPr>
        <p:grpSpPr bwMode="auto">
          <a:xfrm rot="19948164">
            <a:off x="11143247" y="105148"/>
            <a:ext cx="675071" cy="772505"/>
            <a:chOff x="4634" y="754"/>
            <a:chExt cx="1164" cy="1332"/>
          </a:xfrm>
        </p:grpSpPr>
        <p:sp>
          <p:nvSpPr>
            <p:cNvPr id="53" name="手繪多邊形​​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4" name="手繪多邊形​​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5" name="手繪多邊形​​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6" name="手繪多邊形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7" name="手繪多邊形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8" name="手繪多邊形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59" name="手繪多邊形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0" name="手繪多邊形​​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grpSp>
        <p:nvGrpSpPr>
          <p:cNvPr id="61" name="群組 64"/>
          <p:cNvGrpSpPr>
            <a:grpSpLocks noChangeAspect="1"/>
          </p:cNvGrpSpPr>
          <p:nvPr/>
        </p:nvGrpSpPr>
        <p:grpSpPr bwMode="auto">
          <a:xfrm flipH="1">
            <a:off x="10782665" y="2958792"/>
            <a:ext cx="1028242" cy="1140705"/>
            <a:chOff x="2052" y="995"/>
            <a:chExt cx="768" cy="852"/>
          </a:xfrm>
        </p:grpSpPr>
        <p:sp>
          <p:nvSpPr>
            <p:cNvPr id="62" name="手繪多邊形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3" name="手繪多邊形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4" name="手繪多邊形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5" name="手繪多邊形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6" name="手繪多邊形​​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7" name="手繪多邊形​​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8" name="手繪多邊形​​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9" name="手繪多邊形​​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grpSp>
      <p:sp>
        <p:nvSpPr>
          <p:cNvPr id="2" name="標題預留位置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pPr rtl="0"/>
            <a:r>
              <a:rPr lang="zh-TW" altLang="en-US" dirty="0"/>
              <a:t>按一下以編輯母片標題樣式</a:t>
            </a:r>
          </a:p>
        </p:txBody>
      </p:sp>
      <p:sp>
        <p:nvSpPr>
          <p:cNvPr id="3" name="文字預留位置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rtl="0"/>
            <a:r>
              <a:rPr lang="zh-TW" altLang="en-US" dirty="0" smtClean="0"/>
              <a:t>編輯</a:t>
            </a:r>
            <a:r>
              <a:rPr lang="zh-TW" altLang="en-US" dirty="0"/>
              <a:t>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5" name="頁尾預留位置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100" cap="none" baseline="0">
                <a:solidFill>
                  <a:schemeClr val="tx1"/>
                </a:solidFill>
                <a:latin typeface="Mingliu" panose="02020509000000000000" pitchFamily="49" charset="-120"/>
                <a:ea typeface="Mingliu" panose="02020509000000000000" pitchFamily="49" charset="-12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4" name="日期預留位置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tx1"/>
                </a:solidFill>
                <a:latin typeface="Mingliu" panose="02020509000000000000" pitchFamily="49" charset="-120"/>
                <a:ea typeface="Mingliu" panose="02020509000000000000" pitchFamily="49" charset="-12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16999F3-C4AC-40F7-A9C9-29911130B27F}" type="datetime1">
              <a:rPr kumimoji="0" lang="zh-TW" altLang="en-US"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2020/9/11</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
        <p:nvSpPr>
          <p:cNvPr id="6" name="投影片編號預留位置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100">
                <a:solidFill>
                  <a:schemeClr val="tx1"/>
                </a:solidFill>
                <a:latin typeface="Mingliu" panose="02020509000000000000" pitchFamily="49" charset="-120"/>
                <a:ea typeface="Mingliu" panose="02020509000000000000" pitchFamily="49" charset="-12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altLang="zh-TW" sz="1100" b="0" i="0" u="none" strike="noStrike" kern="1200" cap="none" spc="0" normalizeH="0" baseline="0" noProof="0" smtClean="0">
                <a:ln>
                  <a:noFill/>
                </a:ln>
                <a:solidFill>
                  <a:prstClr val="black"/>
                </a:solidFill>
                <a:effectLst/>
                <a:uLnTx/>
                <a:uFillTx/>
                <a:latin typeface="Mingliu" panose="02020509000000000000" pitchFamily="49" charset="-120"/>
                <a:ea typeface="Mingliu"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1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cs typeface="+mn-cs"/>
            </a:endParaRPr>
          </a:p>
        </p:txBody>
      </p:sp>
    </p:spTree>
    <p:extLst>
      <p:ext uri="{BB962C8B-B14F-4D97-AF65-F5344CB8AC3E}">
        <p14:creationId xmlns:p14="http://schemas.microsoft.com/office/powerpoint/2010/main" val="264203038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ingliu" panose="02020509000000000000" pitchFamily="49" charset="-120"/>
          <a:ea typeface="Mingliu" panose="02020509000000000000" pitchFamily="49" charset="-120"/>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ingliu" panose="02020509000000000000" pitchFamily="49" charset="-120"/>
          <a:ea typeface="Mingliu" panose="02020509000000000000" pitchFamily="49" charset="-120"/>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ingliu" panose="02020509000000000000" pitchFamily="49" charset="-120"/>
          <a:ea typeface="Mingliu" panose="02020509000000000000" pitchFamily="49" charset="-120"/>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ingliu" panose="02020509000000000000" pitchFamily="49" charset="-120"/>
          <a:ea typeface="Mingliu" panose="02020509000000000000" pitchFamily="49" charset="-120"/>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ingliu" panose="02020509000000000000" pitchFamily="49" charset="-120"/>
          <a:ea typeface="Mingliu" panose="02020509000000000000" pitchFamily="49" charset="-120"/>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ingliu" panose="02020509000000000000" pitchFamily="49" charset="-120"/>
          <a:ea typeface="Mingliu" panose="02020509000000000000" pitchFamily="49" charset="-120"/>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hyperlink" Target="2-5&#23478;&#24237;&#25945;&#32946;&#33287;&#23478;&#24237;&#25945;&#32946;&#27861;.mp4"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fHSCYj96Fwc?t=169"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redirect?q=https://www.gender.edu.tw&amp;v=fHSCYj96Fwc&amp;event=video_description&amp;redir_token=7Uz1sihiFcK1MKFDHWUbOwQOQCx8MTU0OTk0MzczNUAxNTQ5ODU3MzM1" TargetMode="Externa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ctrTitle"/>
          </p:nvPr>
        </p:nvSpPr>
        <p:spPr>
          <a:xfrm>
            <a:off x="1745673" y="-83127"/>
            <a:ext cx="10165278" cy="4023360"/>
          </a:xfrm>
        </p:spPr>
        <p:txBody>
          <a:bodyPr rtlCol="0" anchor="ctr">
            <a:noAutofit/>
          </a:bodyPr>
          <a:lstStyle/>
          <a:p>
            <a:pPr algn="ctr">
              <a:lnSpc>
                <a:spcPct val="125000"/>
              </a:lnSpc>
            </a:pPr>
            <a:r>
              <a:rPr lang="en-US" altLang="zh-TW" sz="6000" b="1" dirty="0" smtClean="0">
                <a:latin typeface="標楷體" panose="03000509000000000000" pitchFamily="65" charset="-120"/>
                <a:ea typeface="標楷體" panose="03000509000000000000" pitchFamily="65" charset="-120"/>
                <a:sym typeface="Salesforce Sans"/>
              </a:rPr>
              <a:t>109</a:t>
            </a:r>
            <a:r>
              <a:rPr lang="zh-TW" altLang="en-US" sz="6000" b="1" dirty="0" smtClean="0">
                <a:latin typeface="標楷體" panose="03000509000000000000" pitchFamily="65" charset="-120"/>
                <a:ea typeface="標楷體" panose="03000509000000000000" pitchFamily="65" charset="-120"/>
                <a:sym typeface="Salesforce Sans"/>
              </a:rPr>
              <a:t>學年</a:t>
            </a:r>
            <a:r>
              <a:rPr lang="zh-TW" altLang="en-US" sz="6000" b="1" dirty="0">
                <a:latin typeface="標楷體" panose="03000509000000000000" pitchFamily="65" charset="-120"/>
                <a:ea typeface="標楷體" panose="03000509000000000000" pitchFamily="65" charset="-120"/>
                <a:sym typeface="Salesforce Sans"/>
              </a:rPr>
              <a:t>度上</a:t>
            </a:r>
            <a:r>
              <a:rPr lang="zh-TW" altLang="en-US" sz="6000" b="1" dirty="0" smtClean="0">
                <a:latin typeface="標楷體" panose="03000509000000000000" pitchFamily="65" charset="-120"/>
                <a:ea typeface="標楷體" panose="03000509000000000000" pitchFamily="65" charset="-120"/>
                <a:sym typeface="Salesforce Sans"/>
              </a:rPr>
              <a:t>學期</a:t>
            </a:r>
            <a:r>
              <a:rPr lang="en-US" altLang="zh-TW" sz="6000" b="1" dirty="0" smtClean="0">
                <a:latin typeface="標楷體" panose="03000509000000000000" pitchFamily="65" charset="-120"/>
                <a:ea typeface="標楷體" panose="03000509000000000000" pitchFamily="65" charset="-120"/>
                <a:sym typeface="Salesforce Sans"/>
              </a:rPr>
              <a:t/>
            </a:r>
            <a:br>
              <a:rPr lang="en-US" altLang="zh-TW" sz="6000" b="1" dirty="0" smtClean="0">
                <a:latin typeface="標楷體" panose="03000509000000000000" pitchFamily="65" charset="-120"/>
                <a:ea typeface="標楷體" panose="03000509000000000000" pitchFamily="65" charset="-120"/>
                <a:sym typeface="Salesforce Sans"/>
              </a:rPr>
            </a:br>
            <a:r>
              <a:rPr lang="zh-TW" altLang="en-US" sz="6000" b="1" dirty="0" smtClean="0">
                <a:latin typeface="標楷體" panose="03000509000000000000" pitchFamily="65" charset="-120"/>
                <a:ea typeface="標楷體" panose="03000509000000000000" pitchFamily="65" charset="-120"/>
                <a:sym typeface="Salesforce Sans"/>
              </a:rPr>
              <a:t>東門國小懇</a:t>
            </a:r>
            <a:r>
              <a:rPr lang="zh-TW" altLang="en-US" sz="6000" b="1" dirty="0">
                <a:latin typeface="標楷體" panose="03000509000000000000" pitchFamily="65" charset="-120"/>
                <a:ea typeface="標楷體" panose="03000509000000000000" pitchFamily="65" charset="-120"/>
                <a:sym typeface="Salesforce Sans"/>
              </a:rPr>
              <a:t>親</a:t>
            </a:r>
            <a:r>
              <a:rPr lang="zh-TW" altLang="en-US" sz="6000" b="1" dirty="0" smtClean="0">
                <a:latin typeface="標楷體" panose="03000509000000000000" pitchFamily="65" charset="-120"/>
                <a:ea typeface="標楷體" panose="03000509000000000000" pitchFamily="65" charset="-120"/>
                <a:sym typeface="Salesforce Sans"/>
              </a:rPr>
              <a:t>會</a:t>
            </a:r>
            <a:r>
              <a:rPr lang="en-US" altLang="zh-TW" sz="6000" b="1" dirty="0" smtClean="0">
                <a:latin typeface="標楷體" panose="03000509000000000000" pitchFamily="65" charset="-120"/>
                <a:ea typeface="標楷體" panose="03000509000000000000" pitchFamily="65" charset="-120"/>
                <a:sym typeface="Salesforce Sans"/>
              </a:rPr>
              <a:t/>
            </a:r>
            <a:br>
              <a:rPr lang="en-US" altLang="zh-TW" sz="6000" b="1" dirty="0" smtClean="0">
                <a:latin typeface="標楷體" panose="03000509000000000000" pitchFamily="65" charset="-120"/>
                <a:ea typeface="標楷體" panose="03000509000000000000" pitchFamily="65" charset="-120"/>
                <a:sym typeface="Salesforce Sans"/>
              </a:rPr>
            </a:br>
            <a:r>
              <a:rPr lang="en-US" altLang="zh-TW" sz="6000" b="1" dirty="0" smtClean="0">
                <a:latin typeface="標楷體" panose="03000509000000000000" pitchFamily="65" charset="-120"/>
                <a:ea typeface="標楷體" panose="03000509000000000000" pitchFamily="65" charset="-120"/>
                <a:sym typeface="Salesforce Sans"/>
              </a:rPr>
              <a:t>【</a:t>
            </a:r>
            <a:r>
              <a:rPr lang="zh-TW" altLang="en-US" sz="6000" b="1" dirty="0" smtClean="0">
                <a:latin typeface="標楷體" panose="03000509000000000000" pitchFamily="65" charset="-120"/>
                <a:ea typeface="標楷體" panose="03000509000000000000" pitchFamily="65" charset="-120"/>
                <a:sym typeface="Salesforce Sans"/>
              </a:rPr>
              <a:t>家庭教育</a:t>
            </a:r>
            <a:r>
              <a:rPr lang="en-US" altLang="zh-TW" sz="6000" b="1" dirty="0">
                <a:latin typeface="標楷體" panose="03000509000000000000" pitchFamily="65" charset="-120"/>
                <a:ea typeface="標楷體" panose="03000509000000000000" pitchFamily="65" charset="-120"/>
                <a:sym typeface="Salesforce Sans"/>
              </a:rPr>
              <a:t>】</a:t>
            </a:r>
            <a:r>
              <a:rPr lang="zh-TW" altLang="en-US" sz="6000" b="1" dirty="0" smtClean="0">
                <a:latin typeface="標楷體" panose="03000509000000000000" pitchFamily="65" charset="-120"/>
                <a:ea typeface="標楷體" panose="03000509000000000000" pitchFamily="65" charset="-120"/>
                <a:sym typeface="Salesforce Sans"/>
              </a:rPr>
              <a:t>宣導</a:t>
            </a:r>
            <a:r>
              <a:rPr lang="zh-TW" altLang="en-US" sz="6000" b="1" dirty="0">
                <a:latin typeface="標楷體" panose="03000509000000000000" pitchFamily="65" charset="-120"/>
                <a:ea typeface="標楷體" panose="03000509000000000000" pitchFamily="65" charset="-120"/>
                <a:sym typeface="Salesforce Sans"/>
              </a:rPr>
              <a:t>事項</a:t>
            </a:r>
          </a:p>
        </p:txBody>
      </p:sp>
    </p:spTree>
    <p:extLst>
      <p:ext uri="{BB962C8B-B14F-4D97-AF65-F5344CB8AC3E}">
        <p14:creationId xmlns:p14="http://schemas.microsoft.com/office/powerpoint/2010/main" val="2232681434"/>
      </p:ext>
    </p:extLst>
  </p:cSld>
  <p:clrMapOvr>
    <a:masterClrMapping/>
  </p:clrMapOvr>
  <p:transition spd="slow" advClick="0" advTm="600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48988" y="831273"/>
            <a:ext cx="6858002" cy="1828800"/>
          </a:xfrm>
        </p:spPr>
        <p:txBody>
          <a:bodyPr rtlCol="0" anchor="ctr"/>
          <a:lstStyle/>
          <a:p>
            <a:pPr algn="ctr"/>
            <a:r>
              <a:rPr lang="zh-TW" altLang="en-US" dirty="0">
                <a:latin typeface="Salesforce Sans"/>
                <a:sym typeface="Salesforce Sans"/>
              </a:rPr>
              <a:t>兒童及</a:t>
            </a:r>
            <a:r>
              <a:rPr lang="zh-TW" altLang="en-US" dirty="0" smtClean="0">
                <a:latin typeface="Salesforce Sans"/>
                <a:sym typeface="Salesforce Sans"/>
              </a:rPr>
              <a:t>少年福利</a:t>
            </a:r>
            <a:r>
              <a:rPr lang="zh-TW" altLang="en-US" dirty="0">
                <a:latin typeface="Salesforce Sans"/>
                <a:sym typeface="Salesforce Sans"/>
              </a:rPr>
              <a:t>權益保障</a:t>
            </a:r>
            <a:endParaRPr lang="zh-TW" altLang="en-US" dirty="0">
              <a:sym typeface="Salesforce San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903" y="2901142"/>
            <a:ext cx="4101198" cy="316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748268"/>
      </p:ext>
    </p:extLst>
  </p:cSld>
  <p:clrMapOvr>
    <a:masterClrMapping/>
  </p:clrMapOvr>
  <p:transition spd="slow" advTm="6000">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15503" y="-2149991"/>
            <a:ext cx="6675122" cy="11207861"/>
          </a:xfrm>
          <a:prstGeom prst="rect">
            <a:avLst/>
          </a:prstGeom>
        </p:spPr>
      </p:pic>
    </p:spTree>
    <p:extLst>
      <p:ext uri="{BB962C8B-B14F-4D97-AF65-F5344CB8AC3E}">
        <p14:creationId xmlns:p14="http://schemas.microsoft.com/office/powerpoint/2010/main" val="3427522533"/>
      </p:ext>
    </p:extLst>
  </p:cSld>
  <p:clrMapOvr>
    <a:masterClrMapping/>
  </p:clrMapOvr>
  <p:transition spd="slow" advTm="10000">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90698" y="66502"/>
            <a:ext cx="11430000" cy="6791498"/>
          </a:xfrm>
        </p:spPr>
      </p:pic>
    </p:spTree>
    <p:extLst>
      <p:ext uri="{BB962C8B-B14F-4D97-AF65-F5344CB8AC3E}">
        <p14:creationId xmlns:p14="http://schemas.microsoft.com/office/powerpoint/2010/main" val="4017403958"/>
      </p:ext>
    </p:extLst>
  </p:cSld>
  <p:clrMapOvr>
    <a:masterClrMapping/>
  </p:clrMapOvr>
  <p:transition spd="slow" advTm="8000">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23948" y="224444"/>
            <a:ext cx="11421687" cy="5626477"/>
          </a:xfrm>
          <a:prstGeom prst="rect">
            <a:avLst/>
          </a:prstGeom>
        </p:spPr>
        <p:txBody>
          <a:bodyPr wrap="square">
            <a:spAutoFit/>
          </a:bodyPr>
          <a:lstStyle/>
          <a:p>
            <a:pPr algn="ctr">
              <a:lnSpc>
                <a:spcPct val="130000"/>
              </a:lnSpc>
              <a:spcAft>
                <a:spcPts val="0"/>
              </a:spcAft>
            </a:pPr>
            <a:r>
              <a:rPr lang="zh-TW" altLang="zh-TW" sz="4000" kern="150" dirty="0">
                <a:latin typeface="Calibri" panose="020F0502020204030204" pitchFamily="34" charset="0"/>
                <a:ea typeface="標楷體" panose="03000509000000000000" pitchFamily="65" charset="-120"/>
                <a:cs typeface="F"/>
              </a:rPr>
              <a:t>全球網路安全日，學習保護自己安全上網</a:t>
            </a:r>
            <a:endParaRPr lang="zh-TW" altLang="zh-TW" sz="4000" kern="150" dirty="0">
              <a:latin typeface="Calibri" panose="020F0502020204030204" pitchFamily="34" charset="0"/>
              <a:ea typeface="新細明體" panose="02020500000000000000" pitchFamily="18" charset="-120"/>
              <a:cs typeface="F"/>
            </a:endParaRPr>
          </a:p>
          <a:p>
            <a:pPr>
              <a:lnSpc>
                <a:spcPct val="130000"/>
              </a:lnSpc>
              <a:spcAft>
                <a:spcPts val="0"/>
              </a:spcAft>
            </a:pPr>
            <a:r>
              <a:rPr lang="en-US" altLang="zh-TW" sz="4000" kern="150" dirty="0">
                <a:latin typeface="標楷體" panose="03000509000000000000" pitchFamily="65" charset="-120"/>
                <a:ea typeface="新細明體" panose="02020500000000000000" pitchFamily="18" charset="-120"/>
                <a:cs typeface="F"/>
              </a:rPr>
              <a:t>    2</a:t>
            </a:r>
            <a:r>
              <a:rPr lang="zh-TW" altLang="zh-TW" sz="4000" kern="150" dirty="0">
                <a:latin typeface="Calibri" panose="020F0502020204030204" pitchFamily="34" charset="0"/>
                <a:ea typeface="標楷體" panose="03000509000000000000" pitchFamily="65" charset="-120"/>
                <a:cs typeface="F"/>
              </a:rPr>
              <a:t>月</a:t>
            </a:r>
            <a:r>
              <a:rPr lang="en-US" altLang="zh-TW" sz="4000" kern="150" dirty="0">
                <a:latin typeface="Calibri" panose="020F0502020204030204" pitchFamily="34" charset="0"/>
                <a:ea typeface="標楷體" panose="03000509000000000000" pitchFamily="65" charset="-120"/>
                <a:cs typeface="F"/>
              </a:rPr>
              <a:t>6</a:t>
            </a:r>
            <a:r>
              <a:rPr lang="zh-TW" altLang="zh-TW" sz="4000" kern="150" dirty="0">
                <a:latin typeface="Calibri" panose="020F0502020204030204" pitchFamily="34" charset="0"/>
                <a:ea typeface="標楷體" panose="03000509000000000000" pitchFamily="65" charset="-120"/>
                <a:cs typeface="F"/>
              </a:rPr>
              <a:t>日為</a:t>
            </a:r>
            <a:r>
              <a:rPr lang="en-US" altLang="zh-TW" sz="4000" kern="150" dirty="0">
                <a:latin typeface="Calibri" panose="020F0502020204030204" pitchFamily="34" charset="0"/>
                <a:ea typeface="標楷體" panose="03000509000000000000" pitchFamily="65" charset="-120"/>
                <a:cs typeface="F"/>
              </a:rPr>
              <a:t>2018</a:t>
            </a:r>
            <a:r>
              <a:rPr lang="zh-TW" altLang="zh-TW" sz="4000" kern="150" dirty="0">
                <a:latin typeface="Calibri" panose="020F0502020204030204" pitchFamily="34" charset="0"/>
                <a:ea typeface="標楷體" panose="03000509000000000000" pitchFamily="65" charset="-120"/>
                <a:cs typeface="F"/>
              </a:rPr>
              <a:t>年「全球網路安全日」</a:t>
            </a:r>
            <a:r>
              <a:rPr lang="en-US" altLang="zh-TW" sz="4000" kern="150" dirty="0">
                <a:latin typeface="Calibri" panose="020F0502020204030204" pitchFamily="34" charset="0"/>
                <a:ea typeface="標楷體" panose="03000509000000000000" pitchFamily="65" charset="-120"/>
                <a:cs typeface="F"/>
              </a:rPr>
              <a:t>Safer Internet Day</a:t>
            </a:r>
            <a:r>
              <a:rPr lang="zh-TW" altLang="zh-TW" sz="4000" kern="150" dirty="0">
                <a:latin typeface="Calibri" panose="020F0502020204030204" pitchFamily="34" charset="0"/>
                <a:ea typeface="標楷體" panose="03000509000000000000" pitchFamily="65" charset="-120"/>
                <a:cs typeface="F"/>
              </a:rPr>
              <a:t>，台灣展翅協會與台灣微軟公司、</a:t>
            </a:r>
            <a:r>
              <a:rPr lang="en-US" altLang="zh-TW" sz="4000" kern="150" dirty="0">
                <a:latin typeface="Calibri" panose="020F0502020204030204" pitchFamily="34" charset="0"/>
                <a:ea typeface="標楷體" panose="03000509000000000000" pitchFamily="65" charset="-120"/>
                <a:cs typeface="F"/>
              </a:rPr>
              <a:t>Facebook</a:t>
            </a:r>
            <a:r>
              <a:rPr lang="zh-TW" altLang="zh-TW" sz="4000" kern="150" dirty="0">
                <a:latin typeface="Calibri" panose="020F0502020204030204" pitchFamily="34" charset="0"/>
                <a:ea typeface="標楷體" panose="03000509000000000000" pitchFamily="65" charset="-120"/>
                <a:cs typeface="F"/>
              </a:rPr>
              <a:t>、</a:t>
            </a:r>
            <a:r>
              <a:rPr lang="en-US" altLang="zh-TW" sz="4000" kern="150" dirty="0" err="1">
                <a:latin typeface="Calibri" panose="020F0502020204030204" pitchFamily="34" charset="0"/>
                <a:ea typeface="標楷體" panose="03000509000000000000" pitchFamily="65" charset="-120"/>
                <a:cs typeface="F"/>
              </a:rPr>
              <a:t>iWIN</a:t>
            </a:r>
            <a:r>
              <a:rPr lang="zh-TW" altLang="zh-TW" sz="4000" kern="150" dirty="0">
                <a:latin typeface="Calibri" panose="020F0502020204030204" pitchFamily="34" charset="0"/>
                <a:ea typeface="標楷體" panose="03000509000000000000" pitchFamily="65" charset="-120"/>
                <a:cs typeface="F"/>
              </a:rPr>
              <a:t>網路內容防護機構以及感恩基金會，一起與全球</a:t>
            </a:r>
            <a:r>
              <a:rPr lang="en-US" altLang="zh-TW" sz="4000" kern="150" dirty="0">
                <a:latin typeface="Calibri" panose="020F0502020204030204" pitchFamily="34" charset="0"/>
                <a:ea typeface="標楷體" panose="03000509000000000000" pitchFamily="65" charset="-120"/>
                <a:cs typeface="F"/>
              </a:rPr>
              <a:t>130</a:t>
            </a:r>
            <a:r>
              <a:rPr lang="zh-TW" altLang="zh-TW" sz="4000" kern="150" dirty="0">
                <a:latin typeface="Calibri" panose="020F0502020204030204" pitchFamily="34" charset="0"/>
                <a:ea typeface="標楷體" panose="03000509000000000000" pitchFamily="65" charset="-120"/>
                <a:cs typeface="F"/>
              </a:rPr>
              <a:t>個國家共同響應「創造、連結、相互尊重：更好的網路世界從你開始」，並針對兒少私密照外流的現象呼籲</a:t>
            </a:r>
            <a:r>
              <a:rPr lang="zh-TW" altLang="zh-TW" sz="4000" kern="150" dirty="0" smtClean="0">
                <a:latin typeface="Calibri" panose="020F0502020204030204" pitchFamily="34" charset="0"/>
                <a:ea typeface="標楷體" panose="03000509000000000000" pitchFamily="65" charset="-120"/>
                <a:cs typeface="F"/>
              </a:rPr>
              <a:t>：</a:t>
            </a:r>
            <a:endParaRPr lang="zh-TW" altLang="zh-TW" sz="4000" kern="150" dirty="0">
              <a:latin typeface="Calibri" panose="020F0502020204030204" pitchFamily="34" charset="0"/>
              <a:ea typeface="新細明體" panose="02020500000000000000" pitchFamily="18" charset="-120"/>
              <a:cs typeface="F"/>
            </a:endParaRPr>
          </a:p>
        </p:txBody>
      </p:sp>
    </p:spTree>
    <p:extLst>
      <p:ext uri="{BB962C8B-B14F-4D97-AF65-F5344CB8AC3E}">
        <p14:creationId xmlns:p14="http://schemas.microsoft.com/office/powerpoint/2010/main" val="4045379154"/>
      </p:ext>
    </p:extLst>
  </p:cSld>
  <p:clrMapOvr>
    <a:masterClrMapping/>
  </p:clrMapOvr>
  <p:transition spd="slow" advTm="10000">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29542" y="249487"/>
            <a:ext cx="9626138" cy="6390980"/>
          </a:xfrm>
          <a:prstGeom prst="rect">
            <a:avLst/>
          </a:prstGeom>
        </p:spPr>
        <p:txBody>
          <a:bodyPr wrap="square">
            <a:spAutoFit/>
          </a:bodyPr>
          <a:lstStyle/>
          <a:p>
            <a:pPr marL="514350" indent="-514350">
              <a:lnSpc>
                <a:spcPct val="125000"/>
              </a:lnSpc>
              <a:spcAft>
                <a:spcPts val="0"/>
              </a:spcAft>
              <a:buAutoNum type="arabicPeriod"/>
            </a:pPr>
            <a:r>
              <a:rPr lang="zh-TW" altLang="zh-TW" sz="3300" b="1" kern="150" dirty="0" smtClean="0">
                <a:latin typeface="標楷體" panose="03000509000000000000" pitchFamily="65" charset="-120"/>
                <a:ea typeface="標楷體" panose="03000509000000000000" pitchFamily="65" charset="-120"/>
                <a:cs typeface="F"/>
              </a:rPr>
              <a:t>持有</a:t>
            </a:r>
            <a:r>
              <a:rPr lang="zh-TW" altLang="zh-TW" sz="3300" b="1" kern="150" dirty="0">
                <a:latin typeface="標楷體" panose="03000509000000000000" pitchFamily="65" charset="-120"/>
                <a:ea typeface="標楷體" panose="03000509000000000000" pitchFamily="65" charset="-120"/>
                <a:cs typeface="F"/>
              </a:rPr>
              <a:t>、拍攝、散布兒少私密照是犯罪</a:t>
            </a:r>
            <a:r>
              <a:rPr lang="zh-TW" altLang="zh-TW" sz="3300" b="1" kern="150" dirty="0" smtClean="0">
                <a:latin typeface="標楷體" panose="03000509000000000000" pitchFamily="65" charset="-120"/>
                <a:ea typeface="標楷體" panose="03000509000000000000" pitchFamily="65" charset="-120"/>
                <a:cs typeface="F"/>
              </a:rPr>
              <a:t>：兒少性剝削</a:t>
            </a:r>
            <a:r>
              <a:rPr lang="zh-TW" altLang="zh-TW" sz="3300" b="1" kern="150" dirty="0">
                <a:latin typeface="標楷體" panose="03000509000000000000" pitchFamily="65" charset="-120"/>
                <a:ea typeface="標楷體" panose="03000509000000000000" pitchFamily="65" charset="-120"/>
                <a:cs typeface="F"/>
              </a:rPr>
              <a:t>防制條例已明確規範。</a:t>
            </a:r>
          </a:p>
          <a:p>
            <a:pPr>
              <a:lnSpc>
                <a:spcPct val="125000"/>
              </a:lnSpc>
              <a:spcAft>
                <a:spcPts val="0"/>
              </a:spcAft>
            </a:pPr>
            <a:r>
              <a:rPr lang="en-US" altLang="zh-TW" sz="3300" b="1" kern="150" dirty="0">
                <a:latin typeface="標楷體" panose="03000509000000000000" pitchFamily="65" charset="-120"/>
                <a:ea typeface="新細明體" panose="02020500000000000000" pitchFamily="18" charset="-120"/>
                <a:cs typeface="F"/>
              </a:rPr>
              <a:t>2. </a:t>
            </a:r>
            <a:r>
              <a:rPr lang="zh-TW" altLang="zh-TW" sz="3300" b="1" kern="150" dirty="0">
                <a:latin typeface="Calibri" panose="020F0502020204030204" pitchFamily="34" charset="0"/>
                <a:ea typeface="標楷體" panose="03000509000000000000" pitchFamily="65" charset="-120"/>
                <a:cs typeface="F"/>
              </a:rPr>
              <a:t>不拍攝私密照：了解私密照散布的風險，私密照不是維繫情感的工具。</a:t>
            </a:r>
            <a:endParaRPr lang="zh-TW" altLang="zh-TW" sz="3300" b="1" kern="150" dirty="0">
              <a:latin typeface="Calibri" panose="020F0502020204030204" pitchFamily="34" charset="0"/>
              <a:ea typeface="新細明體" panose="02020500000000000000" pitchFamily="18" charset="-120"/>
              <a:cs typeface="F"/>
            </a:endParaRPr>
          </a:p>
          <a:p>
            <a:pPr>
              <a:lnSpc>
                <a:spcPct val="125000"/>
              </a:lnSpc>
              <a:spcAft>
                <a:spcPts val="0"/>
              </a:spcAft>
            </a:pPr>
            <a:r>
              <a:rPr lang="en-US" altLang="zh-TW" sz="3300" b="1" kern="150" dirty="0">
                <a:latin typeface="標楷體" panose="03000509000000000000" pitchFamily="65" charset="-120"/>
                <a:ea typeface="新細明體" panose="02020500000000000000" pitchFamily="18" charset="-120"/>
                <a:cs typeface="F"/>
              </a:rPr>
              <a:t>3. </a:t>
            </a:r>
            <a:r>
              <a:rPr lang="zh-TW" altLang="zh-TW" sz="3300" b="1" kern="150" dirty="0">
                <a:latin typeface="Calibri" panose="020F0502020204030204" pitchFamily="34" charset="0"/>
                <a:ea typeface="標楷體" panose="03000509000000000000" pitchFamily="65" charset="-120"/>
                <a:cs typeface="F"/>
              </a:rPr>
              <a:t>向性性剝削說不：即便自拍或同意拍攝，也不代表同意被散布，請勇敢舉報</a:t>
            </a:r>
            <a:endParaRPr lang="zh-TW" altLang="zh-TW" sz="3300" b="1" kern="150" dirty="0">
              <a:latin typeface="Calibri" panose="020F0502020204030204" pitchFamily="34" charset="0"/>
              <a:ea typeface="新細明體" panose="02020500000000000000" pitchFamily="18" charset="-120"/>
              <a:cs typeface="F"/>
            </a:endParaRPr>
          </a:p>
          <a:p>
            <a:pPr>
              <a:lnSpc>
                <a:spcPct val="125000"/>
              </a:lnSpc>
              <a:spcAft>
                <a:spcPts val="0"/>
              </a:spcAft>
            </a:pPr>
            <a:r>
              <a:rPr lang="en-US" altLang="zh-TW" sz="3300" b="1" kern="150" dirty="0">
                <a:latin typeface="標楷體" panose="03000509000000000000" pitchFamily="65" charset="-120"/>
                <a:ea typeface="新細明體" panose="02020500000000000000" pitchFamily="18" charset="-120"/>
                <a:cs typeface="F"/>
              </a:rPr>
              <a:t>4. </a:t>
            </a:r>
            <a:r>
              <a:rPr lang="zh-TW" altLang="zh-TW" sz="3300" b="1" kern="150" dirty="0">
                <a:latin typeface="Calibri" panose="020F0502020204030204" pitchFamily="34" charset="0"/>
                <a:ea typeface="標楷體" panose="03000509000000000000" pitchFamily="65" charset="-120"/>
                <a:cs typeface="F"/>
              </a:rPr>
              <a:t>家長孩子要對話：不隱晦談自拍私密照，開放且持續與孩子對話。</a:t>
            </a:r>
            <a:endParaRPr lang="zh-TW" altLang="zh-TW" sz="3300" b="1" kern="150" dirty="0">
              <a:latin typeface="Calibri" panose="020F0502020204030204" pitchFamily="34" charset="0"/>
              <a:ea typeface="新細明體" panose="02020500000000000000" pitchFamily="18" charset="-120"/>
              <a:cs typeface="F"/>
            </a:endParaRPr>
          </a:p>
          <a:p>
            <a:pPr>
              <a:lnSpc>
                <a:spcPct val="125000"/>
              </a:lnSpc>
              <a:spcAft>
                <a:spcPts val="0"/>
              </a:spcAft>
            </a:pPr>
            <a:r>
              <a:rPr lang="en-US" altLang="zh-TW" sz="3300" b="1" kern="150" dirty="0">
                <a:latin typeface="標楷體" panose="03000509000000000000" pitchFamily="65" charset="-120"/>
                <a:ea typeface="新細明體" panose="02020500000000000000" pitchFamily="18" charset="-120"/>
                <a:cs typeface="F"/>
              </a:rPr>
              <a:t>5. </a:t>
            </a:r>
            <a:r>
              <a:rPr lang="zh-TW" altLang="zh-TW" sz="3300" b="1" kern="150" dirty="0">
                <a:latin typeface="Calibri" panose="020F0502020204030204" pitchFamily="34" charset="0"/>
                <a:ea typeface="標楷體" panose="03000509000000000000" pitchFamily="65" charset="-120"/>
                <a:cs typeface="F"/>
              </a:rPr>
              <a:t>檢舉兒少色情：請向</a:t>
            </a:r>
            <a:r>
              <a:rPr lang="en-US" altLang="zh-TW" sz="3300" b="1" kern="150" dirty="0">
                <a:latin typeface="Calibri" panose="020F0502020204030204" pitchFamily="34" charset="0"/>
                <a:ea typeface="標楷體" panose="03000509000000000000" pitchFamily="65" charset="-120"/>
                <a:cs typeface="F"/>
              </a:rPr>
              <a:t>web547</a:t>
            </a:r>
            <a:r>
              <a:rPr lang="zh-TW" altLang="zh-TW" sz="3300" b="1" kern="150" dirty="0">
                <a:latin typeface="Calibri" panose="020F0502020204030204" pitchFamily="34" charset="0"/>
                <a:ea typeface="標楷體" panose="03000509000000000000" pitchFamily="65" charset="-120"/>
                <a:cs typeface="F"/>
              </a:rPr>
              <a:t>網路</a:t>
            </a:r>
            <a:r>
              <a:rPr lang="zh-TW" altLang="zh-TW" sz="3300" b="1" kern="150" dirty="0" smtClean="0">
                <a:latin typeface="Calibri" panose="020F0502020204030204" pitchFamily="34" charset="0"/>
                <a:ea typeface="標楷體" panose="03000509000000000000" pitchFamily="65" charset="-120"/>
                <a:cs typeface="F"/>
              </a:rPr>
              <a:t>檢舉</a:t>
            </a:r>
            <a:endParaRPr lang="en-US" altLang="zh-TW" sz="3300" b="1" kern="150" dirty="0" smtClean="0">
              <a:latin typeface="Calibri" panose="020F0502020204030204" pitchFamily="34" charset="0"/>
              <a:ea typeface="標楷體" panose="03000509000000000000" pitchFamily="65" charset="-120"/>
              <a:cs typeface="F"/>
            </a:endParaRPr>
          </a:p>
          <a:p>
            <a:pPr>
              <a:lnSpc>
                <a:spcPct val="125000"/>
              </a:lnSpc>
              <a:spcAft>
                <a:spcPts val="0"/>
              </a:spcAft>
            </a:pPr>
            <a:r>
              <a:rPr lang="en-US" altLang="zh-TW" sz="3300" b="1" kern="150" dirty="0" smtClean="0">
                <a:latin typeface="標楷體" panose="03000509000000000000" pitchFamily="65" charset="-120"/>
                <a:ea typeface="新細明體" panose="02020500000000000000" pitchFamily="18" charset="-120"/>
                <a:cs typeface="F"/>
              </a:rPr>
              <a:t>6</a:t>
            </a:r>
            <a:r>
              <a:rPr lang="en-US" altLang="zh-TW" sz="3300" b="1" kern="150" dirty="0">
                <a:latin typeface="標楷體" panose="03000509000000000000" pitchFamily="65" charset="-120"/>
                <a:ea typeface="新細明體" panose="02020500000000000000" pitchFamily="18" charset="-120"/>
                <a:cs typeface="F"/>
              </a:rPr>
              <a:t>. </a:t>
            </a:r>
            <a:r>
              <a:rPr lang="zh-TW" altLang="zh-TW" sz="3300" b="1" kern="150" dirty="0">
                <a:latin typeface="Calibri" panose="020F0502020204030204" pitchFamily="34" charset="0"/>
                <a:ea typeface="標楷體" panose="03000509000000000000" pitchFamily="65" charset="-120"/>
                <a:cs typeface="F"/>
              </a:rPr>
              <a:t>向專業求助：如</a:t>
            </a:r>
            <a:r>
              <a:rPr lang="en-US" altLang="zh-TW" sz="3300" b="1" kern="150" dirty="0">
                <a:latin typeface="Calibri" panose="020F0502020204030204" pitchFamily="34" charset="0"/>
                <a:ea typeface="標楷體" panose="03000509000000000000" pitchFamily="65" charset="-120"/>
                <a:cs typeface="F"/>
              </a:rPr>
              <a:t>113</a:t>
            </a:r>
            <a:r>
              <a:rPr lang="zh-TW" altLang="zh-TW" sz="3300" b="1" kern="150" dirty="0">
                <a:latin typeface="Calibri" panose="020F0502020204030204" pitchFamily="34" charset="0"/>
                <a:ea typeface="標楷體" panose="03000509000000000000" pitchFamily="65" charset="-120"/>
                <a:cs typeface="F"/>
              </a:rPr>
              <a:t>、或</a:t>
            </a:r>
            <a:r>
              <a:rPr lang="en-US" altLang="zh-TW" sz="3300" b="1" kern="150" dirty="0">
                <a:latin typeface="Calibri" panose="020F0502020204030204" pitchFamily="34" charset="0"/>
                <a:ea typeface="標楷體" panose="03000509000000000000" pitchFamily="65" charset="-120"/>
                <a:cs typeface="F"/>
              </a:rPr>
              <a:t>web885</a:t>
            </a:r>
            <a:r>
              <a:rPr lang="zh-TW" altLang="zh-TW" sz="3300" b="1" kern="150" dirty="0">
                <a:latin typeface="Calibri" panose="020F0502020204030204" pitchFamily="34" charset="0"/>
                <a:ea typeface="標楷體" panose="03000509000000000000" pitchFamily="65" charset="-120"/>
                <a:cs typeface="F"/>
              </a:rPr>
              <a:t>網路</a:t>
            </a:r>
            <a:r>
              <a:rPr lang="zh-TW" altLang="zh-TW" sz="3300" b="1" kern="150" dirty="0" smtClean="0">
                <a:latin typeface="Calibri" panose="020F0502020204030204" pitchFamily="34" charset="0"/>
                <a:ea typeface="標楷體" panose="03000509000000000000" pitchFamily="65" charset="-120"/>
                <a:cs typeface="F"/>
              </a:rPr>
              <a:t>諮詢</a:t>
            </a:r>
            <a:endParaRPr lang="zh-TW" altLang="zh-TW" sz="3300" b="1" kern="150" dirty="0">
              <a:latin typeface="Calibri" panose="020F0502020204030204" pitchFamily="34" charset="0"/>
              <a:ea typeface="新細明體" panose="02020500000000000000" pitchFamily="18" charset="-120"/>
              <a:cs typeface="F"/>
            </a:endParaRPr>
          </a:p>
        </p:txBody>
      </p:sp>
    </p:spTree>
    <p:extLst>
      <p:ext uri="{BB962C8B-B14F-4D97-AF65-F5344CB8AC3E}">
        <p14:creationId xmlns:p14="http://schemas.microsoft.com/office/powerpoint/2010/main" val="4206899196"/>
      </p:ext>
    </p:extLst>
  </p:cSld>
  <p:clrMapOvr>
    <a:masterClrMapping/>
  </p:clrMapOvr>
  <p:transition spd="slow" advTm="1000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2156145"/>
      </p:ext>
    </p:extLst>
  </p:cSld>
  <p:clrMapOvr>
    <a:masterClrMapping/>
  </p:clrMapOvr>
  <p:transition spd="slow" advTm="10000">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643206" y="213360"/>
            <a:ext cx="10058402" cy="81280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ingliu" panose="02020509000000000000" pitchFamily="49" charset="-120"/>
                <a:ea typeface="Mingliu" panose="02020509000000000000" pitchFamily="49" charset="-120"/>
                <a:cs typeface="+mj-cs"/>
              </a:defRPr>
            </a:lvl1pPr>
          </a:lstStyle>
          <a:p>
            <a:r>
              <a:rPr lang="zh-TW" altLang="en-US" sz="5400" dirty="0" smtClean="0">
                <a:latin typeface="標楷體" panose="03000509000000000000" pitchFamily="65" charset="-120"/>
                <a:ea typeface="標楷體" panose="03000509000000000000" pitchFamily="65" charset="-120"/>
                <a:sym typeface="Salesforce Sans"/>
              </a:rPr>
              <a:t>家庭教育諮詢專線  </a:t>
            </a:r>
            <a:r>
              <a:rPr lang="en-US" altLang="zh-TW" sz="5400" b="1" dirty="0" smtClean="0">
                <a:latin typeface="標楷體" panose="03000509000000000000" pitchFamily="65" charset="-120"/>
                <a:ea typeface="標楷體" panose="03000509000000000000" pitchFamily="65" charset="-120"/>
                <a:sym typeface="Salesforce Sans"/>
              </a:rPr>
              <a:t>412-8185</a:t>
            </a:r>
            <a:endParaRPr lang="zh-TW" altLang="en-US" sz="5400" dirty="0">
              <a:latin typeface="標楷體" panose="03000509000000000000" pitchFamily="65" charset="-120"/>
              <a:ea typeface="標楷體" panose="03000509000000000000" pitchFamily="65" charset="-120"/>
            </a:endParaRPr>
          </a:p>
        </p:txBody>
      </p:sp>
      <p:pic>
        <p:nvPicPr>
          <p:cNvPr id="5"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326" y="1103922"/>
            <a:ext cx="11244282" cy="5054601"/>
          </a:xfrm>
        </p:spPr>
      </p:pic>
    </p:spTree>
    <p:extLst>
      <p:ext uri="{BB962C8B-B14F-4D97-AF65-F5344CB8AC3E}">
        <p14:creationId xmlns:p14="http://schemas.microsoft.com/office/powerpoint/2010/main" val="3370517041"/>
      </p:ext>
    </p:extLst>
  </p:cSld>
  <p:clrMapOvr>
    <a:masterClrMapping/>
  </p:clrMapOvr>
  <p:transition spd="slow" advTm="7000">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100838" y="102920"/>
            <a:ext cx="10058402" cy="672123"/>
          </a:xfrm>
        </p:spPr>
        <p:txBody>
          <a:bodyPr>
            <a:normAutofit/>
          </a:bodyPr>
          <a:lstStyle/>
          <a:p>
            <a:pPr algn="ctr"/>
            <a:r>
              <a:rPr lang="zh-TW" altLang="en-US" sz="4000" b="1" dirty="0" smtClean="0">
                <a:latin typeface="標楷體" panose="03000509000000000000" pitchFamily="65" charset="-120"/>
                <a:ea typeface="標楷體" panose="03000509000000000000" pitchFamily="65" charset="-120"/>
                <a:sym typeface="Salesforce Sans"/>
              </a:rPr>
              <a:t>新竹市家庭教育中心服務內容及時間</a:t>
            </a:r>
            <a:endParaRPr lang="zh-TW" altLang="en-US" sz="4000" b="1" dirty="0">
              <a:latin typeface="標楷體" panose="03000509000000000000" pitchFamily="65" charset="-120"/>
              <a:ea typeface="標楷體" panose="03000509000000000000" pitchFamily="65" charset="-120"/>
            </a:endParaRPr>
          </a:p>
        </p:txBody>
      </p:sp>
      <p:pic>
        <p:nvPicPr>
          <p:cNvPr id="5"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140" y="933482"/>
            <a:ext cx="6539847" cy="2813538"/>
          </a:xfr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635" y="3877345"/>
            <a:ext cx="6788234" cy="2727570"/>
          </a:xfrm>
          <a:prstGeom prst="rect">
            <a:avLst/>
          </a:prstGeom>
        </p:spPr>
      </p:pic>
    </p:spTree>
    <p:extLst>
      <p:ext uri="{BB962C8B-B14F-4D97-AF65-F5344CB8AC3E}">
        <p14:creationId xmlns:p14="http://schemas.microsoft.com/office/powerpoint/2010/main" val="35731555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7000">
        <p15:prstTrans prst="fallOver"/>
      </p:transition>
    </mc:Choice>
    <mc:Fallback>
      <p:transition spd="slow" advTm="7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4000" y="78910"/>
            <a:ext cx="9133730" cy="635985"/>
          </a:xfrm>
        </p:spPr>
        <p:txBody>
          <a:bodyPr>
            <a:normAutofit fontScale="90000"/>
          </a:bodyPr>
          <a:lstStyle/>
          <a:p>
            <a:pPr algn="ctr"/>
            <a:r>
              <a:rPr lang="zh-TW" altLang="en-US" sz="4400" b="1" dirty="0" smtClean="0">
                <a:latin typeface="標楷體" panose="03000509000000000000" pitchFamily="65" charset="-120"/>
                <a:ea typeface="標楷體" panose="03000509000000000000" pitchFamily="65" charset="-120"/>
              </a:rPr>
              <a:t>家庭教育</a:t>
            </a:r>
            <a:r>
              <a:rPr lang="zh-TW" altLang="en-US" sz="4400" b="1" dirty="0">
                <a:latin typeface="標楷體" panose="03000509000000000000" pitchFamily="65" charset="-120"/>
                <a:ea typeface="標楷體" panose="03000509000000000000" pitchFamily="65" charset="-120"/>
              </a:rPr>
              <a:t>與家庭教育</a:t>
            </a:r>
            <a:r>
              <a:rPr lang="zh-TW" altLang="en-US" sz="4400" b="1" dirty="0" smtClean="0">
                <a:latin typeface="標楷體" panose="03000509000000000000" pitchFamily="65" charset="-120"/>
                <a:ea typeface="標楷體" panose="03000509000000000000" pitchFamily="65" charset="-120"/>
              </a:rPr>
              <a:t>法  </a:t>
            </a:r>
            <a:r>
              <a:rPr lang="zh-TW" altLang="en-US" sz="4400" b="1" dirty="0" smtClean="0">
                <a:latin typeface="標楷體" panose="03000509000000000000" pitchFamily="65" charset="-120"/>
                <a:ea typeface="標楷體" panose="03000509000000000000" pitchFamily="65" charset="-120"/>
                <a:hlinkClick r:id="rId2" action="ppaction://hlinkfile"/>
              </a:rPr>
              <a:t>影片介紹</a:t>
            </a:r>
            <a:endParaRPr lang="zh-TW" altLang="en-US" sz="4400"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48640" y="714895"/>
            <a:ext cx="11454938" cy="6143105"/>
          </a:xfrm>
        </p:spPr>
        <p:txBody>
          <a:bodyPr>
            <a:noAutofit/>
          </a:bodyPr>
          <a:lstStyle/>
          <a:p>
            <a:pPr>
              <a:lnSpc>
                <a:spcPct val="120000"/>
              </a:lnSpc>
            </a:pPr>
            <a:r>
              <a:rPr lang="zh-TW" altLang="en-US" sz="2300" dirty="0" smtClean="0">
                <a:solidFill>
                  <a:srgbClr val="000000"/>
                </a:solidFill>
                <a:latin typeface="標楷體" panose="03000509000000000000" pitchFamily="65" charset="-120"/>
                <a:ea typeface="標楷體" panose="03000509000000000000" pitchFamily="65" charset="-120"/>
              </a:rPr>
              <a:t>家庭教育</a:t>
            </a:r>
            <a:r>
              <a:rPr lang="zh-TW" altLang="en-US" sz="2300" dirty="0">
                <a:solidFill>
                  <a:srgbClr val="000000"/>
                </a:solidFill>
                <a:latin typeface="標楷體" panose="03000509000000000000" pitchFamily="65" charset="-120"/>
                <a:ea typeface="標楷體" panose="03000509000000000000" pitchFamily="65" charset="-120"/>
              </a:rPr>
              <a:t>之範圍如下：</a:t>
            </a:r>
            <a:r>
              <a:rPr lang="zh-TW" altLang="en-US" sz="2300" dirty="0">
                <a:latin typeface="標楷體" panose="03000509000000000000" pitchFamily="65" charset="-120"/>
                <a:ea typeface="標楷體" panose="03000509000000000000" pitchFamily="65" charset="-120"/>
              </a:rPr>
              <a:t/>
            </a:r>
            <a:br>
              <a:rPr lang="zh-TW" altLang="en-US" sz="2300" dirty="0">
                <a:latin typeface="標楷體" panose="03000509000000000000" pitchFamily="65" charset="-120"/>
                <a:ea typeface="標楷體" panose="03000509000000000000" pitchFamily="65" charset="-120"/>
              </a:rPr>
            </a:br>
            <a:r>
              <a:rPr lang="zh-TW" altLang="en-US" sz="2300" dirty="0">
                <a:solidFill>
                  <a:srgbClr val="000000"/>
                </a:solidFill>
                <a:latin typeface="標楷體" panose="03000509000000000000" pitchFamily="65" charset="-120"/>
                <a:ea typeface="標楷體" panose="03000509000000000000" pitchFamily="65" charset="-120"/>
              </a:rPr>
              <a:t>一、親職教育：指增進父母或監護人了解應盡職責與教養子女或被</a:t>
            </a:r>
            <a:r>
              <a:rPr lang="zh-TW" altLang="en-US" sz="2300" dirty="0" smtClean="0">
                <a:solidFill>
                  <a:srgbClr val="000000"/>
                </a:solidFill>
                <a:latin typeface="標楷體" panose="03000509000000000000" pitchFamily="65" charset="-120"/>
                <a:ea typeface="標楷體" panose="03000509000000000000" pitchFamily="65" charset="-120"/>
              </a:rPr>
              <a:t>監護人知</a:t>
            </a:r>
            <a:r>
              <a:rPr lang="zh-TW" altLang="en-US" sz="2300" dirty="0">
                <a:solidFill>
                  <a:srgbClr val="000000"/>
                </a:solidFill>
                <a:latin typeface="標楷體" panose="03000509000000000000" pitchFamily="65" charset="-120"/>
                <a:ea typeface="標楷體" panose="03000509000000000000" pitchFamily="65" charset="-120"/>
              </a:rPr>
              <a:t>能之教育活動及服務。</a:t>
            </a:r>
            <a:r>
              <a:rPr lang="zh-TW" altLang="en-US" sz="2300" dirty="0">
                <a:latin typeface="標楷體" panose="03000509000000000000" pitchFamily="65" charset="-120"/>
                <a:ea typeface="標楷體" panose="03000509000000000000" pitchFamily="65" charset="-120"/>
              </a:rPr>
              <a:t/>
            </a:r>
            <a:br>
              <a:rPr lang="zh-TW" altLang="en-US" sz="2300" dirty="0">
                <a:latin typeface="標楷體" panose="03000509000000000000" pitchFamily="65" charset="-120"/>
                <a:ea typeface="標楷體" panose="03000509000000000000" pitchFamily="65" charset="-120"/>
              </a:rPr>
            </a:br>
            <a:r>
              <a:rPr lang="zh-TW" altLang="en-US" sz="2300" dirty="0">
                <a:solidFill>
                  <a:srgbClr val="000000"/>
                </a:solidFill>
                <a:latin typeface="標楷體" panose="03000509000000000000" pitchFamily="65" charset="-120"/>
                <a:ea typeface="標楷體" panose="03000509000000000000" pitchFamily="65" charset="-120"/>
              </a:rPr>
              <a:t>二、子職教育：指增進子女或被監護人對父母或監護人應盡義務與應享</a:t>
            </a:r>
            <a:r>
              <a:rPr lang="zh-TW" altLang="en-US" sz="2300" dirty="0" smtClean="0">
                <a:solidFill>
                  <a:srgbClr val="000000"/>
                </a:solidFill>
                <a:latin typeface="標楷體" panose="03000509000000000000" pitchFamily="65" charset="-120"/>
                <a:ea typeface="標楷體" panose="03000509000000000000" pitchFamily="65" charset="-120"/>
              </a:rPr>
              <a:t>權益</a:t>
            </a:r>
            <a:r>
              <a:rPr lang="zh-TW" altLang="en-US" sz="2300" dirty="0">
                <a:solidFill>
                  <a:srgbClr val="000000"/>
                </a:solidFill>
                <a:latin typeface="標楷體" panose="03000509000000000000" pitchFamily="65" charset="-120"/>
                <a:ea typeface="標楷體" panose="03000509000000000000" pitchFamily="65" charset="-120"/>
              </a:rPr>
              <a:t>之教育活動及服務。</a:t>
            </a:r>
            <a:r>
              <a:rPr lang="zh-TW" altLang="en-US" sz="2300" dirty="0">
                <a:latin typeface="標楷體" panose="03000509000000000000" pitchFamily="65" charset="-120"/>
                <a:ea typeface="標楷體" panose="03000509000000000000" pitchFamily="65" charset="-120"/>
              </a:rPr>
              <a:t/>
            </a:r>
            <a:br>
              <a:rPr lang="zh-TW" altLang="en-US" sz="2300" dirty="0">
                <a:latin typeface="標楷體" panose="03000509000000000000" pitchFamily="65" charset="-120"/>
                <a:ea typeface="標楷體" panose="03000509000000000000" pitchFamily="65" charset="-120"/>
              </a:rPr>
            </a:br>
            <a:r>
              <a:rPr lang="zh-TW" altLang="en-US" sz="2300" dirty="0">
                <a:solidFill>
                  <a:srgbClr val="000000"/>
                </a:solidFill>
                <a:latin typeface="標楷體" panose="03000509000000000000" pitchFamily="65" charset="-120"/>
                <a:ea typeface="標楷體" panose="03000509000000000000" pitchFamily="65" charset="-120"/>
              </a:rPr>
              <a:t>三、性別教育：指增進家人有關性別生理、情感、認知與社會知能之</a:t>
            </a:r>
            <a:r>
              <a:rPr lang="zh-TW" altLang="en-US" sz="2300" dirty="0" smtClean="0">
                <a:solidFill>
                  <a:srgbClr val="000000"/>
                </a:solidFill>
                <a:latin typeface="標楷體" panose="03000509000000000000" pitchFamily="65" charset="-120"/>
                <a:ea typeface="標楷體" panose="03000509000000000000" pitchFamily="65" charset="-120"/>
              </a:rPr>
              <a:t>教育活動</a:t>
            </a:r>
            <a:r>
              <a:rPr lang="zh-TW" altLang="en-US" sz="2300" dirty="0">
                <a:solidFill>
                  <a:srgbClr val="000000"/>
                </a:solidFill>
                <a:latin typeface="標楷體" panose="03000509000000000000" pitchFamily="65" charset="-120"/>
                <a:ea typeface="標楷體" panose="03000509000000000000" pitchFamily="65" charset="-120"/>
              </a:rPr>
              <a:t>及服務。</a:t>
            </a:r>
            <a:r>
              <a:rPr lang="zh-TW" altLang="en-US" sz="2300" dirty="0">
                <a:latin typeface="標楷體" panose="03000509000000000000" pitchFamily="65" charset="-120"/>
                <a:ea typeface="標楷體" panose="03000509000000000000" pitchFamily="65" charset="-120"/>
              </a:rPr>
              <a:t/>
            </a:r>
            <a:br>
              <a:rPr lang="zh-TW" altLang="en-US" sz="2300" dirty="0">
                <a:latin typeface="標楷體" panose="03000509000000000000" pitchFamily="65" charset="-120"/>
                <a:ea typeface="標楷體" panose="03000509000000000000" pitchFamily="65" charset="-120"/>
              </a:rPr>
            </a:br>
            <a:r>
              <a:rPr lang="zh-TW" altLang="en-US" sz="2300" dirty="0">
                <a:solidFill>
                  <a:srgbClr val="000000"/>
                </a:solidFill>
                <a:latin typeface="標楷體" panose="03000509000000000000" pitchFamily="65" charset="-120"/>
                <a:ea typeface="標楷體" panose="03000509000000000000" pitchFamily="65" charset="-120"/>
              </a:rPr>
              <a:t>四、婚姻教育：指增進婚前與婚後關係經營之教育活動及服務。</a:t>
            </a:r>
            <a:r>
              <a:rPr lang="zh-TW" altLang="en-US" sz="2300" dirty="0">
                <a:latin typeface="標楷體" panose="03000509000000000000" pitchFamily="65" charset="-120"/>
                <a:ea typeface="標楷體" panose="03000509000000000000" pitchFamily="65" charset="-120"/>
              </a:rPr>
              <a:t/>
            </a:r>
            <a:br>
              <a:rPr lang="zh-TW" altLang="en-US" sz="2300" dirty="0">
                <a:latin typeface="標楷體" panose="03000509000000000000" pitchFamily="65" charset="-120"/>
                <a:ea typeface="標楷體" panose="03000509000000000000" pitchFamily="65" charset="-120"/>
              </a:rPr>
            </a:br>
            <a:r>
              <a:rPr lang="zh-TW" altLang="en-US" sz="2300" dirty="0">
                <a:solidFill>
                  <a:srgbClr val="000000"/>
                </a:solidFill>
                <a:latin typeface="標楷體" panose="03000509000000000000" pitchFamily="65" charset="-120"/>
                <a:ea typeface="標楷體" panose="03000509000000000000" pitchFamily="65" charset="-120"/>
              </a:rPr>
              <a:t>五、失親教育：指增進因故未能接受父母一方或雙方教養之未成年子女</a:t>
            </a:r>
            <a:r>
              <a:rPr lang="zh-TW" altLang="en-US" sz="2300" dirty="0" smtClean="0">
                <a:solidFill>
                  <a:srgbClr val="000000"/>
                </a:solidFill>
                <a:latin typeface="標楷體" panose="03000509000000000000" pitchFamily="65" charset="-120"/>
                <a:ea typeface="標楷體" panose="03000509000000000000" pitchFamily="65" charset="-120"/>
              </a:rPr>
              <a:t>，對家</a:t>
            </a:r>
            <a:r>
              <a:rPr lang="zh-TW" altLang="en-US" sz="2300" dirty="0">
                <a:solidFill>
                  <a:srgbClr val="000000"/>
                </a:solidFill>
                <a:latin typeface="標楷體" panose="03000509000000000000" pitchFamily="65" charset="-120"/>
                <a:ea typeface="標楷體" panose="03000509000000000000" pitchFamily="65" charset="-120"/>
              </a:rPr>
              <a:t>人關係維繫與家庭生活管理知能之教育活動及服務。</a:t>
            </a:r>
            <a:r>
              <a:rPr lang="zh-TW" altLang="en-US" sz="2300" dirty="0">
                <a:latin typeface="標楷體" panose="03000509000000000000" pitchFamily="65" charset="-120"/>
                <a:ea typeface="標楷體" panose="03000509000000000000" pitchFamily="65" charset="-120"/>
              </a:rPr>
              <a:t/>
            </a:r>
            <a:br>
              <a:rPr lang="zh-TW" altLang="en-US" sz="2300" dirty="0">
                <a:latin typeface="標楷體" panose="03000509000000000000" pitchFamily="65" charset="-120"/>
                <a:ea typeface="標楷體" panose="03000509000000000000" pitchFamily="65" charset="-120"/>
              </a:rPr>
            </a:br>
            <a:r>
              <a:rPr lang="zh-TW" altLang="en-US" sz="2300" dirty="0">
                <a:solidFill>
                  <a:srgbClr val="000000"/>
                </a:solidFill>
                <a:latin typeface="標楷體" panose="03000509000000000000" pitchFamily="65" charset="-120"/>
                <a:ea typeface="標楷體" panose="03000509000000000000" pitchFamily="65" charset="-120"/>
              </a:rPr>
              <a:t>六、倫理教育：指增進家族成員相互尊重與關懷之教育活動及服務。</a:t>
            </a:r>
            <a:r>
              <a:rPr lang="zh-TW" altLang="en-US" sz="2300" dirty="0">
                <a:latin typeface="標楷體" panose="03000509000000000000" pitchFamily="65" charset="-120"/>
                <a:ea typeface="標楷體" panose="03000509000000000000" pitchFamily="65" charset="-120"/>
              </a:rPr>
              <a:t/>
            </a:r>
            <a:br>
              <a:rPr lang="zh-TW" altLang="en-US" sz="2300" dirty="0">
                <a:latin typeface="標楷體" panose="03000509000000000000" pitchFamily="65" charset="-120"/>
                <a:ea typeface="標楷體" panose="03000509000000000000" pitchFamily="65" charset="-120"/>
              </a:rPr>
            </a:br>
            <a:r>
              <a:rPr lang="zh-TW" altLang="en-US" sz="2300" dirty="0">
                <a:solidFill>
                  <a:srgbClr val="000000"/>
                </a:solidFill>
                <a:latin typeface="標楷體" panose="03000509000000000000" pitchFamily="65" charset="-120"/>
                <a:ea typeface="標楷體" panose="03000509000000000000" pitchFamily="65" charset="-120"/>
              </a:rPr>
              <a:t>七、資源管理教育：指增進個人、家庭、社會之資源運用與管理之教育</a:t>
            </a:r>
            <a:r>
              <a:rPr lang="zh-TW" altLang="en-US" sz="2300" dirty="0" smtClean="0">
                <a:solidFill>
                  <a:srgbClr val="000000"/>
                </a:solidFill>
                <a:latin typeface="標楷體" panose="03000509000000000000" pitchFamily="65" charset="-120"/>
                <a:ea typeface="標楷體" panose="03000509000000000000" pitchFamily="65" charset="-120"/>
              </a:rPr>
              <a:t>活動</a:t>
            </a:r>
            <a:r>
              <a:rPr lang="zh-TW" altLang="en-US" sz="2300" dirty="0">
                <a:solidFill>
                  <a:srgbClr val="000000"/>
                </a:solidFill>
                <a:latin typeface="標楷體" panose="03000509000000000000" pitchFamily="65" charset="-120"/>
                <a:ea typeface="標楷體" panose="03000509000000000000" pitchFamily="65" charset="-120"/>
              </a:rPr>
              <a:t>及服務。</a:t>
            </a:r>
            <a:r>
              <a:rPr lang="zh-TW" altLang="en-US" sz="2300" dirty="0">
                <a:latin typeface="標楷體" panose="03000509000000000000" pitchFamily="65" charset="-120"/>
                <a:ea typeface="標楷體" panose="03000509000000000000" pitchFamily="65" charset="-120"/>
              </a:rPr>
              <a:t/>
            </a:r>
            <a:br>
              <a:rPr lang="zh-TW" altLang="en-US" sz="2300" dirty="0">
                <a:latin typeface="標楷體" panose="03000509000000000000" pitchFamily="65" charset="-120"/>
                <a:ea typeface="標楷體" panose="03000509000000000000" pitchFamily="65" charset="-120"/>
              </a:rPr>
            </a:br>
            <a:r>
              <a:rPr lang="zh-TW" altLang="en-US" sz="2300" dirty="0">
                <a:solidFill>
                  <a:srgbClr val="000000"/>
                </a:solidFill>
                <a:latin typeface="標楷體" panose="03000509000000000000" pitchFamily="65" charset="-120"/>
                <a:ea typeface="標楷體" panose="03000509000000000000" pitchFamily="65" charset="-120"/>
              </a:rPr>
              <a:t>八、多元文化教育：指增進家族成員對多元文化理解及尊重之教育活動</a:t>
            </a:r>
            <a:r>
              <a:rPr lang="zh-TW" altLang="en-US" sz="2300" dirty="0" smtClean="0">
                <a:solidFill>
                  <a:srgbClr val="000000"/>
                </a:solidFill>
                <a:latin typeface="標楷體" panose="03000509000000000000" pitchFamily="65" charset="-120"/>
                <a:ea typeface="標楷體" panose="03000509000000000000" pitchFamily="65" charset="-120"/>
              </a:rPr>
              <a:t>及服務</a:t>
            </a:r>
            <a:r>
              <a:rPr lang="zh-TW" altLang="en-US" sz="2300" dirty="0">
                <a:solidFill>
                  <a:srgbClr val="000000"/>
                </a:solidFill>
                <a:latin typeface="標楷體" panose="03000509000000000000" pitchFamily="65" charset="-120"/>
                <a:ea typeface="標楷體" panose="03000509000000000000" pitchFamily="65" charset="-120"/>
              </a:rPr>
              <a:t>。</a:t>
            </a:r>
            <a:r>
              <a:rPr lang="zh-TW" altLang="en-US" sz="2300" dirty="0">
                <a:latin typeface="標楷體" panose="03000509000000000000" pitchFamily="65" charset="-120"/>
                <a:ea typeface="標楷體" panose="03000509000000000000" pitchFamily="65" charset="-120"/>
              </a:rPr>
              <a:t/>
            </a:r>
            <a:br>
              <a:rPr lang="zh-TW" altLang="en-US" sz="2300" dirty="0">
                <a:latin typeface="標楷體" panose="03000509000000000000" pitchFamily="65" charset="-120"/>
                <a:ea typeface="標楷體" panose="03000509000000000000" pitchFamily="65" charset="-120"/>
              </a:rPr>
            </a:br>
            <a:r>
              <a:rPr lang="zh-TW" altLang="en-US" sz="2300" dirty="0">
                <a:solidFill>
                  <a:srgbClr val="000000"/>
                </a:solidFill>
                <a:latin typeface="標楷體" panose="03000509000000000000" pitchFamily="65" charset="-120"/>
                <a:ea typeface="標楷體" panose="03000509000000000000" pitchFamily="65" charset="-120"/>
              </a:rPr>
              <a:t>九、情緒教育：指增進家人互動之情緒覺察、表達與管理之教育活動及</a:t>
            </a:r>
            <a:r>
              <a:rPr lang="zh-TW" altLang="en-US" sz="2300" dirty="0" smtClean="0">
                <a:solidFill>
                  <a:srgbClr val="000000"/>
                </a:solidFill>
                <a:latin typeface="標楷體" panose="03000509000000000000" pitchFamily="65" charset="-120"/>
                <a:ea typeface="標楷體" panose="03000509000000000000" pitchFamily="65" charset="-120"/>
              </a:rPr>
              <a:t>服務</a:t>
            </a:r>
            <a:r>
              <a:rPr lang="zh-TW" altLang="en-US" sz="2300" dirty="0">
                <a:solidFill>
                  <a:srgbClr val="000000"/>
                </a:solidFill>
                <a:latin typeface="標楷體" panose="03000509000000000000" pitchFamily="65" charset="-120"/>
                <a:ea typeface="標楷體" panose="03000509000000000000" pitchFamily="65" charset="-120"/>
              </a:rPr>
              <a:t>。</a:t>
            </a:r>
            <a:r>
              <a:rPr lang="zh-TW" altLang="en-US" sz="2300" dirty="0">
                <a:latin typeface="標楷體" panose="03000509000000000000" pitchFamily="65" charset="-120"/>
                <a:ea typeface="標楷體" panose="03000509000000000000" pitchFamily="65" charset="-120"/>
              </a:rPr>
              <a:t/>
            </a:r>
            <a:br>
              <a:rPr lang="zh-TW" altLang="en-US" sz="2300" dirty="0">
                <a:latin typeface="標楷體" panose="03000509000000000000" pitchFamily="65" charset="-120"/>
                <a:ea typeface="標楷體" panose="03000509000000000000" pitchFamily="65" charset="-120"/>
              </a:rPr>
            </a:br>
            <a:r>
              <a:rPr lang="zh-TW" altLang="en-US" sz="2300" dirty="0">
                <a:solidFill>
                  <a:srgbClr val="000000"/>
                </a:solidFill>
                <a:latin typeface="標楷體" panose="03000509000000000000" pitchFamily="65" charset="-120"/>
                <a:ea typeface="標楷體" panose="03000509000000000000" pitchFamily="65" charset="-120"/>
              </a:rPr>
              <a:t>十、人口教育：指增進婚姻、生育及家庭價值之教育宣導活動。</a:t>
            </a:r>
            <a:endParaRPr lang="zh-TW" altLang="en-US" sz="23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2473637"/>
      </p:ext>
    </p:extLst>
  </p:cSld>
  <p:clrMapOvr>
    <a:masterClrMapping/>
  </p:clrMapOvr>
  <p:transition spd="med" advTm="10000">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230283" y="1061951"/>
            <a:ext cx="9557835" cy="5513415"/>
          </a:xfrm>
        </p:spPr>
        <p:txBody>
          <a:bodyPr>
            <a:noAutofit/>
          </a:bodyPr>
          <a:lstStyle/>
          <a:p>
            <a:pPr>
              <a:lnSpc>
                <a:spcPct val="125000"/>
              </a:lnSpc>
            </a:pPr>
            <a:r>
              <a:rPr lang="zh-TW" altLang="en-US" sz="3600" dirty="0">
                <a:latin typeface="標楷體" panose="03000509000000000000" pitchFamily="65" charset="-120"/>
                <a:ea typeface="標楷體" panose="03000509000000000000" pitchFamily="65" charset="-120"/>
              </a:rPr>
              <a:t>第 </a:t>
            </a:r>
            <a:r>
              <a:rPr lang="en-US" altLang="zh-TW" sz="3600" dirty="0">
                <a:latin typeface="標楷體" panose="03000509000000000000" pitchFamily="65" charset="-120"/>
                <a:ea typeface="標楷體" panose="03000509000000000000" pitchFamily="65" charset="-120"/>
              </a:rPr>
              <a:t>13 </a:t>
            </a:r>
            <a:r>
              <a:rPr lang="zh-TW" altLang="en-US" sz="3600" dirty="0" smtClean="0">
                <a:latin typeface="標楷體" panose="03000509000000000000" pitchFamily="65" charset="-120"/>
                <a:ea typeface="標楷體" panose="03000509000000000000" pitchFamily="65" charset="-120"/>
              </a:rPr>
              <a:t>條規</a:t>
            </a:r>
            <a:r>
              <a:rPr lang="zh-TW" altLang="en-US" sz="3600" dirty="0">
                <a:latin typeface="標楷體" panose="03000509000000000000" pitchFamily="65" charset="-120"/>
                <a:ea typeface="標楷體" panose="03000509000000000000" pitchFamily="65" charset="-120"/>
              </a:rPr>
              <a:t>定</a:t>
            </a:r>
            <a:endParaRPr lang="zh-TW" altLang="en-US" sz="3600" dirty="0">
              <a:latin typeface="標楷體" panose="03000509000000000000" pitchFamily="65" charset="-120"/>
              <a:ea typeface="標楷體" panose="03000509000000000000" pitchFamily="65" charset="-120"/>
            </a:endParaRPr>
          </a:p>
          <a:p>
            <a:pPr>
              <a:lnSpc>
                <a:spcPct val="125000"/>
              </a:lnSpc>
            </a:pPr>
            <a:r>
              <a:rPr lang="zh-TW" altLang="en-US" sz="3600" dirty="0">
                <a:latin typeface="標楷體" panose="03000509000000000000" pitchFamily="65" charset="-120"/>
                <a:ea typeface="標楷體" panose="03000509000000000000" pitchFamily="65" charset="-120"/>
              </a:rPr>
              <a:t>高級中等以下學校每學年應在正式課程外實施四小時以上家庭教育課程</a:t>
            </a:r>
            <a:r>
              <a:rPr lang="zh-TW" altLang="en-US" sz="3600" dirty="0" smtClean="0">
                <a:latin typeface="標楷體" panose="03000509000000000000" pitchFamily="65" charset="-120"/>
                <a:ea typeface="標楷體" panose="03000509000000000000" pitchFamily="65" charset="-120"/>
              </a:rPr>
              <a:t>及活動</a:t>
            </a:r>
            <a:r>
              <a:rPr lang="zh-TW" altLang="en-US" sz="3600" dirty="0">
                <a:latin typeface="標楷體" panose="03000509000000000000" pitchFamily="65" charset="-120"/>
                <a:ea typeface="標楷體" panose="03000509000000000000" pitchFamily="65" charset="-120"/>
              </a:rPr>
              <a:t>；另應會同家長會對學生及其家長、監護人或實際照顧學生之人</a:t>
            </a:r>
            <a:r>
              <a:rPr lang="zh-TW" altLang="en-US" sz="3600" dirty="0" smtClean="0">
                <a:latin typeface="標楷體" panose="03000509000000000000" pitchFamily="65" charset="-120"/>
                <a:ea typeface="標楷體" panose="03000509000000000000" pitchFamily="65" charset="-120"/>
              </a:rPr>
              <a:t>辦理親</a:t>
            </a:r>
            <a:r>
              <a:rPr lang="zh-TW" altLang="en-US" sz="3600" dirty="0">
                <a:latin typeface="標楷體" panose="03000509000000000000" pitchFamily="65" charset="-120"/>
                <a:ea typeface="標楷體" panose="03000509000000000000" pitchFamily="65" charset="-120"/>
              </a:rPr>
              <a:t>職教育</a:t>
            </a:r>
            <a:r>
              <a:rPr lang="zh-TW" altLang="en-US" sz="3600" dirty="0" smtClean="0">
                <a:latin typeface="標楷體" panose="03000509000000000000" pitchFamily="65" charset="-120"/>
                <a:ea typeface="標楷體" panose="03000509000000000000" pitchFamily="65" charset="-120"/>
              </a:rPr>
              <a:t>。</a:t>
            </a:r>
            <a:endParaRPr lang="en-US" altLang="zh-TW" sz="3600" dirty="0" smtClean="0">
              <a:latin typeface="標楷體" panose="03000509000000000000" pitchFamily="65" charset="-120"/>
              <a:ea typeface="標楷體" panose="03000509000000000000" pitchFamily="65" charset="-120"/>
            </a:endParaRPr>
          </a:p>
          <a:p>
            <a:pPr>
              <a:lnSpc>
                <a:spcPct val="150000"/>
              </a:lnSpc>
            </a:pPr>
            <a:r>
              <a:rPr lang="zh-TW" altLang="en-US" sz="3600" b="1" dirty="0">
                <a:latin typeface="標楷體" panose="03000509000000000000" pitchFamily="65" charset="-120"/>
                <a:ea typeface="標楷體" panose="03000509000000000000" pitchFamily="65" charset="-120"/>
              </a:rPr>
              <a:t>歡迎家長</a:t>
            </a:r>
            <a:r>
              <a:rPr lang="zh-TW" altLang="en-US" sz="3600" b="1" dirty="0" smtClean="0">
                <a:latin typeface="標楷體" panose="03000509000000000000" pitchFamily="65" charset="-120"/>
                <a:ea typeface="標楷體" panose="03000509000000000000" pitchFamily="65" charset="-120"/>
              </a:rPr>
              <a:t>參與 今日 </a:t>
            </a:r>
            <a:r>
              <a:rPr lang="en-US" altLang="zh-TW" sz="3600" b="1" dirty="0" smtClean="0">
                <a:latin typeface="標楷體" panose="03000509000000000000" pitchFamily="65" charset="-120"/>
                <a:ea typeface="標楷體" panose="03000509000000000000" pitchFamily="65" charset="-120"/>
              </a:rPr>
              <a:t>10:00~12:00</a:t>
            </a:r>
            <a:r>
              <a:rPr lang="zh-TW" altLang="en-US" sz="3600" b="1" dirty="0" smtClean="0">
                <a:latin typeface="標楷體" panose="03000509000000000000" pitchFamily="65" charset="-120"/>
                <a:ea typeface="標楷體" panose="03000509000000000000" pitchFamily="65" charset="-120"/>
              </a:rPr>
              <a:t> </a:t>
            </a:r>
            <a:r>
              <a:rPr lang="zh-TW" altLang="en-US" sz="3600" b="1" dirty="0">
                <a:latin typeface="標楷體" panose="03000509000000000000" pitchFamily="65" charset="-120"/>
                <a:ea typeface="標楷體" panose="03000509000000000000" pitchFamily="65" charset="-120"/>
              </a:rPr>
              <a:t>親職教育</a:t>
            </a:r>
            <a:r>
              <a:rPr lang="zh-TW" altLang="en-US" sz="3600" b="1" dirty="0" smtClean="0">
                <a:latin typeface="標楷體" panose="03000509000000000000" pitchFamily="65" charset="-120"/>
                <a:ea typeface="標楷體" panose="03000509000000000000" pitchFamily="65" charset="-120"/>
              </a:rPr>
              <a:t>講座，地點</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晨希館 </a:t>
            </a:r>
            <a:r>
              <a:rPr lang="en-US" altLang="zh-TW" sz="3600" b="1" dirty="0">
                <a:latin typeface="標楷體" panose="03000509000000000000" pitchFamily="65" charset="-120"/>
                <a:ea typeface="標楷體" panose="03000509000000000000" pitchFamily="65" charset="-120"/>
              </a:rPr>
              <a:t>2</a:t>
            </a:r>
            <a:r>
              <a:rPr lang="zh-TW" altLang="en-US" sz="3600" b="1" dirty="0" smtClean="0">
                <a:latin typeface="標楷體" panose="03000509000000000000" pitchFamily="65" charset="-120"/>
                <a:ea typeface="標楷體" panose="03000509000000000000" pitchFamily="65" charset="-120"/>
              </a:rPr>
              <a:t>樓。</a:t>
            </a:r>
            <a:r>
              <a:rPr lang="zh-TW" altLang="en-US" sz="3600" dirty="0">
                <a:latin typeface="標楷體" panose="03000509000000000000" pitchFamily="65" charset="-120"/>
                <a:ea typeface="標楷體" panose="03000509000000000000" pitchFamily="65" charset="-120"/>
              </a:rPr>
              <a:t/>
            </a:r>
            <a:br>
              <a:rPr lang="zh-TW" altLang="en-US" sz="3600" dirty="0">
                <a:latin typeface="標楷體" panose="03000509000000000000" pitchFamily="65" charset="-120"/>
                <a:ea typeface="標楷體" panose="03000509000000000000" pitchFamily="65" charset="-120"/>
              </a:rPr>
            </a:br>
            <a:endParaRPr lang="zh-TW" altLang="en-US" sz="3600" dirty="0"/>
          </a:p>
        </p:txBody>
      </p:sp>
      <p:sp>
        <p:nvSpPr>
          <p:cNvPr id="4" name="標題 1"/>
          <p:cNvSpPr>
            <a:spLocks noGrp="1"/>
          </p:cNvSpPr>
          <p:nvPr>
            <p:ph type="title"/>
          </p:nvPr>
        </p:nvSpPr>
        <p:spPr>
          <a:xfrm>
            <a:off x="1524000" y="78910"/>
            <a:ext cx="9133730" cy="768988"/>
          </a:xfrm>
        </p:spPr>
        <p:txBody>
          <a:bodyPr>
            <a:normAutofit/>
          </a:bodyPr>
          <a:lstStyle/>
          <a:p>
            <a:pPr algn="ctr"/>
            <a:r>
              <a:rPr lang="zh-TW" altLang="en-US" sz="4400" b="1" dirty="0" smtClean="0">
                <a:latin typeface="標楷體" panose="03000509000000000000" pitchFamily="65" charset="-120"/>
                <a:ea typeface="標楷體" panose="03000509000000000000" pitchFamily="65" charset="-120"/>
              </a:rPr>
              <a:t>家庭教育</a:t>
            </a:r>
            <a:r>
              <a:rPr lang="zh-TW" altLang="en-US" sz="4400" b="1" dirty="0">
                <a:latin typeface="標楷體" panose="03000509000000000000" pitchFamily="65" charset="-120"/>
                <a:ea typeface="標楷體" panose="03000509000000000000" pitchFamily="65" charset="-120"/>
              </a:rPr>
              <a:t>與家庭教育法</a:t>
            </a:r>
          </a:p>
        </p:txBody>
      </p:sp>
    </p:spTree>
    <p:extLst>
      <p:ext uri="{BB962C8B-B14F-4D97-AF65-F5344CB8AC3E}">
        <p14:creationId xmlns:p14="http://schemas.microsoft.com/office/powerpoint/2010/main" val="1807881839"/>
      </p:ext>
    </p:extLst>
  </p:cSld>
  <p:clrMapOvr>
    <a:masterClrMapping/>
  </p:clrMapOvr>
  <p:transition spd="med" advTm="9000">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689600" y="374073"/>
            <a:ext cx="9360418" cy="3051733"/>
          </a:xfrm>
        </p:spPr>
        <p:txBody>
          <a:bodyPr rtlCol="0" anchor="ctr">
            <a:noAutofit/>
          </a:bodyPr>
          <a:lstStyle/>
          <a:p>
            <a:pPr algn="ctr">
              <a:lnSpc>
                <a:spcPct val="125000"/>
              </a:lnSpc>
            </a:pPr>
            <a:r>
              <a:rPr lang="en-US" altLang="zh-TW" sz="6000" b="1" dirty="0" smtClean="0">
                <a:latin typeface="標楷體" panose="03000509000000000000" pitchFamily="65" charset="-120"/>
                <a:ea typeface="標楷體" panose="03000509000000000000" pitchFamily="65" charset="-120"/>
                <a:sym typeface="Salesforce Sans"/>
              </a:rPr>
              <a:t>109</a:t>
            </a:r>
            <a:r>
              <a:rPr lang="zh-TW" altLang="en-US" sz="6000" b="1" dirty="0" smtClean="0">
                <a:latin typeface="標楷體" panose="03000509000000000000" pitchFamily="65" charset="-120"/>
                <a:ea typeface="標楷體" panose="03000509000000000000" pitchFamily="65" charset="-120"/>
                <a:sym typeface="Salesforce Sans"/>
              </a:rPr>
              <a:t>學年</a:t>
            </a:r>
            <a:r>
              <a:rPr lang="zh-TW" altLang="en-US" sz="6000" b="1" dirty="0">
                <a:latin typeface="標楷體" panose="03000509000000000000" pitchFamily="65" charset="-120"/>
                <a:ea typeface="標楷體" panose="03000509000000000000" pitchFamily="65" charset="-120"/>
                <a:sym typeface="Salesforce Sans"/>
              </a:rPr>
              <a:t>度上</a:t>
            </a:r>
            <a:r>
              <a:rPr lang="zh-TW" altLang="en-US" sz="6000" b="1" dirty="0" smtClean="0">
                <a:latin typeface="標楷體" panose="03000509000000000000" pitchFamily="65" charset="-120"/>
                <a:ea typeface="標楷體" panose="03000509000000000000" pitchFamily="65" charset="-120"/>
                <a:sym typeface="Salesforce Sans"/>
              </a:rPr>
              <a:t>學期</a:t>
            </a:r>
            <a:r>
              <a:rPr lang="en-US" altLang="zh-TW" sz="6000" b="1" dirty="0" smtClean="0">
                <a:latin typeface="標楷體" panose="03000509000000000000" pitchFamily="65" charset="-120"/>
                <a:ea typeface="標楷體" panose="03000509000000000000" pitchFamily="65" charset="-120"/>
                <a:sym typeface="Salesforce Sans"/>
              </a:rPr>
              <a:t/>
            </a:r>
            <a:br>
              <a:rPr lang="en-US" altLang="zh-TW" sz="6000" b="1" dirty="0" smtClean="0">
                <a:latin typeface="標楷體" panose="03000509000000000000" pitchFamily="65" charset="-120"/>
                <a:ea typeface="標楷體" panose="03000509000000000000" pitchFamily="65" charset="-120"/>
                <a:sym typeface="Salesforce Sans"/>
              </a:rPr>
            </a:br>
            <a:r>
              <a:rPr lang="zh-TW" altLang="en-US" sz="6000" b="1" dirty="0">
                <a:latin typeface="標楷體" panose="03000509000000000000" pitchFamily="65" charset="-120"/>
                <a:ea typeface="標楷體" panose="03000509000000000000" pitchFamily="65" charset="-120"/>
                <a:sym typeface="Salesforce Sans"/>
              </a:rPr>
              <a:t>東門國小</a:t>
            </a:r>
            <a:r>
              <a:rPr lang="zh-TW" altLang="en-US" sz="6000" b="1" dirty="0" smtClean="0">
                <a:latin typeface="標楷體" panose="03000509000000000000" pitchFamily="65" charset="-120"/>
                <a:ea typeface="標楷體" panose="03000509000000000000" pitchFamily="65" charset="-120"/>
                <a:sym typeface="Salesforce Sans"/>
              </a:rPr>
              <a:t>懇</a:t>
            </a:r>
            <a:r>
              <a:rPr lang="zh-TW" altLang="en-US" sz="6000" b="1" dirty="0">
                <a:latin typeface="標楷體" panose="03000509000000000000" pitchFamily="65" charset="-120"/>
                <a:ea typeface="標楷體" panose="03000509000000000000" pitchFamily="65" charset="-120"/>
                <a:sym typeface="Salesforce Sans"/>
              </a:rPr>
              <a:t>親會</a:t>
            </a:r>
            <a:r>
              <a:rPr lang="en-US" altLang="zh-TW" sz="6000" b="1" dirty="0">
                <a:latin typeface="標楷體" panose="03000509000000000000" pitchFamily="65" charset="-120"/>
                <a:ea typeface="標楷體" panose="03000509000000000000" pitchFamily="65" charset="-120"/>
                <a:sym typeface="Salesforce Sans"/>
              </a:rPr>
              <a:t/>
            </a:r>
            <a:br>
              <a:rPr lang="en-US" altLang="zh-TW" sz="6000" b="1" dirty="0">
                <a:latin typeface="標楷體" panose="03000509000000000000" pitchFamily="65" charset="-120"/>
                <a:ea typeface="標楷體" panose="03000509000000000000" pitchFamily="65" charset="-120"/>
                <a:sym typeface="Salesforce Sans"/>
              </a:rPr>
            </a:br>
            <a:r>
              <a:rPr lang="zh-TW" altLang="en-US" sz="6000" b="1" dirty="0">
                <a:latin typeface="標楷體" panose="03000509000000000000" pitchFamily="65" charset="-120"/>
                <a:ea typeface="標楷體" panose="03000509000000000000" pitchFamily="65" charset="-120"/>
                <a:sym typeface="Salesforce Sans"/>
              </a:rPr>
              <a:t>性別平等教育宣導事項</a:t>
            </a:r>
          </a:p>
        </p:txBody>
      </p:sp>
    </p:spTree>
    <p:extLst>
      <p:ext uri="{BB962C8B-B14F-4D97-AF65-F5344CB8AC3E}">
        <p14:creationId xmlns:p14="http://schemas.microsoft.com/office/powerpoint/2010/main" val="199661699"/>
      </p:ext>
    </p:extLst>
  </p:cSld>
  <p:clrMapOvr>
    <a:masterClrMapping/>
  </p:clrMapOvr>
  <p:transition spd="slow" advTm="6000">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663312" y="232756"/>
            <a:ext cx="10933724" cy="6101542"/>
          </a:xfrm>
        </p:spPr>
        <p:txBody>
          <a:bodyPr>
            <a:noAutofit/>
          </a:bodyPr>
          <a:lstStyle/>
          <a:p>
            <a:pPr>
              <a:lnSpc>
                <a:spcPct val="125000"/>
              </a:lnSpc>
            </a:pPr>
            <a:r>
              <a:rPr lang="zh-TW" altLang="en-US" dirty="0" smtClean="0"/>
              <a:t>    </a:t>
            </a:r>
            <a:r>
              <a:rPr lang="zh-TW" altLang="en-US" sz="3600" dirty="0" smtClean="0">
                <a:solidFill>
                  <a:schemeClr val="bg2">
                    <a:lumMod val="10000"/>
                  </a:schemeClr>
                </a:solidFill>
                <a:latin typeface="標楷體" panose="03000509000000000000" pitchFamily="65" charset="-120"/>
                <a:ea typeface="標楷體" panose="03000509000000000000" pitchFamily="65" charset="-120"/>
              </a:rPr>
              <a:t>教育部</a:t>
            </a:r>
            <a:r>
              <a:rPr lang="zh-TW" altLang="en-US" sz="3600" dirty="0">
                <a:solidFill>
                  <a:schemeClr val="bg2">
                    <a:lumMod val="10000"/>
                  </a:schemeClr>
                </a:solidFill>
                <a:latin typeface="標楷體" panose="03000509000000000000" pitchFamily="65" charset="-120"/>
                <a:ea typeface="標楷體" panose="03000509000000000000" pitchFamily="65" charset="-120"/>
              </a:rPr>
              <a:t>期望透過性別平等教育相關的課程與教學機會，教導學生瞭解並尊重不同的性別特質、性別認同與性傾向，清楚地讓學生認知其個體差異並不會影響個人能力及與他人之互動關係，期能營造無偏見歧視之性別友善教育環境</a:t>
            </a:r>
            <a:r>
              <a:rPr lang="zh-TW" altLang="en-US" sz="3600" dirty="0" smtClean="0">
                <a:solidFill>
                  <a:schemeClr val="bg2">
                    <a:lumMod val="10000"/>
                  </a:schemeClr>
                </a:solidFill>
                <a:latin typeface="標楷體" panose="03000509000000000000" pitchFamily="65" charset="-120"/>
                <a:ea typeface="標楷體" panose="03000509000000000000" pitchFamily="65" charset="-120"/>
              </a:rPr>
              <a:t>。</a:t>
            </a:r>
            <a:r>
              <a:rPr lang="en-US" altLang="zh-TW" sz="3600" dirty="0" smtClean="0">
                <a:solidFill>
                  <a:schemeClr val="bg2">
                    <a:lumMod val="10000"/>
                  </a:schemeClr>
                </a:solidFill>
                <a:latin typeface="標楷體" panose="03000509000000000000" pitchFamily="65" charset="-120"/>
                <a:ea typeface="標楷體" panose="03000509000000000000" pitchFamily="65" charset="-120"/>
              </a:rPr>
              <a:t/>
            </a:r>
            <a:br>
              <a:rPr lang="en-US" altLang="zh-TW" sz="3600" dirty="0" smtClean="0">
                <a:solidFill>
                  <a:schemeClr val="bg2">
                    <a:lumMod val="10000"/>
                  </a:schemeClr>
                </a:solidFill>
                <a:latin typeface="標楷體" panose="03000509000000000000" pitchFamily="65" charset="-120"/>
                <a:ea typeface="標楷體" panose="03000509000000000000" pitchFamily="65" charset="-120"/>
              </a:rPr>
            </a:br>
            <a:r>
              <a:rPr lang="zh-TW" altLang="en-US" sz="3600" dirty="0" smtClean="0">
                <a:solidFill>
                  <a:schemeClr val="bg2">
                    <a:lumMod val="10000"/>
                  </a:schemeClr>
                </a:solidFill>
                <a:latin typeface="標楷體" panose="03000509000000000000" pitchFamily="65" charset="-120"/>
                <a:ea typeface="標楷體" panose="03000509000000000000" pitchFamily="65" charset="-120"/>
              </a:rPr>
              <a:t>    為</a:t>
            </a:r>
            <a:r>
              <a:rPr lang="zh-TW" altLang="en-US" sz="3600" dirty="0">
                <a:solidFill>
                  <a:schemeClr val="bg2">
                    <a:lumMod val="10000"/>
                  </a:schemeClr>
                </a:solidFill>
                <a:latin typeface="標楷體" panose="03000509000000000000" pitchFamily="65" charset="-120"/>
                <a:ea typeface="標楷體" panose="03000509000000000000" pitchFamily="65" charset="-120"/>
              </a:rPr>
              <a:t>向社會大眾說明性別平等教育之內容，教育部製作「教育部告訴您性別平等教育教什麼」懶人包內容包括靜態檔案</a:t>
            </a:r>
            <a:r>
              <a:rPr lang="zh-TW" altLang="en-US" sz="3600" dirty="0" smtClean="0">
                <a:solidFill>
                  <a:schemeClr val="bg2">
                    <a:lumMod val="10000"/>
                  </a:schemeClr>
                </a:solidFill>
                <a:latin typeface="標楷體" panose="03000509000000000000" pitchFamily="65" charset="-120"/>
                <a:ea typeface="標楷體" panose="03000509000000000000" pitchFamily="65" charset="-120"/>
              </a:rPr>
              <a:t>及動態影片，請</a:t>
            </a:r>
            <a:r>
              <a:rPr lang="zh-TW" altLang="en-US" sz="3600" dirty="0">
                <a:solidFill>
                  <a:schemeClr val="bg2">
                    <a:lumMod val="10000"/>
                  </a:schemeClr>
                </a:solidFill>
                <a:latin typeface="標楷體" panose="03000509000000000000" pitchFamily="65" charset="-120"/>
                <a:ea typeface="標楷體" panose="03000509000000000000" pitchFamily="65" charset="-120"/>
              </a:rPr>
              <a:t>參考運用及宣導。</a:t>
            </a:r>
            <a:r>
              <a:rPr lang="en-US" altLang="zh-TW" sz="3600" dirty="0">
                <a:solidFill>
                  <a:schemeClr val="bg2">
                    <a:lumMod val="10000"/>
                  </a:schemeClr>
                </a:solidFill>
                <a:latin typeface="標楷體" panose="03000509000000000000" pitchFamily="65" charset="-120"/>
                <a:ea typeface="標楷體" panose="03000509000000000000" pitchFamily="65" charset="-120"/>
              </a:rPr>
              <a:t/>
            </a:r>
            <a:br>
              <a:rPr lang="en-US" altLang="zh-TW" sz="3600" dirty="0">
                <a:solidFill>
                  <a:schemeClr val="bg2">
                    <a:lumMod val="10000"/>
                  </a:schemeClr>
                </a:solidFill>
                <a:latin typeface="標楷體" panose="03000509000000000000" pitchFamily="65" charset="-120"/>
                <a:ea typeface="標楷體" panose="03000509000000000000" pitchFamily="65" charset="-120"/>
              </a:rPr>
            </a:br>
            <a:r>
              <a:rPr lang="zh-TW" altLang="en-US" dirty="0" smtClean="0">
                <a:solidFill>
                  <a:schemeClr val="bg2">
                    <a:lumMod val="10000"/>
                  </a:schemeClr>
                </a:solidFill>
                <a:latin typeface="標楷體" panose="03000509000000000000" pitchFamily="65" charset="-120"/>
                <a:ea typeface="標楷體" panose="03000509000000000000" pitchFamily="65" charset="-120"/>
              </a:rPr>
              <a:t>國語版影片</a:t>
            </a:r>
            <a:r>
              <a:rPr lang="en-US" altLang="zh-TW" dirty="0" smtClean="0">
                <a:solidFill>
                  <a:schemeClr val="bg2">
                    <a:lumMod val="10000"/>
                  </a:schemeClr>
                </a:solidFill>
                <a:latin typeface="標楷體" panose="03000509000000000000" pitchFamily="65" charset="-120"/>
                <a:ea typeface="標楷體" panose="03000509000000000000" pitchFamily="65" charset="-120"/>
                <a:hlinkClick r:id="rId2"/>
              </a:rPr>
              <a:t>https://youtu.be/fHSCYj96Fwc?t=169</a:t>
            </a:r>
            <a:r>
              <a:rPr lang="zh-TW" altLang="en-US" dirty="0" smtClean="0">
                <a:solidFill>
                  <a:schemeClr val="bg2">
                    <a:lumMod val="10000"/>
                  </a:schemeClr>
                </a:solidFill>
                <a:latin typeface="標楷體" panose="03000509000000000000" pitchFamily="65" charset="-120"/>
                <a:ea typeface="標楷體" panose="03000509000000000000" pitchFamily="65" charset="-120"/>
              </a:rPr>
              <a:t>       </a:t>
            </a:r>
            <a:endParaRPr lang="zh-TW" altLang="en-US" dirty="0">
              <a:solidFill>
                <a:schemeClr val="bg2">
                  <a:lumMod val="1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7494282"/>
      </p:ext>
    </p:extLst>
  </p:cSld>
  <p:clrMapOvr>
    <a:masterClrMapping/>
  </p:clrMapOvr>
  <p:transition spd="slow" advTm="10000">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03221" y="1158240"/>
            <a:ext cx="8188678" cy="4595874"/>
          </a:xfrm>
          <a:prstGeom prst="rect">
            <a:avLst/>
          </a:prstGeom>
        </p:spPr>
        <p:txBody>
          <a:bodyPr wrap="square">
            <a:spAutoFit/>
          </a:bodyPr>
          <a:lstStyle/>
          <a:p>
            <a:pPr>
              <a:lnSpc>
                <a:spcPct val="150000"/>
              </a:lnSpc>
            </a:pPr>
            <a:r>
              <a:rPr lang="zh-TW" altLang="en-US" sz="4000" dirty="0" smtClean="0">
                <a:latin typeface="微軟正黑體" pitchFamily="34" charset="-120"/>
                <a:ea typeface="微軟正黑體" pitchFamily="34" charset="-120"/>
              </a:rPr>
              <a:t>教育部</a:t>
            </a:r>
            <a:r>
              <a:rPr lang="zh-TW" altLang="en-US" sz="4000" dirty="0">
                <a:latin typeface="微軟正黑體" pitchFamily="34" charset="-120"/>
                <a:ea typeface="微軟正黑體" pitchFamily="34" charset="-120"/>
              </a:rPr>
              <a:t>已於性別平等教育全球資訊網建置「新聞稿與資訊澄清」專區，路徑：首頁→新聞稿與資訊澄清。網址：</a:t>
            </a:r>
            <a:r>
              <a:rPr lang="en-US" altLang="zh-TW" sz="4000" dirty="0">
                <a:latin typeface="微軟正黑體" pitchFamily="34" charset="-120"/>
                <a:ea typeface="微軟正黑體" pitchFamily="34" charset="-120"/>
                <a:hlinkClick r:id="rId2"/>
              </a:rPr>
              <a:t>https://www.gender.edu.tw</a:t>
            </a:r>
            <a:r>
              <a:rPr lang="zh-TW" altLang="en-US" sz="4000" dirty="0">
                <a:latin typeface="微軟正黑體" pitchFamily="34" charset="-120"/>
                <a:ea typeface="微軟正黑體" pitchFamily="34" charset="-120"/>
              </a:rPr>
              <a:t> </a:t>
            </a:r>
            <a:endParaRPr lang="en-US" altLang="zh-TW" sz="4000" dirty="0" smtClean="0">
              <a:latin typeface="微軟正黑體" pitchFamily="34" charset="-120"/>
              <a:ea typeface="微軟正黑體" pitchFamily="34" charset="-120"/>
            </a:endParaRPr>
          </a:p>
          <a:p>
            <a:pPr>
              <a:lnSpc>
                <a:spcPct val="150000"/>
              </a:lnSpc>
            </a:pPr>
            <a:r>
              <a:rPr lang="zh-TW" altLang="en-US" sz="4000" dirty="0" smtClean="0">
                <a:latin typeface="微軟正黑體" pitchFamily="34" charset="-120"/>
                <a:ea typeface="微軟正黑體" pitchFamily="34" charset="-120"/>
              </a:rPr>
              <a:t>歡迎</a:t>
            </a:r>
            <a:r>
              <a:rPr lang="zh-TW" altLang="en-US" sz="4000" dirty="0">
                <a:latin typeface="微軟正黑體" pitchFamily="34" charset="-120"/>
                <a:ea typeface="微軟正黑體" pitchFamily="34" charset="-120"/>
              </a:rPr>
              <a:t>參考運用。</a:t>
            </a:r>
            <a:endParaRPr lang="en-US" altLang="zh-TW" sz="4000" dirty="0" smtClean="0">
              <a:latin typeface="微軟正黑體" pitchFamily="34" charset="-120"/>
              <a:ea typeface="微軟正黑體" pitchFamily="34" charset="-120"/>
            </a:endParaRPr>
          </a:p>
        </p:txBody>
      </p:sp>
      <p:sp>
        <p:nvSpPr>
          <p:cNvPr id="6" name="標題 5"/>
          <p:cNvSpPr>
            <a:spLocks noGrp="1"/>
          </p:cNvSpPr>
          <p:nvPr>
            <p:ph type="title" idx="4294967295"/>
          </p:nvPr>
        </p:nvSpPr>
        <p:spPr>
          <a:xfrm>
            <a:off x="2069869" y="374015"/>
            <a:ext cx="7855527" cy="784225"/>
          </a:xfrm>
          <a:prstGeom prst="rect">
            <a:avLst/>
          </a:prstGeom>
        </p:spPr>
        <p:txBody>
          <a:bodyPr wrap="square">
            <a:spAutoFit/>
          </a:bodyPr>
          <a:lstStyle/>
          <a:p>
            <a:pPr algn="ctr"/>
            <a:r>
              <a:rPr lang="zh-TW" altLang="en-US" sz="5000" b="1" dirty="0">
                <a:latin typeface="標楷體" panose="03000509000000000000" pitchFamily="65" charset="-120"/>
                <a:ea typeface="標楷體" panose="03000509000000000000" pitchFamily="65" charset="-120"/>
              </a:rPr>
              <a:t>性別平等教育宣導資料</a:t>
            </a:r>
          </a:p>
        </p:txBody>
      </p:sp>
    </p:spTree>
    <p:extLst>
      <p:ext uri="{BB962C8B-B14F-4D97-AF65-F5344CB8AC3E}">
        <p14:creationId xmlns:p14="http://schemas.microsoft.com/office/powerpoint/2010/main" val="4269381460"/>
      </p:ext>
    </p:extLst>
  </p:cSld>
  <p:clrMapOvr>
    <a:masterClrMapping/>
  </p:clrMapOvr>
  <p:transition spd="slow" advTm="8000">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368063" y="1172308"/>
            <a:ext cx="9300306" cy="3174061"/>
          </a:xfrm>
        </p:spPr>
        <p:txBody>
          <a:bodyPr rtlCol="0" anchor="ctr">
            <a:noAutofit/>
          </a:bodyPr>
          <a:lstStyle/>
          <a:p>
            <a:pPr algn="ctr">
              <a:lnSpc>
                <a:spcPct val="125000"/>
              </a:lnSpc>
            </a:pPr>
            <a:r>
              <a:rPr lang="en-US" altLang="zh-TW" sz="5900" b="1" dirty="0" smtClean="0">
                <a:solidFill>
                  <a:schemeClr val="tx2"/>
                </a:solidFill>
                <a:sym typeface="Salesforce Sans"/>
              </a:rPr>
              <a:t>109</a:t>
            </a:r>
            <a:r>
              <a:rPr lang="zh-TW" altLang="en-US" sz="5900" b="1" dirty="0" smtClean="0">
                <a:solidFill>
                  <a:schemeClr val="tx2"/>
                </a:solidFill>
                <a:latin typeface="Salesforce Sans"/>
                <a:sym typeface="Salesforce Sans"/>
              </a:rPr>
              <a:t>學年度上學期</a:t>
            </a:r>
            <a:r>
              <a:rPr lang="en-US" altLang="zh-TW" sz="5900" b="1" dirty="0" smtClean="0">
                <a:solidFill>
                  <a:schemeClr val="tx2"/>
                </a:solidFill>
                <a:latin typeface="Salesforce Sans"/>
                <a:sym typeface="Salesforce Sans"/>
              </a:rPr>
              <a:t/>
            </a:r>
            <a:br>
              <a:rPr lang="en-US" altLang="zh-TW" sz="5900" b="1" dirty="0" smtClean="0">
                <a:solidFill>
                  <a:schemeClr val="tx2"/>
                </a:solidFill>
                <a:latin typeface="Salesforce Sans"/>
                <a:sym typeface="Salesforce Sans"/>
              </a:rPr>
            </a:br>
            <a:r>
              <a:rPr lang="zh-TW" altLang="en-US" sz="5900" b="1" dirty="0" smtClean="0">
                <a:solidFill>
                  <a:schemeClr val="tx2"/>
                </a:solidFill>
                <a:latin typeface="Salesforce Sans"/>
                <a:sym typeface="Salesforce Sans"/>
              </a:rPr>
              <a:t>東門國小懇</a:t>
            </a:r>
            <a:r>
              <a:rPr lang="zh-TW" altLang="en-US" sz="5900" b="1" dirty="0">
                <a:solidFill>
                  <a:schemeClr val="tx2"/>
                </a:solidFill>
                <a:latin typeface="Salesforce Sans"/>
                <a:sym typeface="Salesforce Sans"/>
              </a:rPr>
              <a:t>親</a:t>
            </a:r>
            <a:r>
              <a:rPr lang="zh-TW" altLang="en-US" sz="5900" b="1" dirty="0" smtClean="0">
                <a:solidFill>
                  <a:schemeClr val="tx2"/>
                </a:solidFill>
                <a:latin typeface="Salesforce Sans"/>
                <a:sym typeface="Salesforce Sans"/>
              </a:rPr>
              <a:t>會</a:t>
            </a:r>
            <a:r>
              <a:rPr lang="en-US" altLang="zh-TW" sz="5900" b="1" dirty="0" smtClean="0">
                <a:solidFill>
                  <a:schemeClr val="tx2"/>
                </a:solidFill>
                <a:latin typeface="Salesforce Sans"/>
                <a:sym typeface="Salesforce Sans"/>
              </a:rPr>
              <a:t/>
            </a:r>
            <a:br>
              <a:rPr lang="en-US" altLang="zh-TW" sz="5900" b="1" dirty="0" smtClean="0">
                <a:solidFill>
                  <a:schemeClr val="tx2"/>
                </a:solidFill>
                <a:latin typeface="Salesforce Sans"/>
                <a:sym typeface="Salesforce Sans"/>
              </a:rPr>
            </a:br>
            <a:r>
              <a:rPr lang="zh-TW" altLang="en-US" sz="6000" b="1" dirty="0" smtClean="0">
                <a:solidFill>
                  <a:schemeClr val="tx2"/>
                </a:solidFill>
                <a:latin typeface="Salesforce Sans"/>
                <a:sym typeface="Salesforce Sans"/>
              </a:rPr>
              <a:t>兒</a:t>
            </a:r>
            <a:r>
              <a:rPr lang="zh-TW" altLang="en-US" sz="6000" b="1" dirty="0">
                <a:solidFill>
                  <a:schemeClr val="tx2"/>
                </a:solidFill>
                <a:latin typeface="Salesforce Sans"/>
                <a:sym typeface="Salesforce Sans"/>
              </a:rPr>
              <a:t>少</a:t>
            </a:r>
            <a:r>
              <a:rPr lang="zh-TW" altLang="en-US" sz="6000" b="1" dirty="0" smtClean="0">
                <a:solidFill>
                  <a:schemeClr val="tx2"/>
                </a:solidFill>
                <a:latin typeface="Salesforce Sans"/>
                <a:sym typeface="Salesforce Sans"/>
              </a:rPr>
              <a:t>保護</a:t>
            </a:r>
            <a:r>
              <a:rPr lang="zh-TW" altLang="en-US" sz="5900" b="1" dirty="0" smtClean="0">
                <a:solidFill>
                  <a:schemeClr val="tx2"/>
                </a:solidFill>
                <a:latin typeface="Salesforce Sans"/>
                <a:sym typeface="Salesforce Sans"/>
              </a:rPr>
              <a:t>宣導事項</a:t>
            </a:r>
          </a:p>
        </p:txBody>
      </p:sp>
    </p:spTree>
    <p:extLst>
      <p:ext uri="{BB962C8B-B14F-4D97-AF65-F5344CB8AC3E}">
        <p14:creationId xmlns:p14="http://schemas.microsoft.com/office/powerpoint/2010/main" val="199661699"/>
      </p:ext>
    </p:extLst>
  </p:cSld>
  <p:clrMapOvr>
    <a:masterClrMapping/>
  </p:clrMapOvr>
  <p:transition spd="slow" advTm="6000">
    <p:push dir="u"/>
  </p:transition>
  <p:timing>
    <p:tnLst>
      <p:par>
        <p:cTn id="1" dur="indefinite" restart="never" nodeType="tmRoot"/>
      </p:par>
    </p:tnLst>
  </p:timing>
</p:sld>
</file>

<file path=ppt/theme/theme1.xml><?xml version="1.0" encoding="utf-8"?>
<a:theme xmlns:a="http://schemas.openxmlformats.org/drawingml/2006/main" name="大自然插畫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29_TF03431377.potx" id="{5F11E0DD-30B8-4A83-86E1-3832B0A07BB5}" vid="{756EBAC3-D534-49DF-AED1-697ACE8B1B09}"/>
    </a:ext>
  </a:extLst>
</a:theme>
</file>

<file path=ppt/theme/theme2.xml><?xml version="1.0" encoding="utf-8"?>
<a:theme xmlns:a="http://schemas.openxmlformats.org/drawingml/2006/main" name="返校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894880_TF02895270_TF02895270.potx" id="{15BD8E58-BE37-41A7-BD41-6203C8D260CA}" vid="{1F1D5BD3-1C6E-4CC7-BFD3-42C79E72E174}"/>
    </a:ext>
  </a:extLst>
</a:theme>
</file>

<file path=ppt/theme/theme3.xml><?xml version="1.0" encoding="utf-8"?>
<a:theme xmlns:a="http://schemas.openxmlformats.org/drawingml/2006/main" name="Office 佈景主題">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392</TotalTime>
  <Words>430</Words>
  <Application>Microsoft Office PowerPoint</Application>
  <PresentationFormat>寬螢幕</PresentationFormat>
  <Paragraphs>31</Paragraphs>
  <Slides>15</Slides>
  <Notes>7</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15</vt:i4>
      </vt:variant>
    </vt:vector>
  </HeadingPairs>
  <TitlesOfParts>
    <vt:vector size="26" baseType="lpstr">
      <vt:lpstr>F</vt:lpstr>
      <vt:lpstr>Mingliu</vt:lpstr>
      <vt:lpstr>Salesforce Sans</vt:lpstr>
      <vt:lpstr>微軟正黑體</vt:lpstr>
      <vt:lpstr>新細明體</vt:lpstr>
      <vt:lpstr>標楷體</vt:lpstr>
      <vt:lpstr>Arial</vt:lpstr>
      <vt:lpstr>Calibri</vt:lpstr>
      <vt:lpstr>Segoe Print</vt:lpstr>
      <vt:lpstr>大自然插畫 16X9</vt:lpstr>
      <vt:lpstr>返校 16x9</vt:lpstr>
      <vt:lpstr>109學年度上學期 東門國小懇親會 【家庭教育】宣導事項</vt:lpstr>
      <vt:lpstr>PowerPoint 簡報</vt:lpstr>
      <vt:lpstr>新竹市家庭教育中心服務內容及時間</vt:lpstr>
      <vt:lpstr>家庭教育與家庭教育法  影片介紹</vt:lpstr>
      <vt:lpstr>家庭教育與家庭教育法</vt:lpstr>
      <vt:lpstr>109學年度上學期 東門國小懇親會 性別平等教育宣導事項</vt:lpstr>
      <vt:lpstr>    教育部期望透過性別平等教育相關的課程與教學機會，教導學生瞭解並尊重不同的性別特質、性別認同與性傾向，清楚地讓學生認知其個體差異並不會影響個人能力及與他人之互動關係，期能營造無偏見歧視之性別友善教育環境。     為向社會大眾說明性別平等教育之內容，教育部製作「教育部告訴您性別平等教育教什麼」懶人包內容包括靜態檔案及動態影片，請參考運用及宣導。 國語版影片https://youtu.be/fHSCYj96Fwc?t=169       </vt:lpstr>
      <vt:lpstr>性別平等教育宣導資料</vt:lpstr>
      <vt:lpstr>109學年度上學期 東門國小懇親會 兒少保護宣導事項</vt:lpstr>
      <vt:lpstr>兒童及少年福利權益保障</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標題版面配置</dc:title>
  <dc:creator>Dora</dc:creator>
  <cp:lastModifiedBy>User</cp:lastModifiedBy>
  <cp:revision>42</cp:revision>
  <dcterms:created xsi:type="dcterms:W3CDTF">2017-08-31T13:29:16Z</dcterms:created>
  <dcterms:modified xsi:type="dcterms:W3CDTF">2020-09-11T02:40:16Z</dcterms:modified>
</cp:coreProperties>
</file>