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1919"/>
    <a:srgbClr val="F2FDF7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8"/>
      </p:cViewPr>
      <p:guideLst>
        <p:guide orient="horz" pos="3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1DD55F9-E71C-48DB-BD88-5C71BADC6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37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FBD32D-0FAE-4492-AF00-57D75FB217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29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73F6C-52B9-43D9-8313-60548651FBD6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7F61BD-ED08-45E4-8175-FECDE7EB11D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4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4C6425-33F2-41B5-92AA-A3077A69681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2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14AA89-BB7B-4E13-AA50-94DB7EC7FEA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0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4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73F6C-52B9-43D9-8313-60548651FBD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oom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z="18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C3819-35C6-447A-9F28-497984F8B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C16A-D8E0-4788-8AB4-B8A39E9B8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9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5429-C8F7-4303-B7BD-8E9A404D7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6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5092-BC80-45F5-BFCB-79C2507B4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72420-0AE5-4F25-82A3-3EFA68428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51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4A5B-D020-4B9B-B03C-9A01E3087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E6B4-92C7-48CF-8B1A-EC1949B1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9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6B2F-EA85-4ECD-A953-C74A5F3B4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03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92DB-45CF-4960-888B-A53F53530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76DA-34F9-4E7D-86A7-EBD7AB92C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4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2D01-E420-43EE-A407-CD4671467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1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38B8-D070-42D2-B2DA-F308F2818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9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EDCB-FEA5-45CE-8926-5009DC752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6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om3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404D134-589B-4F18-A93C-0AC12967F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4eyqRBOSI8" TargetMode="External"/><Relationship Id="rId2" Type="http://schemas.openxmlformats.org/officeDocument/2006/relationships/hyperlink" Target="https://www.youtube.com/watch?v=LIkmSEriJK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qlNo9GGK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1991.tw/1991_MsgBoard/index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238156" y="2002216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9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5" name="Text Box 66"/>
          <p:cNvSpPr txBox="1">
            <a:spLocks noChangeArrowheads="1"/>
          </p:cNvSpPr>
          <p:nvPr/>
        </p:nvSpPr>
        <p:spPr bwMode="auto">
          <a:xfrm>
            <a:off x="1371600" y="365760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dirty="0" smtClean="0">
                <a:solidFill>
                  <a:srgbClr val="191919"/>
                </a:solidFill>
              </a:rPr>
              <a:t>新竹市東門國小</a:t>
            </a:r>
            <a:endParaRPr lang="en-US" altLang="en-US" sz="2000" dirty="0">
              <a:solidFill>
                <a:srgbClr val="191919"/>
              </a:solidFill>
            </a:endParaRPr>
          </a:p>
        </p:txBody>
      </p:sp>
      <p:sp>
        <p:nvSpPr>
          <p:cNvPr id="5126" name="Text Box 65"/>
          <p:cNvSpPr txBox="1">
            <a:spLocks noChangeArrowheads="1"/>
          </p:cNvSpPr>
          <p:nvPr/>
        </p:nvSpPr>
        <p:spPr bwMode="auto">
          <a:xfrm>
            <a:off x="285720" y="2073654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1539" y="1071547"/>
            <a:ext cx="7143799" cy="492922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804" y="1071547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報平安留言平臺操作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2428868"/>
            <a:ext cx="7000924" cy="37004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打電話到留言平臺你可以怎麼說？</a:t>
            </a:r>
            <a:endParaRPr lang="en-US" altLang="zh-TW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身分、地點、所處環境情形。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例如：</a:t>
            </a:r>
            <a:endParaRPr lang="en-US" altLang="zh-TW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爸媽，我是</a:t>
            </a:r>
            <a:r>
              <a:rPr lang="en-US" altLang="zh-TW" b="1" dirty="0" err="1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OOO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，我在東門國小，我現在很安全。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準備避難包，應該裝什麼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3" descr="b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43240" y="1604483"/>
            <a:ext cx="3005906" cy="33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29058" y="2071678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600" dirty="0" smtClean="0">
                <a:solidFill>
                  <a:srgbClr val="00B0F0"/>
                </a:solidFill>
                <a:latin typeface="華康超圓體(P)" pitchFamily="2" charset="-120"/>
                <a:ea typeface="華康超圓體(P)" pitchFamily="2" charset="-120"/>
              </a:rPr>
              <a:t>?</a:t>
            </a:r>
            <a:endParaRPr lang="zh-TW" altLang="en-US" sz="16600" dirty="0">
              <a:solidFill>
                <a:srgbClr val="00B0F0"/>
              </a:solidFill>
              <a:latin typeface="華康超圓體(P)" pitchFamily="2" charset="-120"/>
              <a:ea typeface="華康超圓體(P)" pitchFamily="2" charset="-120"/>
            </a:endParaRPr>
          </a:p>
        </p:txBody>
      </p:sp>
      <p:pic>
        <p:nvPicPr>
          <p:cNvPr id="7" name="圖片 6" descr="礦泉水.jpg"/>
          <p:cNvPicPr>
            <a:picLocks noChangeAspect="1"/>
          </p:cNvPicPr>
          <p:nvPr/>
        </p:nvPicPr>
        <p:blipFill>
          <a:blip r:embed="rId3"/>
          <a:srcRect l="12857" r="12142"/>
          <a:stretch>
            <a:fillRect/>
          </a:stretch>
        </p:blipFill>
        <p:spPr>
          <a:xfrm>
            <a:off x="1500166" y="1500174"/>
            <a:ext cx="1268016" cy="1690676"/>
          </a:xfrm>
          <a:prstGeom prst="rect">
            <a:avLst/>
          </a:prstGeom>
        </p:spPr>
      </p:pic>
      <p:pic>
        <p:nvPicPr>
          <p:cNvPr id="8" name="圖片 7" descr="急救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03" y="2932630"/>
            <a:ext cx="1785926" cy="1785926"/>
          </a:xfrm>
          <a:prstGeom prst="rect">
            <a:avLst/>
          </a:prstGeom>
        </p:spPr>
      </p:pic>
      <p:pic>
        <p:nvPicPr>
          <p:cNvPr id="9" name="圖片 8" descr="粗棉手套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4714884"/>
            <a:ext cx="2540020" cy="1714512"/>
          </a:xfrm>
          <a:prstGeom prst="rect">
            <a:avLst/>
          </a:prstGeom>
        </p:spPr>
      </p:pic>
      <p:pic>
        <p:nvPicPr>
          <p:cNvPr id="10" name="圖片 9" descr="哨子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5072074"/>
            <a:ext cx="1771360" cy="1271583"/>
          </a:xfrm>
          <a:prstGeom prst="rect">
            <a:avLst/>
          </a:prstGeom>
        </p:spPr>
      </p:pic>
      <p:pic>
        <p:nvPicPr>
          <p:cNvPr id="11" name="圖片 10" descr="手電筒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786322"/>
            <a:ext cx="2000232" cy="1333489"/>
          </a:xfrm>
          <a:prstGeom prst="rect">
            <a:avLst/>
          </a:prstGeom>
        </p:spPr>
      </p:pic>
      <p:pic>
        <p:nvPicPr>
          <p:cNvPr id="12" name="圖片 11" descr="小毛毯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383" y="2428868"/>
            <a:ext cx="2500330" cy="2500330"/>
          </a:xfrm>
          <a:prstGeom prst="rect">
            <a:avLst/>
          </a:prstGeom>
        </p:spPr>
      </p:pic>
      <p:pic>
        <p:nvPicPr>
          <p:cNvPr id="13" name="圖片 12" descr="餅乾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11" b="14815"/>
          <a:stretch>
            <a:fillRect/>
          </a:stretch>
        </p:blipFill>
        <p:spPr>
          <a:xfrm>
            <a:off x="5643570" y="1214422"/>
            <a:ext cx="192882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1539" y="1071546"/>
            <a:ext cx="7215237" cy="4857784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SOS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求救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1539" y="2000240"/>
            <a:ext cx="7358113" cy="387192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191919"/>
                </a:solidFill>
              </a:rPr>
              <a:t>當地震方發生後，若處在斷垣殘壁之中，我們可以做什麼？</a:t>
            </a:r>
            <a:endParaRPr lang="en-US" altLang="zh-TW" dirty="0" smtClean="0">
              <a:solidFill>
                <a:srgbClr val="191919"/>
              </a:solidFill>
            </a:endParaRPr>
          </a:p>
          <a:p>
            <a:r>
              <a:rPr lang="zh-TW" altLang="en-US" dirty="0" smtClean="0">
                <a:solidFill>
                  <a:srgbClr val="191919"/>
                </a:solidFill>
              </a:rPr>
              <a:t>利用手邊工具敲打製造</a:t>
            </a:r>
            <a:r>
              <a:rPr lang="zh-TW" altLang="en-US" dirty="0" smtClean="0">
                <a:solidFill>
                  <a:srgbClr val="191919"/>
                </a:solidFill>
              </a:rPr>
              <a:t>聲響</a:t>
            </a:r>
            <a:endParaRPr lang="en-US" altLang="zh-TW" dirty="0" smtClean="0">
              <a:solidFill>
                <a:srgbClr val="191919"/>
              </a:solidFill>
            </a:endParaRPr>
          </a:p>
          <a:p>
            <a:r>
              <a:rPr lang="zh-TW" altLang="en-US" dirty="0" smtClean="0">
                <a:solidFill>
                  <a:srgbClr val="191919"/>
                </a:solidFill>
              </a:rPr>
              <a:t>敲打製造的聲響要有規律的敲打。</a:t>
            </a:r>
            <a:endParaRPr lang="en-US" altLang="zh-TW" dirty="0" smtClean="0">
              <a:solidFill>
                <a:srgbClr val="191919"/>
              </a:solidFill>
            </a:endParaRP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00332" y="5282999"/>
            <a:ext cx="528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hlinkClick r:id="rId2"/>
              </a:rPr>
              <a:t>https://www.youtube.com/watch?v=LIkmSEriJKQ</a:t>
            </a:r>
            <a:endParaRPr lang="en-US" u="sng" dirty="0" smtClean="0"/>
          </a:p>
          <a:p>
            <a:r>
              <a:rPr lang="en-US" u="sng" dirty="0" err="1" smtClean="0">
                <a:hlinkClick r:id="rId3"/>
              </a:rPr>
              <a:t>https://www.youtube.com/watch?v=l4eyqRBOSI8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3357554" y="1714488"/>
            <a:ext cx="40719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6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5" name="Text Box 66"/>
          <p:cNvSpPr txBox="1">
            <a:spLocks noChangeArrowheads="1"/>
          </p:cNvSpPr>
          <p:nvPr/>
        </p:nvSpPr>
        <p:spPr bwMode="auto">
          <a:xfrm>
            <a:off x="714348" y="2827377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人人有責</a:t>
            </a:r>
            <a:endParaRPr lang="en-US" altLang="en-US" sz="6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6" name="Text Box 65"/>
          <p:cNvSpPr txBox="1">
            <a:spLocks noChangeArrowheads="1"/>
          </p:cNvSpPr>
          <p:nvPr/>
        </p:nvSpPr>
        <p:spPr bwMode="auto">
          <a:xfrm>
            <a:off x="3057491" y="1749500"/>
            <a:ext cx="47149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防災教育</a:t>
            </a:r>
            <a:endParaRPr lang="en-US" altLang="en-US" sz="6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742968" y="2857496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人人有責</a:t>
            </a:r>
            <a:endParaRPr lang="en-US" altLang="en-US" sz="6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3872" y="928670"/>
            <a:ext cx="7234262" cy="490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endParaRPr lang="en-GB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71868" y="928670"/>
            <a:ext cx="190499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想一想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6517" y="2048524"/>
            <a:ext cx="4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你知道什麼是地震嗎？</a:t>
            </a:r>
            <a:endParaRPr lang="zh-TW" altLang="en-US" sz="2800" b="1" dirty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6517" y="2905780"/>
            <a:ext cx="731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當地震來臨時，我們會有什麼感覺和反應？</a:t>
            </a:r>
            <a:endParaRPr lang="en-US" altLang="zh-TW" sz="2800" b="1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85391" y="3834474"/>
            <a:ext cx="740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 當地震發生時，我們可以由哪裡得到資訊？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963613"/>
            <a:ext cx="7086600" cy="505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86050" y="963613"/>
            <a:ext cx="340995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九二一大地震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8728" y="1857364"/>
            <a:ext cx="63754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發生於民國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88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日上午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47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持續搖晃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秒。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en-US" altLang="zh-TW" sz="280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年是九二一大地震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週年</a:t>
            </a:r>
            <a:endParaRPr lang="en-US" altLang="zh-TW" sz="2800" dirty="0" smtClean="0">
              <a:solidFill>
                <a:srgbClr val="191919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回顧當年的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921</a:t>
            </a:r>
            <a:r>
              <a:rPr lang="zh-TW" altLang="en-US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大地震</a:t>
            </a:r>
            <a:r>
              <a:rPr lang="en-US" altLang="zh-TW" sz="2800" dirty="0" smtClean="0">
                <a:solidFill>
                  <a:srgbClr val="191919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>
              <a:buFont typeface="微軟正黑體" pitchFamily="34" charset="-120"/>
              <a:buChar char="◆"/>
            </a:pPr>
            <a:r>
              <a:rPr lang="zh-TW" altLang="en-US" sz="2800" dirty="0" smtClean="0">
                <a:hlinkClick r:id="rId3"/>
              </a:rPr>
              <a:t>「民視異言堂</a:t>
            </a:r>
            <a:r>
              <a:rPr lang="en-US" sz="2800" dirty="0" smtClean="0">
                <a:hlinkClick r:id="rId3"/>
              </a:rPr>
              <a:t>921</a:t>
            </a:r>
            <a:r>
              <a:rPr lang="zh-TW" altLang="en-US" sz="2800" dirty="0" smtClean="0">
                <a:hlinkClick r:id="rId3"/>
              </a:rPr>
              <a:t>貳拾週年」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28662" y="857232"/>
            <a:ext cx="7377138" cy="48577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71736" y="833425"/>
            <a:ext cx="392906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42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地震造成的災害</a:t>
            </a:r>
            <a:endParaRPr lang="en-US" altLang="en-US" sz="42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停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498" y="1571612"/>
            <a:ext cx="2442302" cy="1627184"/>
          </a:xfrm>
          <a:prstGeom prst="rect">
            <a:avLst/>
          </a:prstGeom>
        </p:spPr>
      </p:pic>
      <p:pic>
        <p:nvPicPr>
          <p:cNvPr id="9" name="圖片 8" descr="建築倒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03" y="3599933"/>
            <a:ext cx="3085779" cy="2115067"/>
          </a:xfrm>
          <a:prstGeom prst="rect">
            <a:avLst/>
          </a:prstGeom>
        </p:spPr>
      </p:pic>
      <p:pic>
        <p:nvPicPr>
          <p:cNvPr id="10" name="圖片 9" descr="海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64" y="1571612"/>
            <a:ext cx="3024680" cy="2193939"/>
          </a:xfrm>
          <a:prstGeom prst="rect">
            <a:avLst/>
          </a:prstGeom>
        </p:spPr>
      </p:pic>
      <p:pic>
        <p:nvPicPr>
          <p:cNvPr id="11" name="圖片 10" descr="道路中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1597246"/>
            <a:ext cx="2281291" cy="2202933"/>
          </a:xfrm>
          <a:prstGeom prst="rect">
            <a:avLst/>
          </a:prstGeom>
        </p:spPr>
      </p:pic>
      <p:pic>
        <p:nvPicPr>
          <p:cNvPr id="12" name="圖片 11" descr="火災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3198796"/>
            <a:ext cx="4723593" cy="301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防震三步驟</a:t>
            </a:r>
            <a:r>
              <a:rPr lang="en-US" altLang="zh-TW" b="1" dirty="0" err="1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DCH</a:t>
            </a:r>
            <a:endParaRPr lang="en-US" altLang="en-US" b="1" dirty="0" smtClean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14536" t="18694" r="66098" b="17881"/>
          <a:stretch>
            <a:fillRect/>
          </a:stretch>
        </p:blipFill>
        <p:spPr bwMode="auto">
          <a:xfrm>
            <a:off x="1071538" y="1268412"/>
            <a:ext cx="1948486" cy="1731959"/>
          </a:xfrm>
          <a:prstGeom prst="rect">
            <a:avLst/>
          </a:prstGeom>
          <a:noFill/>
        </p:spPr>
      </p:pic>
      <p:pic>
        <p:nvPicPr>
          <p:cNvPr id="11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44661" t="18694" r="35257" b="17881"/>
          <a:stretch>
            <a:fillRect/>
          </a:stretch>
        </p:blipFill>
        <p:spPr bwMode="auto">
          <a:xfrm>
            <a:off x="1785918" y="3000372"/>
            <a:ext cx="2000264" cy="1714512"/>
          </a:xfrm>
          <a:prstGeom prst="rect">
            <a:avLst/>
          </a:prstGeom>
          <a:noFill/>
        </p:spPr>
      </p:pic>
      <p:pic>
        <p:nvPicPr>
          <p:cNvPr id="12" name="Picture 2" descr="C:\Users\Owner\Desktop\新增資料夾\動作組2.jpg"/>
          <p:cNvPicPr>
            <a:picLocks noChangeAspect="1" noChangeArrowheads="1"/>
          </p:cNvPicPr>
          <p:nvPr/>
        </p:nvPicPr>
        <p:blipFill>
          <a:blip r:embed="rId3"/>
          <a:srcRect l="76218" t="18694" r="3700" b="17881"/>
          <a:stretch>
            <a:fillRect/>
          </a:stretch>
        </p:blipFill>
        <p:spPr bwMode="auto">
          <a:xfrm>
            <a:off x="2500298" y="4714884"/>
            <a:ext cx="2000264" cy="1714512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3786182" y="1513303"/>
            <a:ext cx="307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趴下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rop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57686" y="3398423"/>
            <a:ext cx="3303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掩護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over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33474" y="5143512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穩住 </a:t>
            </a:r>
            <a:r>
              <a:rPr lang="en-US" altLang="zh-TW" sz="48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H</a:t>
            </a:r>
            <a:r>
              <a:rPr lang="en-US" altLang="zh-TW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old on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1143000" y="963613"/>
            <a:ext cx="7086600" cy="505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69118" y="963613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不同情境的避難方式</a:t>
            </a:r>
            <a:endParaRPr lang="zh-TW" altLang="en-US" sz="4400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3000" y="1733055"/>
            <a:ext cx="3657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en-US" sz="2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當你在教室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zh-TW" altLang="en-US" sz="24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桌子來保護頭、頸部和身體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。注意別往上看，因為日光燈可能會破掉，如果往上看很容易被破片刺傷。</a:t>
            </a:r>
            <a:endParaRPr lang="en-US" altLang="zh-TW" sz="2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00608" y="1733054"/>
            <a:ext cx="34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en-US" sz="2400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當你在床上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立刻翻身</a:t>
            </a:r>
            <a:r>
              <a:rPr lang="zh-TW" altLang="en-US" sz="2400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「雙肘雙膝跪姿、頭部壓低、雙手用枕頭護住頭部」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靠近牆邊或是下到床鋪旁，直到地震結束。</a:t>
            </a:r>
          </a:p>
          <a:p>
            <a:endParaRPr lang="zh-TW" altLang="en-US" dirty="0"/>
          </a:p>
        </p:txBody>
      </p:sp>
      <p:pic>
        <p:nvPicPr>
          <p:cNvPr id="8" name="圖片 7" descr="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8" y="3993353"/>
            <a:ext cx="3428992" cy="2026447"/>
          </a:xfrm>
          <a:prstGeom prst="rect">
            <a:avLst/>
          </a:prstGeom>
        </p:spPr>
      </p:pic>
      <p:pic>
        <p:nvPicPr>
          <p:cNvPr id="9" name="圖片 8" descr="桌下避難.jpg"/>
          <p:cNvPicPr>
            <a:picLocks noChangeAspect="1"/>
          </p:cNvPicPr>
          <p:nvPr/>
        </p:nvPicPr>
        <p:blipFill>
          <a:blip r:embed="rId3"/>
          <a:srcRect l="4778" r="11314" b="3973"/>
          <a:stretch>
            <a:fillRect/>
          </a:stretch>
        </p:blipFill>
        <p:spPr>
          <a:xfrm>
            <a:off x="1285852" y="3993353"/>
            <a:ext cx="3143272" cy="202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平時該做好防震措施有：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3" descr="防震前準備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274994"/>
            <a:ext cx="5667867" cy="5322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家庭防災卡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00924" cy="45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39750" y="274638"/>
            <a:ext cx="8208963" cy="6323012"/>
          </a:xfrm>
          <a:prstGeom prst="rect">
            <a:avLst/>
          </a:prstGeom>
          <a:solidFill>
            <a:srgbClr val="F2FD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1991</a:t>
            </a:r>
            <a:r>
              <a:rPr lang="zh-TW" altLang="en-US" b="1" dirty="0" smtClean="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報平安留言平台操作</a:t>
            </a:r>
            <a:endParaRPr lang="zh-TW" altLang="en-US" b="1" dirty="0">
              <a:solidFill>
                <a:schemeClr val="bg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184" y="6147609"/>
            <a:ext cx="8229600" cy="300027"/>
          </a:xfrm>
        </p:spPr>
        <p:txBody>
          <a:bodyPr/>
          <a:lstStyle/>
          <a:p>
            <a:r>
              <a:rPr lang="en-US" sz="1600" dirty="0" err="1" smtClean="0">
                <a:hlinkClick r:id="rId2"/>
              </a:rPr>
              <a:t>https://www.1991.tw/1991_MsgBoard/index.jsp</a:t>
            </a:r>
            <a:endParaRPr lang="zh-TW" altLang="en-US" sz="1600" dirty="0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43514"/>
            <a:ext cx="6400816" cy="46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">
      <a:dk1>
        <a:srgbClr val="FF8000"/>
      </a:dk1>
      <a:lt1>
        <a:srgbClr val="FFFFFF"/>
      </a:lt1>
      <a:dk2>
        <a:srgbClr val="FFFF66"/>
      </a:dk2>
      <a:lt2>
        <a:srgbClr val="FF0000"/>
      </a:lt2>
      <a:accent1>
        <a:srgbClr val="FF8000"/>
      </a:accent1>
      <a:accent2>
        <a:srgbClr val="00FF80"/>
      </a:accent2>
      <a:accent3>
        <a:srgbClr val="FFFFFF"/>
      </a:accent3>
      <a:accent4>
        <a:srgbClr val="FF8000"/>
      </a:accent4>
      <a:accent5>
        <a:srgbClr val="FF8000"/>
      </a:accent5>
      <a:accent6>
        <a:srgbClr val="00E773"/>
      </a:accent6>
      <a:hlink>
        <a:srgbClr val="0080FF"/>
      </a:hlink>
      <a:folHlink>
        <a:srgbClr val="4C4C4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312</Words>
  <Application>Microsoft Office PowerPoint</Application>
  <PresentationFormat>如螢幕大小 (4:3)</PresentationFormat>
  <Paragraphs>52</Paragraphs>
  <Slides>13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華康超圓體(P)</vt:lpstr>
      <vt:lpstr>微軟正黑體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防震三步驟DCH</vt:lpstr>
      <vt:lpstr>PowerPoint 簡報</vt:lpstr>
      <vt:lpstr>平時該做好防震措施有：</vt:lpstr>
      <vt:lpstr>家庭防災卡</vt:lpstr>
      <vt:lpstr>1991報平安留言平台操作</vt:lpstr>
      <vt:lpstr>1991報平安留言平臺操作</vt:lpstr>
      <vt:lpstr>準備避難包，應該裝什麼</vt:lpstr>
      <vt:lpstr>SOS求救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- Cartoon pop art template</dc:title>
  <dc:creator>Presentation Magazine</dc:creator>
  <cp:lastModifiedBy>User</cp:lastModifiedBy>
  <cp:revision>115</cp:revision>
  <dcterms:created xsi:type="dcterms:W3CDTF">2008-04-29T14:33:14Z</dcterms:created>
  <dcterms:modified xsi:type="dcterms:W3CDTF">2020-09-04T06:51:48Z</dcterms:modified>
</cp:coreProperties>
</file>