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1" r:id="rId2"/>
    <p:sldId id="296" r:id="rId3"/>
    <p:sldId id="297" r:id="rId4"/>
    <p:sldId id="298" r:id="rId5"/>
    <p:sldId id="299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9" r:id="rId14"/>
    <p:sldId id="290" r:id="rId15"/>
    <p:sldId id="273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1065B-02FB-4ED8-A3BB-60B36B8DE9EE}" type="datetimeFigureOut">
              <a:rPr lang="zh-TW" altLang="en-US" smtClean="0"/>
              <a:t>2015/9/4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EAE94-5A72-4484-A06D-716263AE88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15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D8C5C3-2ADA-4D6E-8421-48E23475A933}" type="datetimeFigureOut">
              <a:rPr lang="zh-TW" altLang="en-US" smtClean="0"/>
              <a:t>2015/9/4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5496" y="592096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震前防災準備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90" y="836712"/>
            <a:ext cx="4462934" cy="532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9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0648"/>
            <a:ext cx="3888432" cy="468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66" y="1628800"/>
            <a:ext cx="3385963" cy="445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5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7" y="188640"/>
            <a:ext cx="32861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02707"/>
            <a:ext cx="3078192" cy="345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8640"/>
            <a:ext cx="34099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82935"/>
            <a:ext cx="2520949" cy="279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1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0" y="1115848"/>
            <a:ext cx="8758838" cy="46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3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560874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震</a:t>
            </a:r>
            <a:r>
              <a:rPr lang="zh-TW" altLang="en-US" sz="4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後安全救援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8954"/>
            <a:ext cx="3880174" cy="453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68954"/>
            <a:ext cx="36195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8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845049" cy="464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835524" cy="39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0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07" y="4178150"/>
            <a:ext cx="2766045" cy="247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45232" y="476672"/>
            <a:ext cx="7715200" cy="864071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謹記地震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保命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步驟</a:t>
            </a:r>
            <a:endParaRPr lang="en-US" altLang="zh-TW" sz="4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 descr="C:\Documents and Settings\user\桌面\news_content_6513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957" y="1677449"/>
            <a:ext cx="7214443" cy="2327615"/>
          </a:xfrm>
          <a:noFill/>
        </p:spPr>
      </p:pic>
    </p:spTree>
    <p:extLst>
      <p:ext uri="{BB962C8B-B14F-4D97-AF65-F5344CB8AC3E}">
        <p14:creationId xmlns:p14="http://schemas.microsoft.com/office/powerpoint/2010/main" val="34024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桌面\1370145584-3487696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16632"/>
            <a:ext cx="7128793" cy="543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07209"/>
            <a:ext cx="925026" cy="100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內容版面配置區 1"/>
          <p:cNvSpPr txBox="1">
            <a:spLocks/>
          </p:cNvSpPr>
          <p:nvPr/>
        </p:nvSpPr>
        <p:spPr>
          <a:xfrm>
            <a:off x="2123728" y="5517232"/>
            <a:ext cx="6480720" cy="104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dirty="0">
                <a:solidFill>
                  <a:schemeClr val="tx1"/>
                </a:solidFill>
                <a:latin typeface="華康流隸體" pitchFamily="65" charset="-120"/>
                <a:ea typeface="華康流隸體" pitchFamily="65" charset="-120"/>
              </a:rPr>
              <a:t>貴重</a:t>
            </a:r>
            <a:r>
              <a:rPr lang="zh-TW" altLang="en-US" sz="2800" dirty="0" smtClean="0">
                <a:solidFill>
                  <a:schemeClr val="tx1"/>
                </a:solidFill>
                <a:latin typeface="華康流隸體" pitchFamily="65" charset="-120"/>
                <a:ea typeface="華康流隸體" pitchFamily="65" charset="-120"/>
              </a:rPr>
              <a:t>物品：</a:t>
            </a:r>
            <a:r>
              <a:rPr lang="zh-TW" altLang="en-US" sz="1600" dirty="0" smtClean="0">
                <a:solidFill>
                  <a:srgbClr val="FF0000"/>
                </a:solidFill>
                <a:latin typeface="華康流隸體" pitchFamily="65" charset="-120"/>
                <a:ea typeface="華康流隸體" pitchFamily="65" charset="-120"/>
              </a:rPr>
              <a:t>身分證、健保卡及存摺影印本</a:t>
            </a:r>
            <a:r>
              <a:rPr lang="zh-TW" altLang="en-US" sz="1600" dirty="0">
                <a:solidFill>
                  <a:srgbClr val="FF0000"/>
                </a:solidFill>
                <a:latin typeface="華康流隸體" pitchFamily="65" charset="-120"/>
                <a:ea typeface="華康流隸體" pitchFamily="65" charset="-120"/>
              </a:rPr>
              <a:t>，</a:t>
            </a:r>
            <a:r>
              <a:rPr lang="zh-TW" altLang="en-US" sz="1600" dirty="0" smtClean="0">
                <a:solidFill>
                  <a:srgbClr val="FF0000"/>
                </a:solidFill>
                <a:latin typeface="華康流隸體" pitchFamily="65" charset="-120"/>
                <a:ea typeface="華康流隸體" pitchFamily="65" charset="-120"/>
              </a:rPr>
              <a:t>還有零錢現金。</a:t>
            </a:r>
            <a:endParaRPr lang="zh-TW" altLang="en-US" sz="2000" dirty="0">
              <a:solidFill>
                <a:srgbClr val="FF0000"/>
              </a:solidFill>
              <a:latin typeface="華康流隸體" pitchFamily="65" charset="-120"/>
              <a:ea typeface="華康流隸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66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1" y="620688"/>
            <a:ext cx="366712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66" y="644500"/>
            <a:ext cx="33718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6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74055"/>
            <a:ext cx="33813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2487"/>
            <a:ext cx="32385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814183"/>
            <a:ext cx="3238499" cy="52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9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1875"/>
            <a:ext cx="3383400" cy="541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6323"/>
            <a:ext cx="3383400" cy="55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07223"/>
            <a:ext cx="35147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8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108520" y="664104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震時就地避難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30" y="188640"/>
            <a:ext cx="3982814" cy="65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/>
              </a:rPr>
              <a:t>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88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4" y="476672"/>
            <a:ext cx="408349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612751" cy="40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1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59" y="1268760"/>
            <a:ext cx="396789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7" y="146951"/>
            <a:ext cx="3672408" cy="63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74332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07" y="1988840"/>
            <a:ext cx="343852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7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868</TotalTime>
  <Words>37</Words>
  <Application>Microsoft Office PowerPoint</Application>
  <PresentationFormat>如螢幕大小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波形</vt:lpstr>
      <vt:lpstr>   震前防災準備 </vt:lpstr>
      <vt:lpstr>PowerPoint 簡報</vt:lpstr>
      <vt:lpstr>PowerPoint 簡報</vt:lpstr>
      <vt:lpstr>PowerPoint 簡報</vt:lpstr>
      <vt:lpstr>PowerPoint 簡報</vt:lpstr>
      <vt:lpstr>   震時就地避難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謹記地震保命3步驟</vt:lpstr>
    </vt:vector>
  </TitlesOfParts>
  <Company>HomeRay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地震緊急應變處理流程(SOP) </dc:title>
  <dc:creator>User</dc:creator>
  <cp:lastModifiedBy>User</cp:lastModifiedBy>
  <cp:revision>89</cp:revision>
  <dcterms:created xsi:type="dcterms:W3CDTF">2015-04-21T08:24:49Z</dcterms:created>
  <dcterms:modified xsi:type="dcterms:W3CDTF">2015-09-04T07:45:25Z</dcterms:modified>
</cp:coreProperties>
</file>